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6"/>
  </p:sldMasterIdLst>
  <p:notesMasterIdLst>
    <p:notesMasterId r:id="rId13"/>
  </p:notesMasterIdLst>
  <p:handoutMasterIdLst>
    <p:handoutMasterId r:id="rId14"/>
  </p:handoutMasterIdLst>
  <p:sldIdLst>
    <p:sldId id="2147469057" r:id="rId7"/>
    <p:sldId id="2147469063" r:id="rId8"/>
    <p:sldId id="2147469069" r:id="rId9"/>
    <p:sldId id="2147469068" r:id="rId10"/>
    <p:sldId id="2147469071" r:id="rId11"/>
    <p:sldId id="2147469072" r:id="rId12"/>
  </p:sldIdLst>
  <p:sldSz cx="12192000" cy="6858000"/>
  <p:notesSz cx="6889750" cy="10021888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02" userDrawn="1">
          <p15:clr>
            <a:srgbClr val="A4A3A4"/>
          </p15:clr>
        </p15:guide>
        <p15:guide id="2" orient="horz" pos="3929" userDrawn="1">
          <p15:clr>
            <a:srgbClr val="A4A3A4"/>
          </p15:clr>
        </p15:guide>
        <p15:guide id="3" orient="horz" pos="2432" userDrawn="1">
          <p15:clr>
            <a:srgbClr val="A4A3A4"/>
          </p15:clr>
        </p15:guide>
        <p15:guide id="5" orient="horz" pos="1207" userDrawn="1">
          <p15:clr>
            <a:srgbClr val="A4A3A4"/>
          </p15:clr>
        </p15:guide>
        <p15:guide id="6" pos="5269" userDrawn="1">
          <p15:clr>
            <a:srgbClr val="A4A3A4"/>
          </p15:clr>
        </p15:guide>
        <p15:guide id="7" pos="3727" userDrawn="1">
          <p15:clr>
            <a:srgbClr val="A4A3A4"/>
          </p15:clr>
        </p15:guide>
        <p15:guide id="8" pos="7378" userDrawn="1">
          <p15:clr>
            <a:srgbClr val="A4A3A4"/>
          </p15:clr>
        </p15:guide>
        <p15:guide id="9" orient="horz" pos="5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FE12300-60AC-1FEF-1728-72DDBFF5A55C}" name="Josie Scott" initials="JS" userId="S::josie.scott@heliosmedcomms.com::11f56884-557f-495d-93ec-b676d652b3aa" providerId="AD"/>
  <p188:author id="{D6F5A00C-97A0-CF95-556A-ABE7916954D5}" name="Honor Morris" initials="HM" userId="S::Honor.Morris@heliosmedcomms.com::66df3a78-8f32-46eb-bfcd-f8669267c199" providerId="AD"/>
  <p188:author id="{99C44910-0804-3F23-1547-AB6C470E9249}" name="Josie Scott" initials="JS" userId="Josie Scott" providerId="None"/>
  <p188:author id="{91A4F710-BC45-F5C0-D34C-251DD1B882E7}" name="Laura Griffin" initials="LG" userId="Laura Griffin" providerId="None"/>
  <p188:author id="{B8794E16-EFC6-41AA-ED0A-CCAD6747DAC7}" name="Honor Morris" initials="HM" userId="Honor Morris" providerId="None"/>
  <p188:author id="{AFC96044-A434-516D-F979-69BEFB919CAC}" name="Helios Med Comms" initials="HM" userId="Helios Med Comms" providerId="None"/>
  <p188:author id="{46B47A55-CE44-287D-D95F-AA21761650D1}" name="Charlie Ellis" initials="CE" userId="S::charlie.ellis@heliosmedcomms.com::ea4a748e-1b25-4c41-b05e-a40f1e74b2bf" providerId="AD"/>
  <p188:author id="{EF009659-A5AA-90BB-3B41-5DD878ACFACE}" name="Sarah Francis" initials="SF" userId="S::sarah.francis@heliosglobalgroup.com::72226a93-4c54-4153-9ae8-693210368c43" providerId="AD"/>
  <p188:author id="{AFBDEB6E-8A3B-0233-DB01-86BEF126C106}" name="Chris Ambrose" initials="CA" userId="YhoOxXcQDb4vpsrh6LqUGDmlnqC6o72WFVQkFfqlPTQ=" providerId="None"/>
  <p188:author id="{9E38F773-4569-0E0F-8F5A-8FEB471B2B9A}" name="Maria Allen-Davies" initials="MAD" userId="Maria Allen-Davies" providerId="None"/>
  <p188:author id="{5130567C-BF4A-6418-1E67-3CEBF09EA0EB}" name="Beth Evans" initials="BE" userId="S::beth.evans@heliosglobalgroup.com::9360068d-3687-4d79-a6c8-b4bee4496f27" providerId="AD"/>
  <p188:author id="{B3F472B4-2A88-10EF-3F3B-6532E09A6ECA}" name="Helios Medical Communications" initials="HMC" userId="Helios Medical Communications" providerId="None"/>
  <p188:author id="{FFE47EE6-A2F0-13A5-8EE8-3661DB1849A6}" name="Medical Writer" initials="NJ" userId="Medical Writer" providerId="None"/>
  <p188:author id="{AD2393F5-142F-FF89-7F91-561FDDC777C5}" name="Sarah Francis" initials="SF" userId="S::Sarah.Francis@heliosmedcomms.com::72226a93-4c54-4153-9ae8-693210368c4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Ambrose" initials="CA" lastIdx="92" clrIdx="0"/>
  <p:cmAuthor id="2" name="Amelia Markey" initials="AM" lastIdx="973" clrIdx="1"/>
  <p:cmAuthor id="3" name="Reeh, Katie" initials="RK" lastIdx="185" clrIdx="2">
    <p:extLst>
      <p:ext uri="{19B8F6BF-5375-455C-9EA6-DF929625EA0E}">
        <p15:presenceInfo xmlns:p15="http://schemas.microsoft.com/office/powerpoint/2012/main" userId="S::kgsf545@astrazeneca.net::385f2ef4-d843-40dc-94d5-6e35fc7cefe9" providerId="AD"/>
      </p:ext>
    </p:extLst>
  </p:cmAuthor>
  <p:cmAuthor id="4" name="Cook, Bill" initials="CB" lastIdx="10" clrIdx="3">
    <p:extLst>
      <p:ext uri="{19B8F6BF-5375-455C-9EA6-DF929625EA0E}">
        <p15:presenceInfo xmlns:p15="http://schemas.microsoft.com/office/powerpoint/2012/main" userId="S::kmvk277@astrazeneca.net::90fcce4b-ce2e-4a9f-a684-5e79c05005fa" providerId="AD"/>
      </p:ext>
    </p:extLst>
  </p:cmAuthor>
  <p:cmAuthor id="5" name="Swisher, Sean" initials="SS" lastIdx="31" clrIdx="4">
    <p:extLst>
      <p:ext uri="{19B8F6BF-5375-455C-9EA6-DF929625EA0E}">
        <p15:presenceInfo xmlns:p15="http://schemas.microsoft.com/office/powerpoint/2012/main" userId="S::khtm690@astrazeneca.net::fc6f75e2-fb34-4e09-a22f-c51dabffbf6b" providerId="AD"/>
      </p:ext>
    </p:extLst>
  </p:cmAuthor>
  <p:cmAuthor id="6" name="Ambrose, Chris" initials="AC" lastIdx="406" clrIdx="5">
    <p:extLst>
      <p:ext uri="{19B8F6BF-5375-455C-9EA6-DF929625EA0E}">
        <p15:presenceInfo xmlns:p15="http://schemas.microsoft.com/office/powerpoint/2012/main" userId="S::kxhk884@astrazeneca.net::cd141719-a5a2-4007-b855-1b42386bf0e1" providerId="AD"/>
      </p:ext>
    </p:extLst>
  </p:cmAuthor>
  <p:cmAuthor id="7" name="Shradha Chandarana" initials="SC" lastIdx="5" clrIdx="6"/>
  <p:cmAuthor id="8" name="Bauer, Jillian" initials="BJ" lastIdx="26" clrIdx="7">
    <p:extLst>
      <p:ext uri="{19B8F6BF-5375-455C-9EA6-DF929625EA0E}">
        <p15:presenceInfo xmlns:p15="http://schemas.microsoft.com/office/powerpoint/2012/main" userId="S-1-5-21-379614923-3435630508-3781305282-429957" providerId="AD"/>
      </p:ext>
    </p:extLst>
  </p:cmAuthor>
  <p:cmAuthor id="9" name="Jillian Bauer" initials="JB" lastIdx="5" clrIdx="8"/>
  <p:cmAuthor id="10" name="Jo Oswald" initials="JO" lastIdx="194" clrIdx="9">
    <p:extLst>
      <p:ext uri="{19B8F6BF-5375-455C-9EA6-DF929625EA0E}">
        <p15:presenceInfo xmlns:p15="http://schemas.microsoft.com/office/powerpoint/2012/main" userId="S::jo.oswald@heliosmedcomms.com::2847ec0d-e73f-483c-a656-90ecf3588ee4" providerId="AD"/>
      </p:ext>
    </p:extLst>
  </p:cmAuthor>
  <p:cmAuthor id="11" name="Claire Shewbridge" initials="CS" lastIdx="23" clrIdx="10">
    <p:extLst>
      <p:ext uri="{19B8F6BF-5375-455C-9EA6-DF929625EA0E}">
        <p15:presenceInfo xmlns:p15="http://schemas.microsoft.com/office/powerpoint/2012/main" userId="S::claire.shewbridge@heliosmedcomms.com::cac26be7-42a9-49a5-bcfd-d2504fd5f0aa" providerId="AD"/>
      </p:ext>
    </p:extLst>
  </p:cmAuthor>
  <p:cmAuthor id="12" name="Boyea, Rob" initials="BR" lastIdx="92" clrIdx="11">
    <p:extLst>
      <p:ext uri="{19B8F6BF-5375-455C-9EA6-DF929625EA0E}">
        <p15:presenceInfo xmlns:p15="http://schemas.microsoft.com/office/powerpoint/2012/main" userId="S::kbtx661@astrazeneca.net::e9a7db28-0563-469a-a390-f4b55e02f3a4" providerId="AD"/>
      </p:ext>
    </p:extLst>
  </p:cmAuthor>
  <p:cmAuthor id="13" name="Bauer, Jillian" initials="BJ [2]" lastIdx="85" clrIdx="12">
    <p:extLst>
      <p:ext uri="{19B8F6BF-5375-455C-9EA6-DF929625EA0E}">
        <p15:presenceInfo xmlns:p15="http://schemas.microsoft.com/office/powerpoint/2012/main" userId="S::jillianc@amgen.com::f45b6719-443e-4e3c-9163-64242a044647" providerId="AD"/>
      </p:ext>
    </p:extLst>
  </p:cmAuthor>
  <p:cmAuthor id="14" name="Maria Davies" initials="MD" lastIdx="170" clrIdx="13">
    <p:extLst>
      <p:ext uri="{19B8F6BF-5375-455C-9EA6-DF929625EA0E}">
        <p15:presenceInfo xmlns:p15="http://schemas.microsoft.com/office/powerpoint/2012/main" userId="S::maria.davies@heliosmedcomms.com::ff213a43-e8a6-432b-b255-49b45503ab19" providerId="AD"/>
      </p:ext>
    </p:extLst>
  </p:cmAuthor>
  <p:cmAuthor id="15" name="Karen Smith" initials="KS" lastIdx="1" clrIdx="14">
    <p:extLst>
      <p:ext uri="{19B8F6BF-5375-455C-9EA6-DF929625EA0E}">
        <p15:presenceInfo xmlns:p15="http://schemas.microsoft.com/office/powerpoint/2012/main" userId="S::karen.smith@heliosmedcomms.com::674fbaca-8204-4c14-a783-bec32124c23c" providerId="AD"/>
      </p:ext>
    </p:extLst>
  </p:cmAuthor>
  <p:cmAuthor id="16" name="Camille Bonomelli" initials="CB" lastIdx="5" clrIdx="15">
    <p:extLst>
      <p:ext uri="{19B8F6BF-5375-455C-9EA6-DF929625EA0E}">
        <p15:presenceInfo xmlns:p15="http://schemas.microsoft.com/office/powerpoint/2012/main" userId="Camille Bonomelli" providerId="None"/>
      </p:ext>
    </p:extLst>
  </p:cmAuthor>
  <p:cmAuthor id="17" name="Victoria Stone" initials="VS" lastIdx="45" clrIdx="16">
    <p:extLst>
      <p:ext uri="{19B8F6BF-5375-455C-9EA6-DF929625EA0E}">
        <p15:presenceInfo xmlns:p15="http://schemas.microsoft.com/office/powerpoint/2012/main" userId="Victoria Stone" providerId="None"/>
      </p:ext>
    </p:extLst>
  </p:cmAuthor>
  <p:cmAuthor id="18" name="Katie Chruszcz" initials="KC" lastIdx="4" clrIdx="17">
    <p:extLst>
      <p:ext uri="{19B8F6BF-5375-455C-9EA6-DF929625EA0E}">
        <p15:presenceInfo xmlns:p15="http://schemas.microsoft.com/office/powerpoint/2012/main" userId="S::katie.chruszcz@heliosmedcomms.com::32f1d5b1-1b9c-404f-84ff-76899ac2a009" providerId="AD"/>
      </p:ext>
    </p:extLst>
  </p:cmAuthor>
  <p:cmAuthor id="19" name="Karl Gledhill" initials="KG" lastIdx="6" clrIdx="18">
    <p:extLst>
      <p:ext uri="{19B8F6BF-5375-455C-9EA6-DF929625EA0E}">
        <p15:presenceInfo xmlns:p15="http://schemas.microsoft.com/office/powerpoint/2012/main" userId="S::Karl.gledhill@heliosmedcomms.com::84d6fe24-fb66-4625-bf5d-457e76cfab9f" providerId="AD"/>
      </p:ext>
    </p:extLst>
  </p:cmAuthor>
  <p:cmAuthor id="20" name="Bethany Broughton" initials="BB" lastIdx="48" clrIdx="19">
    <p:extLst>
      <p:ext uri="{19B8F6BF-5375-455C-9EA6-DF929625EA0E}">
        <p15:presenceInfo xmlns:p15="http://schemas.microsoft.com/office/powerpoint/2012/main" userId="S::bethany.broughton@heliosmedcomms.com::c940cebe-c760-4a12-8cf8-27f7f57d0429" providerId="AD"/>
      </p:ext>
    </p:extLst>
  </p:cmAuthor>
  <p:cmAuthor id="21" name="Laura Griffin" initials="LG" lastIdx="79" clrIdx="20">
    <p:extLst>
      <p:ext uri="{19B8F6BF-5375-455C-9EA6-DF929625EA0E}">
        <p15:presenceInfo xmlns:p15="http://schemas.microsoft.com/office/powerpoint/2012/main" userId="S::Laura.Griffin@heliosmedcomms.com::dcb46a6c-0076-4c62-8396-c452d47384cd" providerId="AD"/>
      </p:ext>
    </p:extLst>
  </p:cmAuthor>
  <p:cmAuthor id="22" name="Claire Shewbridge" initials="CS [2]" lastIdx="7" clrIdx="21">
    <p:extLst>
      <p:ext uri="{19B8F6BF-5375-455C-9EA6-DF929625EA0E}">
        <p15:presenceInfo xmlns:p15="http://schemas.microsoft.com/office/powerpoint/2012/main" userId="Claire Shewbridge" providerId="None"/>
      </p:ext>
    </p:extLst>
  </p:cmAuthor>
  <p:cmAuthor id="23" name="Maria Allen-Davies" initials="MAD" lastIdx="84" clrIdx="22">
    <p:extLst>
      <p:ext uri="{19B8F6BF-5375-455C-9EA6-DF929625EA0E}">
        <p15:presenceInfo xmlns:p15="http://schemas.microsoft.com/office/powerpoint/2012/main" userId="Maria Allen-Davies" providerId="None"/>
      </p:ext>
    </p:extLst>
  </p:cmAuthor>
  <p:cmAuthor id="24" name="Beth Broughton" initials="BB" lastIdx="6" clrIdx="23">
    <p:extLst>
      <p:ext uri="{19B8F6BF-5375-455C-9EA6-DF929625EA0E}">
        <p15:presenceInfo xmlns:p15="http://schemas.microsoft.com/office/powerpoint/2012/main" userId="Beth Broughton" providerId="None"/>
      </p:ext>
    </p:extLst>
  </p:cmAuthor>
  <p:cmAuthor id="25" name="Laura Griffin" initials="LG [2]" lastIdx="8" clrIdx="24">
    <p:extLst>
      <p:ext uri="{19B8F6BF-5375-455C-9EA6-DF929625EA0E}">
        <p15:presenceInfo xmlns:p15="http://schemas.microsoft.com/office/powerpoint/2012/main" userId="Laura Griff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995"/>
    <a:srgbClr val="656665"/>
    <a:srgbClr val="F35FAC"/>
    <a:srgbClr val="28ABE1"/>
    <a:srgbClr val="EDD7FD"/>
    <a:srgbClr val="5C0B35"/>
    <a:srgbClr val="D8CCD0"/>
    <a:srgbClr val="000000"/>
    <a:srgbClr val="F2F2F2"/>
    <a:srgbClr val="192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3" autoAdjust="0"/>
  </p:normalViewPr>
  <p:slideViewPr>
    <p:cSldViewPr snapToGrid="0">
      <p:cViewPr varScale="1">
        <p:scale>
          <a:sx n="101" d="100"/>
          <a:sy n="101" d="100"/>
        </p:scale>
        <p:origin x="876" y="96"/>
      </p:cViewPr>
      <p:guideLst>
        <p:guide pos="302"/>
        <p:guide orient="horz" pos="3929"/>
        <p:guide orient="horz" pos="2432"/>
        <p:guide orient="horz" pos="1207"/>
        <p:guide pos="5269"/>
        <p:guide pos="3727"/>
        <p:guide pos="7378"/>
        <p:guide orient="horz" pos="55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57"/>
        <p:guide pos="217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7820F313-442B-4592-8D61-1BBD85CB607E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6889750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4E24877B-247C-4CDB-B827-9729DC646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5826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-3892104" y="876915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-3892104" y="8019251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58087141-04D6-47C7-9B30-CFBA82E50253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250825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44488" y="3883481"/>
            <a:ext cx="6239051" cy="5603906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6889750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lang="en-US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406259" y="9519055"/>
            <a:ext cx="481897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100"/>
            </a:lvl1pPr>
          </a:lstStyle>
          <a:p>
            <a:fld id="{50487F27-F4AC-478C-A07B-A71CA0B862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8975" y="9504126"/>
            <a:ext cx="5519595" cy="472255"/>
          </a:xfrm>
          <a:prstGeom prst="rect">
            <a:avLst/>
          </a:prstGeom>
          <a:noFill/>
        </p:spPr>
        <p:txBody>
          <a:bodyPr wrap="square" lIns="96634" tIns="48317" rIns="96634" bIns="48317" rtlCol="0">
            <a:spAutoFit/>
          </a:bodyPr>
          <a:lstStyle/>
          <a:p>
            <a:pPr algn="ctr"/>
            <a:r>
              <a:rPr lang="en-US" sz="1200" b="1">
                <a:latin typeface="Arial" pitchFamily="34" charset="0"/>
                <a:cs typeface="Arial" pitchFamily="34" charset="0"/>
              </a:rPr>
              <a:t>Speaker notes are for internal use only </a:t>
            </a:r>
            <a:br>
              <a:rPr lang="en-US" sz="1200" b="1">
                <a:latin typeface="Arial" pitchFamily="34" charset="0"/>
                <a:cs typeface="Arial" pitchFamily="34" charset="0"/>
              </a:rPr>
            </a:br>
            <a:r>
              <a:rPr lang="en-US" sz="1200" b="1">
                <a:latin typeface="Arial" pitchFamily="34" charset="0"/>
                <a:cs typeface="Arial" pitchFamily="34" charset="0"/>
              </a:rPr>
              <a:t>and are not to be shown or disseminated outside of AstraZeneca.</a:t>
            </a:r>
          </a:p>
        </p:txBody>
      </p:sp>
    </p:spTree>
    <p:extLst>
      <p:ext uri="{BB962C8B-B14F-4D97-AF65-F5344CB8AC3E}">
        <p14:creationId xmlns:p14="http://schemas.microsoft.com/office/powerpoint/2010/main" val="48568125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71450" indent="-171450" algn="l" defTabSz="914400" rtl="0" eaLnBrk="1" latinLnBrk="0" hangingPunct="1">
      <a:spcBef>
        <a:spcPts val="1000"/>
      </a:spcBef>
      <a:buClr>
        <a:schemeClr val="accent1"/>
      </a:buClr>
      <a:buSzPct val="100000"/>
      <a:buFont typeface="Arial" panose="020B0604020202020204" pitchFamily="34" charset="0"/>
      <a:buChar char="•"/>
      <a:defRPr sz="1000" b="0" kern="1200">
        <a:solidFill>
          <a:schemeClr val="tx1"/>
        </a:solidFill>
        <a:latin typeface="+mn-lt"/>
        <a:ea typeface="+mn-ea"/>
        <a:cs typeface="+mn-cs"/>
      </a:defRPr>
    </a:lvl1pPr>
    <a:lvl2pPr marL="171450" indent="-171450" algn="l" defTabSz="914400" rtl="0" eaLnBrk="1" latinLnBrk="0" hangingPunct="1">
      <a:lnSpc>
        <a:spcPct val="90000"/>
      </a:lnSpc>
      <a:spcBef>
        <a:spcPts val="400"/>
      </a:spcBef>
      <a:buClr>
        <a:schemeClr val="accent1"/>
      </a:buClr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400050" indent="-171450" algn="l" defTabSz="914400" rtl="0" eaLnBrk="1" latinLnBrk="0" hangingPunct="1">
      <a:lnSpc>
        <a:spcPct val="90000"/>
      </a:lnSpc>
      <a:spcBef>
        <a:spcPts val="400"/>
      </a:spcBef>
      <a:buClr>
        <a:schemeClr val="accent1"/>
      </a:buClr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628650" indent="-171450" algn="l" defTabSz="914400" rtl="0" eaLnBrk="1" latinLnBrk="0" hangingPunct="1">
      <a:lnSpc>
        <a:spcPct val="90000"/>
      </a:lnSpc>
      <a:spcBef>
        <a:spcPts val="400"/>
      </a:spcBef>
      <a:buClr>
        <a:schemeClr val="accent1"/>
      </a:buClr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857250" indent="-171450" algn="l" defTabSz="914400" rtl="0" eaLnBrk="1" latinLnBrk="0" hangingPunct="1">
      <a:spcBef>
        <a:spcPts val="400"/>
      </a:spcBef>
      <a:buClr>
        <a:schemeClr val="accent1"/>
      </a:buClr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pos="2170" userDrawn="1">
          <p15:clr>
            <a:srgbClr val="F26B43"/>
          </p15:clr>
        </p15:guide>
        <p15:guide id="2" orient="horz" pos="2446" userDrawn="1">
          <p15:clr>
            <a:srgbClr val="F26B43"/>
          </p15:clr>
        </p15:guide>
        <p15:guide id="3" orient="horz" pos="158" userDrawn="1">
          <p15:clr>
            <a:srgbClr val="F26B43"/>
          </p15:clr>
        </p15:guide>
        <p15:guide id="4" pos="217" userDrawn="1">
          <p15:clr>
            <a:srgbClr val="F26B43"/>
          </p15:clr>
        </p15:guide>
        <p15:guide id="5" pos="4147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87F27-F4AC-478C-A07B-A71CA0B8625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56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87F27-F4AC-478C-A07B-A71CA0B8625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87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, rectangle&#10;&#10;Description automatically generated">
            <a:extLst>
              <a:ext uri="{FF2B5EF4-FFF2-40B4-BE49-F238E27FC236}">
                <a16:creationId xmlns:a16="http://schemas.microsoft.com/office/drawing/2014/main" id="{0A33316F-B1D5-114A-BEC0-14F0E4D0ED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4800" cy="6865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366448-9A2D-6E4B-9F8A-769DE0B74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892" t="50777" r="34380"/>
          <a:stretch/>
        </p:blipFill>
        <p:spPr>
          <a:xfrm>
            <a:off x="1" y="0"/>
            <a:ext cx="12192000" cy="39924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9087D1D-B2D6-D44A-900D-872BD4C324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3186000"/>
            <a:ext cx="6480000" cy="18000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br>
              <a:rPr lang="en-US"/>
            </a:br>
            <a:r>
              <a:rPr lang="en-US"/>
              <a:t>Click to edit</a:t>
            </a:r>
            <a:br>
              <a:rPr lang="en-US"/>
            </a:br>
            <a:r>
              <a:rPr lang="en-US"/>
              <a:t>presentation title</a:t>
            </a:r>
            <a:endParaRPr lang="en-GB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85BB56C-E7A2-1545-B6B6-4C9C64D102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1480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49528B1-EF8B-074A-A297-A83026E04D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69200" y="5405896"/>
            <a:ext cx="3756215" cy="14256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B34DF1-84BC-413D-8901-57B0C9CA5E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CA5CD1-B1E1-E709-C5D1-0B0C723CA18B}"/>
              </a:ext>
            </a:extLst>
          </p:cNvPr>
          <p:cNvSpPr txBox="1"/>
          <p:nvPr userDrawn="1"/>
        </p:nvSpPr>
        <p:spPr>
          <a:xfrm>
            <a:off x="466724" y="6677041"/>
            <a:ext cx="104883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chemeClr val="bg1"/>
                </a:solidFill>
              </a:rPr>
              <a:t>Veeva ID: GB-59018; date of preparation: September 2024. © 2024 AstraZeneca. All Rights Reserved. This information is intended for healthcare professionals only. EpiCentral is sponsored and developed by AstraZeneca. 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13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F9C8A500-4B81-7B48-A31E-8B8957A3E2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1480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F7CA3F-1067-F24A-AC49-D34BAF0EEC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3186000"/>
            <a:ext cx="6480000" cy="18000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presentation title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BD62869-30B7-9B4F-8192-18507D9EB5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69200" y="5407200"/>
            <a:ext cx="3756218" cy="1425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6CCC59-4C24-6A48-9D5A-52104DDB4F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3072" t="50777" r="33463"/>
          <a:stretch/>
        </p:blipFill>
        <p:spPr>
          <a:xfrm>
            <a:off x="0" y="0"/>
            <a:ext cx="12192000" cy="3992400"/>
          </a:xfrm>
          <a:prstGeom prst="rect">
            <a:avLst/>
          </a:prstGeom>
          <a:effectLst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E426A2-D813-4668-B846-DD006E76DE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28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FBECC1AF-2988-4AB4-93E1-CF5B1CE82B4A}"/>
              </a:ext>
            </a:extLst>
          </p:cNvPr>
          <p:cNvSpPr/>
          <p:nvPr userDrawn="1"/>
        </p:nvSpPr>
        <p:spPr>
          <a:xfrm>
            <a:off x="11246400" y="6209041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95CC4F6-0757-4B3C-87C4-C2F950410E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2960" t="41940" r="57633"/>
          <a:stretch/>
        </p:blipFill>
        <p:spPr>
          <a:xfrm rot="20836538" flipH="1">
            <a:off x="-798425" y="-1039782"/>
            <a:ext cx="11407289" cy="5977918"/>
          </a:xfrm>
          <a:custGeom>
            <a:avLst/>
            <a:gdLst>
              <a:gd name="connsiteX0" fmla="*/ 10057435 w 11407289"/>
              <a:gd name="connsiteY0" fmla="*/ 0 h 5977918"/>
              <a:gd name="connsiteX1" fmla="*/ 0 w 11407289"/>
              <a:gd name="connsiteY1" fmla="*/ 2271036 h 5977918"/>
              <a:gd name="connsiteX2" fmla="*/ 0 w 11407289"/>
              <a:gd name="connsiteY2" fmla="*/ 5977918 h 5977918"/>
              <a:gd name="connsiteX3" fmla="*/ 11407289 w 11407289"/>
              <a:gd name="connsiteY3" fmla="*/ 5977918 h 597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07289" h="5977918">
                <a:moveTo>
                  <a:pt x="10057435" y="0"/>
                </a:moveTo>
                <a:lnTo>
                  <a:pt x="0" y="2271036"/>
                </a:lnTo>
                <a:lnTo>
                  <a:pt x="0" y="5977918"/>
                </a:lnTo>
                <a:lnTo>
                  <a:pt x="11407289" y="5977918"/>
                </a:lnTo>
                <a:close/>
              </a:path>
            </a:pathLst>
          </a:cu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7F21C2C-15A4-7F45-B0CB-86AEEB9C48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4021055"/>
            <a:ext cx="6480000" cy="11988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section title</a:t>
            </a:r>
            <a:endParaRPr lang="en-GB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E22EDCA-5C28-E347-ACF4-79FD5EE059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3496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05027B8-451C-0745-8CDE-BE69F40B16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23200" y="100800"/>
            <a:ext cx="2739898" cy="103987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C1C3BD2-E178-F345-B79F-1DD61424D982}"/>
              </a:ext>
            </a:extLst>
          </p:cNvPr>
          <p:cNvSpPr/>
          <p:nvPr userDrawn="1"/>
        </p:nvSpPr>
        <p:spPr>
          <a:xfrm>
            <a:off x="11659209" y="6116400"/>
            <a:ext cx="185282" cy="18528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88705B-688D-4BBE-AFA8-803C008BA5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97530E-185C-4015-9C90-EA4D9289A8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64400" y="6331441"/>
            <a:ext cx="432000" cy="2232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900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90CEEC2E-124A-4F43-BAB2-FA91BE5909C2}"/>
              </a:ext>
            </a:extLst>
          </p:cNvPr>
          <p:cNvSpPr/>
          <p:nvPr userDrawn="1"/>
        </p:nvSpPr>
        <p:spPr>
          <a:xfrm>
            <a:off x="11246400" y="6209041"/>
            <a:ext cx="468000" cy="46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0CAC459-CD5F-4270-8F31-936D75972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-1" t="38029" r="58511"/>
          <a:stretch/>
        </p:blipFill>
        <p:spPr>
          <a:xfrm rot="20820000" flipH="1">
            <a:off x="-850331" y="-1600212"/>
            <a:ext cx="12010007" cy="6380624"/>
          </a:xfrm>
          <a:custGeom>
            <a:avLst/>
            <a:gdLst>
              <a:gd name="connsiteX0" fmla="*/ 0 w 12010007"/>
              <a:gd name="connsiteY0" fmla="*/ 2944750 h 6380624"/>
              <a:gd name="connsiteX1" fmla="*/ 0 w 12010007"/>
              <a:gd name="connsiteY1" fmla="*/ 6380624 h 6380624"/>
              <a:gd name="connsiteX2" fmla="*/ 12010007 w 12010007"/>
              <a:gd name="connsiteY2" fmla="*/ 6380624 h 6380624"/>
              <a:gd name="connsiteX3" fmla="*/ 12010007 w 12010007"/>
              <a:gd name="connsiteY3" fmla="*/ 5755018 h 6380624"/>
              <a:gd name="connsiteX4" fmla="*/ 11893580 w 12010007"/>
              <a:gd name="connsiteY4" fmla="*/ 5781898 h 6380624"/>
              <a:gd name="connsiteX5" fmla="*/ 10669867 w 12010007"/>
              <a:gd name="connsiteY5" fmla="*/ 481418 h 6380624"/>
              <a:gd name="connsiteX6" fmla="*/ 0 w 12010007"/>
              <a:gd name="connsiteY6" fmla="*/ 0 h 6380624"/>
              <a:gd name="connsiteX7" fmla="*/ 0 w 12010007"/>
              <a:gd name="connsiteY7" fmla="*/ 193017 h 6380624"/>
              <a:gd name="connsiteX8" fmla="*/ 836047 w 12010007"/>
              <a:gd name="connsiteY8" fmla="*/ 0 h 638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0007" h="6380624">
                <a:moveTo>
                  <a:pt x="0" y="2944750"/>
                </a:moveTo>
                <a:lnTo>
                  <a:pt x="0" y="6380624"/>
                </a:lnTo>
                <a:lnTo>
                  <a:pt x="12010007" y="6380624"/>
                </a:lnTo>
                <a:lnTo>
                  <a:pt x="12010007" y="5755018"/>
                </a:lnTo>
                <a:lnTo>
                  <a:pt x="11893580" y="5781898"/>
                </a:lnTo>
                <a:lnTo>
                  <a:pt x="10669867" y="481418"/>
                </a:lnTo>
                <a:close/>
                <a:moveTo>
                  <a:pt x="0" y="0"/>
                </a:moveTo>
                <a:lnTo>
                  <a:pt x="0" y="193017"/>
                </a:lnTo>
                <a:lnTo>
                  <a:pt x="836047" y="0"/>
                </a:lnTo>
                <a:close/>
              </a:path>
            </a:pathLst>
          </a:cu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EEA461E-D8BF-5C4F-A437-9C7C874F9B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23200" y="100800"/>
            <a:ext cx="2739898" cy="1039876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95BE32C-A41F-A240-843B-0AD0696F6938}"/>
              </a:ext>
            </a:extLst>
          </p:cNvPr>
          <p:cNvSpPr/>
          <p:nvPr userDrawn="1"/>
        </p:nvSpPr>
        <p:spPr>
          <a:xfrm>
            <a:off x="11659209" y="6116400"/>
            <a:ext cx="185282" cy="18528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0B13B9-CAF2-4EC9-A8F3-F68487F929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4021200"/>
            <a:ext cx="6480000" cy="11988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section title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3A914C4-D3BA-45F7-9461-428FDE0928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3496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9F15BE-4C55-4B27-97B4-2BDB6EB08C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7CB13-19E5-4C77-B31A-083A9D11C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64400" y="6331441"/>
            <a:ext cx="432000" cy="2232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04915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9E0E6-DC75-4B44-AE36-90944DF9C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AEFFC-91EA-4EA6-9D8A-02E7CDB26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DCCFF21-3FE0-4813-A466-2801008A81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10648950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0BAEF5-3814-BC52-5D1D-6523FA1C4755}"/>
              </a:ext>
            </a:extLst>
          </p:cNvPr>
          <p:cNvSpPr txBox="1"/>
          <p:nvPr userDrawn="1"/>
        </p:nvSpPr>
        <p:spPr>
          <a:xfrm>
            <a:off x="466724" y="6677041"/>
            <a:ext cx="10559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chemeClr val="tx1"/>
                </a:solidFill>
              </a:rPr>
              <a:t>Veeva ID: GB-59018; date of preparation: September 2024. © 2024 AstraZeneca. All Rights Reserved. This information is intended for healthcare professionals only. EpiCentral is sponsored and developed by AstraZeneca. </a:t>
            </a:r>
          </a:p>
        </p:txBody>
      </p:sp>
    </p:spTree>
    <p:extLst>
      <p:ext uri="{BB962C8B-B14F-4D97-AF65-F5344CB8AC3E}">
        <p14:creationId xmlns:p14="http://schemas.microsoft.com/office/powerpoint/2010/main" val="811882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3E7CD-F305-43E9-86B0-12355525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48EA7-F68C-47EF-BEC4-187C77088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282" y="1404000"/>
            <a:ext cx="5400000" cy="4608000"/>
          </a:xfrm>
        </p:spPr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AFFAC-B44A-4106-AB5E-D7FEA6836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3482" y="1404000"/>
            <a:ext cx="5400000" cy="4608000"/>
          </a:xfrm>
        </p:spPr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2742F-FE91-4920-B471-B84AE2575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4400" y="6331998"/>
            <a:ext cx="432000" cy="222086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AC87096-F260-406A-9CB5-46FC0F806F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10648950" cy="443887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100" dirty="0"/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481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106F4-133B-44D2-AA79-8FBAC23B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B3700-D5D0-420F-B1E0-32686E1D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4400" y="6331998"/>
            <a:ext cx="432000" cy="222086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B07320A4-EB7E-45EC-95A1-3FF279231A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10648950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1473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B33BC-1427-482B-92FA-142499FF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4400" y="6331998"/>
            <a:ext cx="432000" cy="222086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5475F3-7DBF-484D-A716-C31CE98B4A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10648950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2644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svg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sv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hape, rectangle&#10;&#10;Description automatically generated">
            <a:extLst>
              <a:ext uri="{FF2B5EF4-FFF2-40B4-BE49-F238E27FC236}">
                <a16:creationId xmlns:a16="http://schemas.microsoft.com/office/drawing/2014/main" id="{A3A3EF61-82F0-4FC3-AA94-9B4DC9F8950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191999" cy="114112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1A2AE35B-3713-4E04-BD23-89F85FEA045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23200" y="100800"/>
            <a:ext cx="2741277" cy="1040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70CB6ED-94F4-43D5-A7E6-1775F1190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10000"/>
          </a:blip>
          <a:srcRect l="59157" t="44809"/>
          <a:stretch/>
        </p:blipFill>
        <p:spPr>
          <a:xfrm>
            <a:off x="-1" y="0"/>
            <a:ext cx="7097485" cy="3411301"/>
          </a:xfrm>
          <a:prstGeom prst="rect">
            <a:avLst/>
          </a:prstGeom>
          <a:effectLst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FCBA9-E3AE-429C-BF56-B86D80AA0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282" y="1404000"/>
            <a:ext cx="11095200" cy="460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88000" lvl="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Tx/>
              <a:buBlip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</a:buBlip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595B33-58AD-4532-AEF7-AB747A047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11095200" cy="72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7A2B70C7-A444-47D4-8047-4D84917F8E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7"/>
          <a:stretch/>
        </p:blipFill>
        <p:spPr>
          <a:xfrm>
            <a:off x="10889673" y="6278208"/>
            <a:ext cx="1302326" cy="4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0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17"/>
        </a:buBlip>
        <a:defRPr lang="en-US" sz="2000" b="0" i="0" kern="1200" dirty="0" smtClean="0">
          <a:solidFill>
            <a:schemeClr val="tx1"/>
          </a:solidFill>
          <a:latin typeface="Calibri" panose="020F0502020204030204" pitchFamily="34" charset="0"/>
          <a:ea typeface="Roboto" panose="02000000000000000000" pitchFamily="2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2E5B-F842-3220-10FD-0CCD6FD5FC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Phenotypes of chronic rhinosinusitis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984609-239C-8F64-9207-BF901B1DAC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Learn more about the role of the epithelium in different phenotypes of chronic rhinosinusitis</a:t>
            </a:r>
          </a:p>
        </p:txBody>
      </p:sp>
    </p:spTree>
    <p:extLst>
      <p:ext uri="{BB962C8B-B14F-4D97-AF65-F5344CB8AC3E}">
        <p14:creationId xmlns:p14="http://schemas.microsoft.com/office/powerpoint/2010/main" val="124774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1AFF4-0085-78BB-912C-8BD05E92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8" y="342970"/>
            <a:ext cx="8640000" cy="720000"/>
          </a:xfrm>
        </p:spPr>
        <p:txBody>
          <a:bodyPr/>
          <a:lstStyle/>
          <a:p>
            <a:r>
              <a:rPr lang="en-GB"/>
              <a:t>Aspirin-exacerbated respiratory disease (AERD) (1/3)</a:t>
            </a:r>
            <a:br>
              <a:rPr lang="en-GB"/>
            </a:br>
            <a:r>
              <a:rPr lang="en-GB" sz="1400" i="1"/>
              <a:t>or</a:t>
            </a:r>
            <a:r>
              <a:rPr lang="en-GB" sz="1400"/>
              <a:t> NSAID-exacerbated respiratory disease (N-ERD)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0F44E2-BB13-F903-82B4-4B067CBDA5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7" y="6126481"/>
            <a:ext cx="10985448" cy="533232"/>
          </a:xfrm>
        </p:spPr>
        <p:txBody>
          <a:bodyPr/>
          <a:lstStyle/>
          <a:p>
            <a:r>
              <a:rPr lang="en-GB" sz="900" dirty="0"/>
              <a:t>*Prevalence rates obtained from a meta-analysis of clinical trials in adult patients with AERD published on or before 16 June 2013; </a:t>
            </a:r>
            <a:r>
              <a:rPr lang="en-GB" sz="900" baseline="30000" dirty="0"/>
              <a:t>†</a:t>
            </a:r>
            <a:r>
              <a:rPr lang="en-GB" sz="900" dirty="0"/>
              <a:t>Suspected cases of AERD identified using an informatics algorithm to search electronic health records of patients (age ≥18 years) from 2004–2014. Confirmation of diagnosis and classification as diagnosed or undiagnosed were performed by two clinical experts independently</a:t>
            </a:r>
          </a:p>
          <a:p>
            <a:r>
              <a:rPr lang="en-GB" sz="900" dirty="0"/>
              <a:t>AERD, aspirin-exacerbated respiratory disease; COX-1, cyclooxygenase-1; CRS, chronic rhinosinusitis; N-ERD, NSAID-exacerbated respiratory disease; NSAID, non-steroidal anti-inflammatory drug</a:t>
            </a:r>
          </a:p>
          <a:p>
            <a:r>
              <a:rPr lang="en-GB" sz="900" dirty="0"/>
              <a:t>1. </a:t>
            </a:r>
            <a:r>
              <a:rPr lang="it-IT" sz="900" dirty="0"/>
              <a:t>Dominas C, et al. Laryngoscope Investig Otolaryngol 2020;5:360–367; 2. Laidlaw TM. World J Otorhinolaryngol Head Neck Surg 2018;4:162–168; 3. Badrani JH, Doherty TA. Curr Opin Allergy Clin Immunol 2021;21:65–70; </a:t>
            </a:r>
            <a:br>
              <a:rPr lang="it-IT" sz="900" dirty="0"/>
            </a:br>
            <a:r>
              <a:rPr lang="it-IT" sz="900" dirty="0"/>
              <a:t>4. </a:t>
            </a:r>
            <a:r>
              <a:rPr lang="en-GB" sz="900" dirty="0"/>
              <a:t>Rajan JP, et al. J Allergy Clin Immunol 2015;135:676</a:t>
            </a:r>
            <a:r>
              <a:rPr lang="it-IT" sz="900" dirty="0"/>
              <a:t>–</a:t>
            </a:r>
            <a:r>
              <a:rPr lang="en-GB" sz="900" dirty="0"/>
              <a:t>681; 5. </a:t>
            </a:r>
            <a:r>
              <a:rPr lang="nl-NL" sz="900" dirty="0"/>
              <a:t>Cahill KN, et al. J Allergy Clin Immunol 2017;139:819</a:t>
            </a:r>
            <a:r>
              <a:rPr lang="it-IT" sz="900" dirty="0"/>
              <a:t>–</a:t>
            </a:r>
            <a:r>
              <a:rPr lang="nl-NL" sz="900" dirty="0"/>
              <a:t>825; </a:t>
            </a:r>
            <a:r>
              <a:rPr lang="en-GB" sz="900" dirty="0"/>
              <a:t>6. </a:t>
            </a:r>
            <a:r>
              <a:rPr lang="en-GB" sz="900" dirty="0" err="1"/>
              <a:t>Fokkens</a:t>
            </a:r>
            <a:r>
              <a:rPr lang="en-GB" sz="900" dirty="0"/>
              <a:t> WJ, et al. Rhinology 2020;58(Suppl. S29):1–464; </a:t>
            </a:r>
            <a:br>
              <a:rPr lang="en-GB" sz="900" dirty="0"/>
            </a:br>
            <a:r>
              <a:rPr lang="en-GB" sz="900" dirty="0"/>
              <a:t>7. </a:t>
            </a:r>
            <a:r>
              <a:rPr lang="en-GB" sz="900" dirty="0" err="1"/>
              <a:t>Cardet</a:t>
            </a:r>
            <a:r>
              <a:rPr lang="en-GB" sz="900" dirty="0"/>
              <a:t> JC, et al. J Allergy Clin Immunol </a:t>
            </a:r>
            <a:r>
              <a:rPr lang="en-GB" sz="900" dirty="0" err="1"/>
              <a:t>Pract</a:t>
            </a:r>
            <a:r>
              <a:rPr lang="en-GB" sz="900" dirty="0"/>
              <a:t> 2014;2:208</a:t>
            </a:r>
            <a:r>
              <a:rPr lang="it-IT" sz="900" dirty="0"/>
              <a:t>–</a:t>
            </a:r>
            <a:r>
              <a:rPr lang="en-GB" sz="900" dirty="0"/>
              <a:t>213; 8. </a:t>
            </a:r>
            <a:r>
              <a:rPr lang="nb-NO" sz="900" dirty="0"/>
              <a:t>Ramos CL, et al. Ann Allergy Asthma Immunol 2023;131:382–384</a:t>
            </a:r>
            <a:endParaRPr lang="en-GB" sz="9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8ED4A17-80D2-80E7-5307-1F5D17A13899}"/>
              </a:ext>
            </a:extLst>
          </p:cNvPr>
          <p:cNvGrpSpPr/>
          <p:nvPr/>
        </p:nvGrpSpPr>
        <p:grpSpPr>
          <a:xfrm>
            <a:off x="4273120" y="3685258"/>
            <a:ext cx="7260016" cy="1489113"/>
            <a:chOff x="6064681" y="3853171"/>
            <a:chExt cx="2838098" cy="77743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03F60A3-3BB1-D377-3B95-3FDF096831A2}"/>
                </a:ext>
              </a:extLst>
            </p:cNvPr>
            <p:cNvSpPr/>
            <p:nvPr/>
          </p:nvSpPr>
          <p:spPr>
            <a:xfrm>
              <a:off x="6064681" y="4008496"/>
              <a:ext cx="2838098" cy="6221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6800" bIns="46800" numCol="1" rtlCol="0" anchor="ctr">
              <a:noAutofit/>
            </a:bodyPr>
            <a:lstStyle/>
            <a:p>
              <a:pPr marL="180975" lvl="0" indent="-180975">
                <a:spcAft>
                  <a:spcPts val="500"/>
                </a:spcAft>
                <a:buClr>
                  <a:schemeClr val="accent2"/>
                </a:buClr>
                <a:buFont typeface="Symbol" panose="05050102010706020507" pitchFamily="18" charset="2"/>
                <a:buChar char=""/>
              </a:pPr>
              <a:r>
                <a:rPr lang="en-GB" sz="1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Diagnosis is mainly based on </a:t>
              </a:r>
              <a:r>
                <a:rPr lang="en-GB" sz="1400" b="1" dirty="0">
                  <a:solidFill>
                    <a:schemeClr val="accent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patient history </a:t>
              </a:r>
              <a:r>
                <a:rPr lang="en-GB" sz="1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of at least one reaction to NSAIDs</a:t>
              </a:r>
              <a:r>
                <a:rPr lang="en-GB" sz="1400" baseline="30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1,6</a:t>
              </a:r>
              <a:r>
                <a:rPr lang="en-GB" sz="1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marL="180975" lvl="0" indent="-180975">
                <a:spcAft>
                  <a:spcPts val="500"/>
                </a:spcAft>
                <a:buClr>
                  <a:schemeClr val="accent2"/>
                </a:buClr>
                <a:buFont typeface="Symbol" panose="05050102010706020507" pitchFamily="18" charset="2"/>
                <a:buChar char=""/>
              </a:pPr>
              <a:r>
                <a:rPr lang="en-GB" sz="1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If history is unclear, </a:t>
              </a:r>
              <a:r>
                <a:rPr lang="en-GB" sz="1400" b="1" dirty="0">
                  <a:solidFill>
                    <a:schemeClr val="accent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provocation challenge with NSAIDs </a:t>
              </a:r>
              <a:r>
                <a:rPr lang="en-GB" sz="1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can confirm diagnosis</a:t>
              </a:r>
              <a:r>
                <a:rPr lang="en-GB" sz="1400" baseline="30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1,6</a:t>
              </a:r>
              <a:endPara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80975" indent="-180975">
                <a:spcAft>
                  <a:spcPts val="500"/>
                </a:spcAft>
                <a:buClr>
                  <a:schemeClr val="accent2"/>
                </a:buClr>
                <a:buFont typeface="Symbol" panose="05050102010706020507" pitchFamily="18" charset="2"/>
                <a:buChar char=""/>
              </a:pPr>
              <a:r>
                <a:rPr lang="en-GB" sz="1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 high proportion of patients with AERD also </a:t>
              </a:r>
              <a:r>
                <a:rPr lang="en-GB" sz="1400" b="1" dirty="0">
                  <a:solidFill>
                    <a:schemeClr val="accent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experience alcohol-induced respiratory reactions</a:t>
              </a:r>
              <a:r>
                <a:rPr lang="en-GB" sz="1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awareness of which might prompt clinical investigation</a:t>
              </a:r>
              <a:r>
                <a:rPr lang="en-GB" sz="1400" baseline="30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7,8</a:t>
              </a:r>
              <a:endPara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632557E-AF56-D39C-A4E5-4912C7CA954A}"/>
                </a:ext>
              </a:extLst>
            </p:cNvPr>
            <p:cNvSpPr/>
            <p:nvPr/>
          </p:nvSpPr>
          <p:spPr>
            <a:xfrm>
              <a:off x="6064681" y="3853171"/>
              <a:ext cx="2838098" cy="165031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sz="1600" b="1"/>
                <a:t>Diagnosis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930BE4D-ED12-38B1-769F-B39F9827A490}"/>
              </a:ext>
            </a:extLst>
          </p:cNvPr>
          <p:cNvGrpSpPr/>
          <p:nvPr/>
        </p:nvGrpSpPr>
        <p:grpSpPr>
          <a:xfrm>
            <a:off x="658864" y="1425229"/>
            <a:ext cx="3473317" cy="3749142"/>
            <a:chOff x="300697" y="1296007"/>
            <a:chExt cx="4043967" cy="181671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2760570-E519-F8B9-D194-210097DB3482}"/>
                </a:ext>
              </a:extLst>
            </p:cNvPr>
            <p:cNvSpPr/>
            <p:nvPr/>
          </p:nvSpPr>
          <p:spPr>
            <a:xfrm>
              <a:off x="300697" y="1440303"/>
              <a:ext cx="4043967" cy="1672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6800" rIns="36000" rtlCol="0" anchor="ctr"/>
            <a:lstStyle/>
            <a:p>
              <a:pPr marL="180975" lvl="0" indent="-180975">
                <a:spcAft>
                  <a:spcPts val="500"/>
                </a:spcAft>
                <a:buClr>
                  <a:schemeClr val="bg2"/>
                </a:buClr>
                <a:buFont typeface="Symbol" panose="05050102010706020507" pitchFamily="18" charset="2"/>
                <a:buChar char=""/>
              </a:pPr>
              <a:r>
                <a:rPr lang="en-GB" sz="14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AERD is characterised by:</a:t>
              </a:r>
              <a:r>
                <a:rPr lang="en-GB" sz="1400" baseline="30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1,2</a:t>
              </a:r>
              <a:endPara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60000" lvl="1" indent="-179388">
                <a:spcAft>
                  <a:spcPts val="500"/>
                </a:spcAft>
                <a:buClr>
                  <a:schemeClr val="bg2"/>
                </a:buClr>
                <a:buFont typeface="Calibri" panose="020F0502020204030204" pitchFamily="34" charset="0"/>
                <a:buChar char="–"/>
              </a:pPr>
              <a:r>
                <a:rPr lang="en-GB" sz="1400" b="1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Chronic eosinophilic rhinosinusitis </a:t>
              </a:r>
            </a:p>
            <a:p>
              <a:pPr marL="360000" lvl="1" indent="-179388">
                <a:spcAft>
                  <a:spcPts val="500"/>
                </a:spcAft>
                <a:buClr>
                  <a:schemeClr val="bg2"/>
                </a:buClr>
                <a:buFont typeface="Calibri" panose="020F0502020204030204" pitchFamily="34" charset="0"/>
                <a:buChar char="–"/>
              </a:pPr>
              <a:r>
                <a:rPr lang="en-GB" sz="1400" b="1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Nasal polyposis</a:t>
              </a:r>
            </a:p>
            <a:p>
              <a:pPr marL="360000" lvl="1" indent="-179388">
                <a:spcAft>
                  <a:spcPts val="500"/>
                </a:spcAft>
                <a:buClr>
                  <a:schemeClr val="bg2"/>
                </a:buClr>
                <a:buFont typeface="Calibri" panose="020F0502020204030204" pitchFamily="34" charset="0"/>
                <a:buChar char="–"/>
              </a:pPr>
              <a:r>
                <a:rPr lang="en-GB" sz="1400" b="1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Asthma</a:t>
              </a:r>
            </a:p>
            <a:p>
              <a:pPr marL="360000" lvl="1" indent="-179388">
                <a:spcAft>
                  <a:spcPts val="500"/>
                </a:spcAft>
                <a:buClr>
                  <a:schemeClr val="bg2"/>
                </a:buClr>
                <a:buFont typeface="Calibri" panose="020F0502020204030204" pitchFamily="34" charset="0"/>
                <a:buChar char="–"/>
              </a:pPr>
              <a:r>
                <a:rPr lang="en-GB" sz="14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Acute respiratory </a:t>
              </a:r>
              <a:r>
                <a:rPr lang="en-GB" sz="1400" b="1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reactions to NSAIDS </a:t>
              </a:r>
              <a:r>
                <a:rPr lang="en-GB" sz="14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with COX-1 inhibitory activity </a:t>
              </a:r>
            </a:p>
            <a:p>
              <a:pPr marL="180975" lvl="0" indent="-180975">
                <a:spcAft>
                  <a:spcPts val="500"/>
                </a:spcAft>
                <a:buClr>
                  <a:schemeClr val="bg2"/>
                </a:buClr>
                <a:buFont typeface="Symbol" panose="05050102010706020507" pitchFamily="18" charset="2"/>
                <a:buChar char=""/>
              </a:pPr>
              <a:r>
                <a:rPr lang="en-GB" sz="14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NSAID ingestion triggers:</a:t>
              </a:r>
              <a:r>
                <a:rPr lang="en-GB" sz="1400" baseline="30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2,3 </a:t>
              </a:r>
              <a:endPara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60000" lvl="1" indent="-179388">
                <a:spcAft>
                  <a:spcPts val="500"/>
                </a:spcAft>
                <a:buClr>
                  <a:schemeClr val="bg2"/>
                </a:buClr>
                <a:buFont typeface="Calibri" panose="020F0502020204030204" pitchFamily="34" charset="0"/>
                <a:buChar char="–"/>
              </a:pPr>
              <a:r>
                <a:rPr lang="en-GB" sz="1400" b="1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Upper </a:t>
              </a:r>
              <a:r>
                <a:rPr lang="en-GB" sz="14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and</a:t>
              </a:r>
              <a:r>
                <a:rPr lang="en-GB" sz="1400" b="1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lower airway symptoms </a:t>
              </a:r>
              <a:br>
                <a:rPr lang="en-GB" sz="1400" b="1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GB" sz="14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(eg rhinorrhoea, coughing and bronchospasm)</a:t>
              </a:r>
            </a:p>
            <a:p>
              <a:pPr marL="360000" lvl="1" indent="-179388">
                <a:spcAft>
                  <a:spcPts val="500"/>
                </a:spcAft>
                <a:buClr>
                  <a:schemeClr val="bg2"/>
                </a:buClr>
                <a:buFont typeface="Calibri" panose="020F0502020204030204" pitchFamily="34" charset="0"/>
                <a:buChar char="–"/>
              </a:pPr>
              <a:r>
                <a:rPr lang="en-GB" sz="1400" b="1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Non-respiratory symptoms </a:t>
              </a:r>
              <a:br>
                <a:rPr lang="en-GB" sz="1400" b="1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GB" sz="14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(eg pruritus, abdominal pain, vomiting)</a:t>
              </a:r>
              <a:endParaRPr lang="en-GB" sz="1400" baseline="30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886A48D-532E-3F59-3880-973D12DF6C67}"/>
                </a:ext>
              </a:extLst>
            </p:cNvPr>
            <p:cNvSpPr/>
            <p:nvPr/>
          </p:nvSpPr>
          <p:spPr>
            <a:xfrm>
              <a:off x="300699" y="1296007"/>
              <a:ext cx="4043965" cy="148278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sz="1600" b="1"/>
                <a:t>What is AERD?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CF4538A-EEC1-23E0-56E9-42159E4C4755}"/>
              </a:ext>
            </a:extLst>
          </p:cNvPr>
          <p:cNvSpPr/>
          <p:nvPr/>
        </p:nvSpPr>
        <p:spPr>
          <a:xfrm>
            <a:off x="4273121" y="1716814"/>
            <a:ext cx="7260016" cy="18264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bIns="46800" numCol="1" rtlCol="0" anchor="ctr">
            <a:noAutofit/>
          </a:bodyPr>
          <a:lstStyle/>
          <a:p>
            <a:pPr marL="180975" lvl="0" indent="-180975">
              <a:spcAft>
                <a:spcPts val="500"/>
              </a:spcAft>
              <a:buClr>
                <a:schemeClr val="tx2"/>
              </a:buClr>
              <a:buFont typeface="Symbol" panose="05050102010706020507" pitchFamily="18" charset="2"/>
              <a:buChar char=""/>
            </a:pP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AERD is estimated to be present in about:</a:t>
            </a:r>
            <a:r>
              <a:rPr lang="en-GB" sz="1400" baseline="30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  <a:p>
            <a:pPr marL="180975" lvl="0" indent="-180975">
              <a:spcAft>
                <a:spcPts val="500"/>
              </a:spcAft>
              <a:buClr>
                <a:schemeClr val="tx2"/>
              </a:buClr>
              <a:buFont typeface="Symbol" panose="05050102010706020507" pitchFamily="18" charset="2"/>
              <a:buChar char=""/>
            </a:pPr>
            <a:endParaRPr lang="en-GB" sz="1400" baseline="300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lvl="0" indent="-180975">
              <a:spcAft>
                <a:spcPts val="500"/>
              </a:spcAft>
              <a:buClr>
                <a:schemeClr val="tx2"/>
              </a:buClr>
              <a:buFont typeface="Symbol" panose="05050102010706020507" pitchFamily="18" charset="2"/>
              <a:buChar char=""/>
            </a:pPr>
            <a:endParaRPr lang="en-GB" sz="1400" baseline="300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lvl="0" indent="-180975">
              <a:spcAft>
                <a:spcPts val="500"/>
              </a:spcAft>
              <a:buClr>
                <a:schemeClr val="tx2"/>
              </a:buClr>
              <a:buFont typeface="Symbol" panose="05050102010706020507" pitchFamily="18" charset="2"/>
              <a:buChar char=""/>
            </a:pPr>
            <a:endParaRPr lang="en-GB" sz="1400" baseline="300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500"/>
              </a:spcAft>
              <a:buClr>
                <a:schemeClr val="tx2"/>
              </a:buClr>
            </a:pPr>
            <a:endParaRPr lang="en-GB" sz="1400" baseline="300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lvl="0" indent="-180975">
              <a:spcAft>
                <a:spcPts val="500"/>
              </a:spcAft>
              <a:buClr>
                <a:schemeClr val="tx2"/>
              </a:buClr>
              <a:buFont typeface="Symbol" panose="05050102010706020507" pitchFamily="18" charset="2"/>
              <a:buChar char=""/>
            </a:pP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these could be underestimates: a study of electronic health records identified that </a:t>
            </a: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12.4% 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individuals exhibiting characteristics of clinical AERD were </a:t>
            </a: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undiagnosed</a:t>
            </a:r>
            <a:r>
              <a:rPr lang="en-GB" sz="1400" baseline="30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606977-4A10-34EC-4EBF-42798073BB4A}"/>
              </a:ext>
            </a:extLst>
          </p:cNvPr>
          <p:cNvSpPr/>
          <p:nvPr/>
        </p:nvSpPr>
        <p:spPr>
          <a:xfrm>
            <a:off x="4273120" y="1425228"/>
            <a:ext cx="7260015" cy="306000"/>
          </a:xfrm>
          <a:prstGeom prst="rect">
            <a:avLst/>
          </a:prstGeom>
          <a:solidFill>
            <a:srgbClr val="570995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600" b="1"/>
              <a:t>Prevalence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250E88-F4E7-2E04-1797-F426262AFE7C}"/>
              </a:ext>
            </a:extLst>
          </p:cNvPr>
          <p:cNvSpPr txBox="1"/>
          <p:nvPr/>
        </p:nvSpPr>
        <p:spPr>
          <a:xfrm>
            <a:off x="5150998" y="2214745"/>
            <a:ext cx="166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590995"/>
              </a:buClr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srgbClr val="57099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14.9%</a:t>
            </a: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57099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patients 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severe asthma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2587750-9E51-AEB5-F8C7-6E63EC2BD436}"/>
              </a:ext>
            </a:extLst>
          </p:cNvPr>
          <p:cNvSpPr txBox="1"/>
          <p:nvPr/>
        </p:nvSpPr>
        <p:spPr>
          <a:xfrm>
            <a:off x="7704837" y="2228305"/>
            <a:ext cx="14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590995"/>
              </a:buClr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srgbClr val="57099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9.7%</a:t>
            </a: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patients 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nasal polyps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986640A-67EC-31B4-88DB-A65EDA1B4420}"/>
              </a:ext>
            </a:extLst>
          </p:cNvPr>
          <p:cNvSpPr txBox="1"/>
          <p:nvPr/>
        </p:nvSpPr>
        <p:spPr>
          <a:xfrm>
            <a:off x="9974086" y="2235673"/>
            <a:ext cx="1532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590995"/>
              </a:buClr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srgbClr val="57099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8.7%</a:t>
            </a: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patients 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CRS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DDAF59F-027F-EF32-CE42-A2577EBD63DE}"/>
              </a:ext>
            </a:extLst>
          </p:cNvPr>
          <p:cNvGrpSpPr/>
          <p:nvPr/>
        </p:nvGrpSpPr>
        <p:grpSpPr>
          <a:xfrm>
            <a:off x="4516979" y="2196693"/>
            <a:ext cx="648000" cy="648000"/>
            <a:chOff x="4692896" y="1916818"/>
            <a:chExt cx="648000" cy="64800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32AA90F-19CC-43DA-B5C5-CAB1A9ABEECB}"/>
                </a:ext>
              </a:extLst>
            </p:cNvPr>
            <p:cNvSpPr/>
            <p:nvPr/>
          </p:nvSpPr>
          <p:spPr>
            <a:xfrm>
              <a:off x="4692896" y="1916818"/>
              <a:ext cx="648000" cy="64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1" name="Graphic 40" descr="Lungs outline">
              <a:extLst>
                <a:ext uri="{FF2B5EF4-FFF2-40B4-BE49-F238E27FC236}">
                  <a16:creationId xmlns:a16="http://schemas.microsoft.com/office/drawing/2014/main" id="{4CD7B55A-1BAF-F969-1188-171EBDA8F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35434" y="1934870"/>
              <a:ext cx="562925" cy="562925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E38B0F4-308B-24BC-20BE-CC2FD44745E4}"/>
              </a:ext>
            </a:extLst>
          </p:cNvPr>
          <p:cNvGrpSpPr/>
          <p:nvPr/>
        </p:nvGrpSpPr>
        <p:grpSpPr>
          <a:xfrm>
            <a:off x="9395382" y="2196692"/>
            <a:ext cx="648000" cy="648000"/>
            <a:chOff x="9539712" y="1916818"/>
            <a:chExt cx="648000" cy="6480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613B16E-78DF-5F11-445B-4F8C96DED856}"/>
                </a:ext>
              </a:extLst>
            </p:cNvPr>
            <p:cNvSpPr/>
            <p:nvPr/>
          </p:nvSpPr>
          <p:spPr>
            <a:xfrm>
              <a:off x="9539712" y="1916818"/>
              <a:ext cx="648000" cy="64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3" name="Graphic 42" descr="Nose outline">
              <a:extLst>
                <a:ext uri="{FF2B5EF4-FFF2-40B4-BE49-F238E27FC236}">
                  <a16:creationId xmlns:a16="http://schemas.microsoft.com/office/drawing/2014/main" id="{A895C47D-D2D0-0D65-4C7D-CDCFCFFFC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615100" y="1971285"/>
              <a:ext cx="541258" cy="541258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A24643E-8FFA-35CD-7AD8-41CFA4F5AD34}"/>
              </a:ext>
            </a:extLst>
          </p:cNvPr>
          <p:cNvGrpSpPr/>
          <p:nvPr/>
        </p:nvGrpSpPr>
        <p:grpSpPr>
          <a:xfrm>
            <a:off x="7027022" y="2196693"/>
            <a:ext cx="648000" cy="648000"/>
            <a:chOff x="7066536" y="1914926"/>
            <a:chExt cx="648000" cy="6480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4F2F8DA-2AFA-8BE9-F3F4-09C11A57FA44}"/>
                </a:ext>
              </a:extLst>
            </p:cNvPr>
            <p:cNvSpPr/>
            <p:nvPr/>
          </p:nvSpPr>
          <p:spPr>
            <a:xfrm>
              <a:off x="7066536" y="1914926"/>
              <a:ext cx="648000" cy="64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6" name="Graphic 45" descr="Water outline">
              <a:extLst>
                <a:ext uri="{FF2B5EF4-FFF2-40B4-BE49-F238E27FC236}">
                  <a16:creationId xmlns:a16="http://schemas.microsoft.com/office/drawing/2014/main" id="{4E480BC6-E0E5-48B7-E46F-1B7A2DFD9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085376" y="1939172"/>
              <a:ext cx="610321" cy="5995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7342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49C3C-3925-2E0F-B262-BCB476395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B39C4-CE01-A9BF-213D-A7A1B2BD6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8" y="342970"/>
            <a:ext cx="8640000" cy="720000"/>
          </a:xfrm>
        </p:spPr>
        <p:txBody>
          <a:bodyPr/>
          <a:lstStyle/>
          <a:p>
            <a:r>
              <a:rPr lang="en-GB"/>
              <a:t>Aspirin-exacerbated respiratory disease (AERD) (2/3)</a:t>
            </a:r>
            <a:br>
              <a:rPr lang="en-GB"/>
            </a:br>
            <a:r>
              <a:rPr lang="en-GB" sz="1400" i="1"/>
              <a:t>or</a:t>
            </a:r>
            <a:r>
              <a:rPr lang="en-GB" sz="1400"/>
              <a:t> NSAID-exacerbated respiratory disease (N-ERD)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072965-E1F6-D865-851F-CCCC12B1ABB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7" y="6126481"/>
            <a:ext cx="10987200" cy="533232"/>
          </a:xfrm>
        </p:spPr>
        <p:txBody>
          <a:bodyPr/>
          <a:lstStyle/>
          <a:p>
            <a:r>
              <a:rPr lang="en-GB" sz="900"/>
              <a:t>AERD, aspirin-exacerbated respiratory disease; CRS, chronic rhinosinusitis; CRSsNP, CRS without nasal polyps; CRSwNP, CRS with nasal polyps; CT, computed tomography; N-ERD, NSAID-exacerbated respiratory disease; </a:t>
            </a:r>
            <a:br>
              <a:rPr lang="en-GB" sz="900"/>
            </a:br>
            <a:r>
              <a:rPr lang="en-GB" sz="900"/>
              <a:t>NSAID, non-steroidal anti-inflammatory drug; OCS, oral corticosteroid</a:t>
            </a:r>
          </a:p>
          <a:p>
            <a:r>
              <a:rPr lang="en-GB" sz="900"/>
              <a:t>1. </a:t>
            </a:r>
            <a:r>
              <a:rPr lang="nl-NL" sz="900"/>
              <a:t>Stevens WW, et al. J Allergy Clin Immunol Pract 2017;5:1061–1070; 2. Philpott C, et al. BMJ Open 2015;5:e006680; 3. Schneider S, et al. J Clin Med 2020;9:925; </a:t>
            </a:r>
            <a:br>
              <a:rPr lang="nl-NL" sz="900"/>
            </a:br>
            <a:r>
              <a:rPr lang="nl-NL" sz="900"/>
              <a:t>4. Tchekmedyian R, et al. Clin Exp Allergy 2022;52:1414–1421; 5. Claeys N, et al. Front Allergy 2021;2:761388; 6. </a:t>
            </a:r>
            <a:r>
              <a:rPr lang="it-IT" sz="900"/>
              <a:t>Eraso I, et al. PLoS One 2021;16:e0247871</a:t>
            </a:r>
            <a:endParaRPr lang="en-GB" sz="9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AD90D5-B8C8-EE49-00D6-7B3F65E45C16}"/>
              </a:ext>
            </a:extLst>
          </p:cNvPr>
          <p:cNvSpPr/>
          <p:nvPr/>
        </p:nvSpPr>
        <p:spPr>
          <a:xfrm>
            <a:off x="658861" y="1425228"/>
            <a:ext cx="10874279" cy="305999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600" b="1"/>
              <a:t>Burden of disease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DD2695-3945-2ECA-1DBE-B6C3366CC14B}"/>
              </a:ext>
            </a:extLst>
          </p:cNvPr>
          <p:cNvSpPr/>
          <p:nvPr/>
        </p:nvSpPr>
        <p:spPr>
          <a:xfrm>
            <a:off x="7623795" y="2134739"/>
            <a:ext cx="3907508" cy="12760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Ins="36000" rtlCol="0" anchor="ctr"/>
          <a:lstStyle/>
          <a:p>
            <a:pPr marL="180975" lvl="0" indent="-180975">
              <a:buClr>
                <a:schemeClr val="accent2"/>
              </a:buClr>
              <a:buFont typeface="Symbol" panose="05050102010706020507" pitchFamily="18" charset="2"/>
              <a:buChar char=""/>
            </a:pP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suggest that patients with AERD, compared with CRSwNP alone or CRSsNP, suffer the </a:t>
            </a:r>
            <a:r>
              <a:rPr lang="en-GB" sz="1400" b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</a:t>
            </a:r>
            <a:r>
              <a:rPr lang="en-GB" sz="1400" b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burdensome symptoms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1400" baseline="30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nasal congestion, anosmia and hyposmia in particular impact their physical and mental health</a:t>
            </a:r>
            <a:r>
              <a:rPr lang="en-GB" sz="1400" baseline="30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4,5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baseline="300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8933BF-2B2C-6F98-2B65-2A78827A85FE}"/>
              </a:ext>
            </a:extLst>
          </p:cNvPr>
          <p:cNvSpPr/>
          <p:nvPr/>
        </p:nvSpPr>
        <p:spPr>
          <a:xfrm>
            <a:off x="7623795" y="1849035"/>
            <a:ext cx="3907508" cy="288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600" b="1"/>
              <a:t>Quality of life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8BA063-F77D-F9FE-6CB2-35C96F5959EE}"/>
              </a:ext>
            </a:extLst>
          </p:cNvPr>
          <p:cNvSpPr/>
          <p:nvPr/>
        </p:nvSpPr>
        <p:spPr>
          <a:xfrm>
            <a:off x="658861" y="1849035"/>
            <a:ext cx="6723016" cy="288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600" b="1"/>
              <a:t>Disease severity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67BC88-F5EE-9A06-8F53-ED4AFB1AA10A}"/>
              </a:ext>
            </a:extLst>
          </p:cNvPr>
          <p:cNvSpPr/>
          <p:nvPr/>
        </p:nvSpPr>
        <p:spPr>
          <a:xfrm>
            <a:off x="658861" y="4664253"/>
            <a:ext cx="6723016" cy="8614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Ins="36000" rtlCol="0" anchor="ctr"/>
          <a:lstStyle/>
          <a:p>
            <a:pPr marL="180975" lvl="0" indent="-180975">
              <a:buClr>
                <a:schemeClr val="accent2"/>
              </a:buClr>
              <a:buFont typeface="Symbol" panose="05050102010706020507" pitchFamily="18" charset="2"/>
              <a:buChar char=""/>
            </a:pP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Similarly, a UK audit identified that the prevalence of AERD was significantly higher in patients with CRS who had </a:t>
            </a:r>
            <a:r>
              <a:rPr lang="en-GB" sz="1400" b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undergone multiple sinonasal surgeries 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compared with those who had not</a:t>
            </a:r>
            <a:r>
              <a:rPr lang="en-GB" sz="1400" baseline="30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1339FE-8C55-8AB5-E7A0-948888BD5889}"/>
              </a:ext>
            </a:extLst>
          </p:cNvPr>
          <p:cNvSpPr/>
          <p:nvPr/>
        </p:nvSpPr>
        <p:spPr>
          <a:xfrm>
            <a:off x="658862" y="4379988"/>
            <a:ext cx="6723016" cy="288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600" b="1"/>
              <a:t>Burden of revision surgery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3E74BC-BEBE-479B-4057-6A97979F3097}"/>
              </a:ext>
            </a:extLst>
          </p:cNvPr>
          <p:cNvSpPr/>
          <p:nvPr/>
        </p:nvSpPr>
        <p:spPr>
          <a:xfrm>
            <a:off x="7621624" y="3802412"/>
            <a:ext cx="3907508" cy="1723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Ins="36000" rtlCol="0" anchor="ctr"/>
          <a:lstStyle/>
          <a:p>
            <a:pPr marL="180975" lvl="0" indent="-180975">
              <a:buClr>
                <a:schemeClr val="tx2"/>
              </a:buClr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evidence that aspirin desensitisation benefits patients with AERD 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alleviating </a:t>
            </a: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symptoms and improving lung function following 6 months of treatment</a:t>
            </a:r>
            <a:r>
              <a:rPr lang="en-GB" sz="1400" baseline="30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80975" lvl="0" indent="-180975">
              <a:buClr>
                <a:schemeClr val="tx2"/>
              </a:buClr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the treatment is also associated with increased risk of adverse events including gastritis and gastrointestinal bleeding</a:t>
            </a:r>
            <a:r>
              <a:rPr lang="en-GB" sz="1400" baseline="30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4FAA52-1E56-3296-BE04-84357A712BFF}"/>
              </a:ext>
            </a:extLst>
          </p:cNvPr>
          <p:cNvSpPr/>
          <p:nvPr/>
        </p:nvSpPr>
        <p:spPr>
          <a:xfrm>
            <a:off x="7621624" y="3514411"/>
            <a:ext cx="3907508" cy="2880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600" b="1"/>
              <a:t>Risks of aspirin desensitisation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015D7E-62E6-6055-4490-F74B83591BBF}"/>
              </a:ext>
            </a:extLst>
          </p:cNvPr>
          <p:cNvGrpSpPr/>
          <p:nvPr/>
        </p:nvGrpSpPr>
        <p:grpSpPr>
          <a:xfrm>
            <a:off x="658861" y="2141679"/>
            <a:ext cx="6723016" cy="2149548"/>
            <a:chOff x="658857" y="2141679"/>
            <a:chExt cx="6723016" cy="214954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E2C8D3-BEDB-F4EC-F15B-95038D21D6F5}"/>
                </a:ext>
              </a:extLst>
            </p:cNvPr>
            <p:cNvSpPr/>
            <p:nvPr/>
          </p:nvSpPr>
          <p:spPr>
            <a:xfrm>
              <a:off x="658857" y="2141679"/>
              <a:ext cx="6723016" cy="21495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Ins="36000" rtlCol="0" anchor="t"/>
            <a:lstStyle/>
            <a:p>
              <a:pPr marL="180975" lvl="0" indent="-180975">
                <a:buClr>
                  <a:schemeClr val="bg2"/>
                </a:buClr>
                <a:buFont typeface="Symbol" panose="05050102010706020507" pitchFamily="18" charset="2"/>
                <a:buChar char=""/>
              </a:pPr>
              <a:r>
                <a:rPr lang="en-GB" sz="14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 US study showed that, compared with patients with CRSwNP alone or CRSwNP and comorbid asthma, patients with AERD:</a:t>
              </a:r>
              <a:r>
                <a:rPr lang="en-GB" sz="1400" baseline="30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</a:p>
            <a:p>
              <a:pPr marL="180975" lvl="0" indent="-180975">
                <a:buClr>
                  <a:schemeClr val="bg2"/>
                </a:buClr>
                <a:buFont typeface="Symbol" panose="05050102010706020507" pitchFamily="18" charset="2"/>
                <a:buChar char=""/>
              </a:pPr>
              <a:endParaRPr lang="en-GB" sz="1400" baseline="30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80975" lvl="0" indent="-180975">
                <a:buClr>
                  <a:schemeClr val="bg2"/>
                </a:buClr>
                <a:buFont typeface="Symbol" panose="05050102010706020507" pitchFamily="18" charset="2"/>
                <a:buChar char=""/>
              </a:pPr>
              <a:endParaRPr lang="en-GB" sz="1400" baseline="30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80975" lvl="0" indent="-180975">
                <a:buClr>
                  <a:schemeClr val="bg2"/>
                </a:buClr>
                <a:buFont typeface="Symbol" panose="05050102010706020507" pitchFamily="18" charset="2"/>
                <a:buChar char=""/>
              </a:pPr>
              <a:endParaRPr lang="en-GB" sz="1400" baseline="30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80975" lvl="0" indent="-180975">
                <a:buClr>
                  <a:schemeClr val="bg2"/>
                </a:buClr>
                <a:buFont typeface="Symbol" panose="05050102010706020507" pitchFamily="18" charset="2"/>
                <a:buChar char=""/>
              </a:pPr>
              <a:endParaRPr lang="en-GB" sz="1400" baseline="30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80975" lvl="0" indent="-180975">
                <a:buClr>
                  <a:schemeClr val="bg2"/>
                </a:buClr>
                <a:buFont typeface="Symbol" panose="05050102010706020507" pitchFamily="18" charset="2"/>
                <a:buChar char=""/>
              </a:pPr>
              <a:endParaRPr lang="en-GB" sz="1400" baseline="30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80975" lvl="0" indent="-180975">
                <a:buClr>
                  <a:schemeClr val="bg2"/>
                </a:buClr>
                <a:buFont typeface="Symbol" panose="05050102010706020507" pitchFamily="18" charset="2"/>
                <a:buChar char=""/>
              </a:pPr>
              <a:endParaRPr lang="en-GB" sz="1400" baseline="30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80975" lvl="0" indent="-180975">
                <a:buClr>
                  <a:schemeClr val="bg2"/>
                </a:buClr>
                <a:buFont typeface="Symbol" panose="05050102010706020507" pitchFamily="18" charset="2"/>
                <a:buChar char=""/>
              </a:pPr>
              <a:endParaRPr lang="en-GB" sz="1400" baseline="30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80975" lvl="0" indent="-180975">
                <a:buClr>
                  <a:schemeClr val="bg2"/>
                </a:buClr>
                <a:buFont typeface="Symbol" panose="05050102010706020507" pitchFamily="18" charset="2"/>
                <a:buChar char=""/>
              </a:pPr>
              <a:endParaRPr lang="en-GB" sz="1400" baseline="30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80975" lvl="0" indent="-180975">
                <a:buClr>
                  <a:schemeClr val="bg2"/>
                </a:buClr>
                <a:buFont typeface="Symbol" panose="05050102010706020507" pitchFamily="18" charset="2"/>
                <a:buChar char=""/>
              </a:pPr>
              <a:endParaRPr lang="en-GB" sz="1400" baseline="30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3E68373-A329-D94C-AA91-1FBFA53AA63C}"/>
                </a:ext>
              </a:extLst>
            </p:cNvPr>
            <p:cNvGrpSpPr/>
            <p:nvPr/>
          </p:nvGrpSpPr>
          <p:grpSpPr>
            <a:xfrm>
              <a:off x="720340" y="2726856"/>
              <a:ext cx="6600051" cy="1496369"/>
              <a:chOff x="764439" y="2726856"/>
              <a:chExt cx="6600051" cy="1496369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E42F11D0-75F8-4DB2-DADC-ABF7ACD23D10}"/>
                  </a:ext>
                </a:extLst>
              </p:cNvPr>
              <p:cNvSpPr/>
              <p:nvPr/>
            </p:nvSpPr>
            <p:spPr>
              <a:xfrm>
                <a:off x="5841713" y="2726856"/>
                <a:ext cx="792000" cy="792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2138D66-ECD0-E14C-8C70-051098EFCE63}"/>
                  </a:ext>
                </a:extLst>
              </p:cNvPr>
              <p:cNvSpPr txBox="1"/>
              <p:nvPr/>
            </p:nvSpPr>
            <p:spPr>
              <a:xfrm>
                <a:off x="764439" y="3592283"/>
                <a:ext cx="2459506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1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rgbClr val="590995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Had</a:t>
                </a:r>
                <a:r>
                  <a:rPr kumimoji="0" lang="en-GB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59099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sz="1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more severe sinus disease</a:t>
                </a: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b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59099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kumimoji="0" lang="en-GB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(based on sinus mucosal thickening observed on CT scans)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F2B8325-07A2-7B44-B6A0-15E61ABE9AC4}"/>
                  </a:ext>
                </a:extLst>
              </p:cNvPr>
              <p:cNvSpPr txBox="1"/>
              <p:nvPr/>
            </p:nvSpPr>
            <p:spPr>
              <a:xfrm>
                <a:off x="3357985" y="3614708"/>
                <a:ext cx="152199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1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rgbClr val="590995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Underwent </a:t>
                </a:r>
                <a:r>
                  <a:rPr kumimoji="0" lang="en-GB" sz="1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more</a:t>
                </a: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b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kumimoji="0" lang="en-GB" sz="1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sinus surgeries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035A119-82AC-5DC3-291A-31EE81D4E7C6}"/>
                  </a:ext>
                </a:extLst>
              </p:cNvPr>
              <p:cNvSpPr txBox="1"/>
              <p:nvPr/>
            </p:nvSpPr>
            <p:spPr>
              <a:xfrm>
                <a:off x="5204490" y="3598426"/>
                <a:ext cx="2160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1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rgbClr val="590995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Were more likely to have </a:t>
                </a:r>
                <a:b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kumimoji="0" lang="en-GB" sz="1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OCS-dependent disease</a:t>
                </a:r>
              </a:p>
            </p:txBody>
          </p:sp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DFB0785E-8F83-064F-B3D6-10B582FB9221}"/>
                  </a:ext>
                </a:extLst>
              </p:cNvPr>
              <p:cNvSpPr/>
              <p:nvPr/>
            </p:nvSpPr>
            <p:spPr>
              <a:xfrm rot="2000307">
                <a:off x="6277384" y="2966239"/>
                <a:ext cx="177511" cy="43127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633FD3AD-F196-9F0C-443D-17F97B8B8C4C}"/>
                  </a:ext>
                </a:extLst>
              </p:cNvPr>
              <p:cNvGrpSpPr/>
              <p:nvPr/>
            </p:nvGrpSpPr>
            <p:grpSpPr>
              <a:xfrm rot="16542494">
                <a:off x="5981849" y="2888631"/>
                <a:ext cx="252000" cy="252000"/>
                <a:chOff x="10070316" y="3521902"/>
                <a:chExt cx="252000" cy="252000"/>
              </a:xfrm>
            </p:grpSpPr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5C66B151-9EBB-DC77-C650-F3A7788D02F6}"/>
                    </a:ext>
                  </a:extLst>
                </p:cNvPr>
                <p:cNvSpPr/>
                <p:nvPr/>
              </p:nvSpPr>
              <p:spPr>
                <a:xfrm>
                  <a:off x="10070316" y="3521902"/>
                  <a:ext cx="252000" cy="2520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5271109E-C60D-E81F-0F39-CCF174ABC2F9}"/>
                    </a:ext>
                  </a:extLst>
                </p:cNvPr>
                <p:cNvCxnSpPr>
                  <a:stCxn id="59" idx="1"/>
                  <a:endCxn id="59" idx="5"/>
                </p:cNvCxnSpPr>
                <p:nvPr/>
              </p:nvCxnSpPr>
              <p:spPr>
                <a:xfrm>
                  <a:off x="10107221" y="3558807"/>
                  <a:ext cx="178190" cy="178190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EF3ACB89-931D-EC90-0303-F3D20F2C04E9}"/>
                  </a:ext>
                </a:extLst>
              </p:cNvPr>
              <p:cNvCxnSpPr>
                <a:cxnSpLocks/>
                <a:stCxn id="60" idx="1"/>
                <a:endCxn id="60" idx="3"/>
              </p:cNvCxnSpPr>
              <p:nvPr/>
            </p:nvCxnSpPr>
            <p:spPr>
              <a:xfrm>
                <a:off x="6291989" y="3133098"/>
                <a:ext cx="148300" cy="97557"/>
              </a:xfrm>
              <a:prstGeom prst="line">
                <a:avLst/>
              </a:prstGeom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A3B0D40D-EF79-7212-2BAB-636E18C3FD7B}"/>
                  </a:ext>
                </a:extLst>
              </p:cNvPr>
              <p:cNvGrpSpPr/>
              <p:nvPr/>
            </p:nvGrpSpPr>
            <p:grpSpPr>
              <a:xfrm>
                <a:off x="1500468" y="2747115"/>
                <a:ext cx="792000" cy="792000"/>
                <a:chOff x="3823491" y="2742984"/>
                <a:chExt cx="792000" cy="792000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D8881984-7793-7D73-A167-82B5D2B3CA0F}"/>
                    </a:ext>
                  </a:extLst>
                </p:cNvPr>
                <p:cNvSpPr/>
                <p:nvPr/>
              </p:nvSpPr>
              <p:spPr>
                <a:xfrm>
                  <a:off x="3823491" y="2742984"/>
                  <a:ext cx="792000" cy="7920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31" name="Content Placeholder 2">
                  <a:extLst>
                    <a:ext uri="{FF2B5EF4-FFF2-40B4-BE49-F238E27FC236}">
                      <a16:creationId xmlns:a16="http://schemas.microsoft.com/office/drawing/2014/main" id="{6CD5418A-D103-76A2-BE53-0505F1826E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5479" y="2805292"/>
                  <a:ext cx="588024" cy="588024"/>
                </a:xfrm>
                <a:prstGeom prst="rect">
                  <a:avLst/>
                </a:prstGeom>
              </p:spPr>
            </p:pic>
            <p:pic>
              <p:nvPicPr>
                <p:cNvPr id="32" name="Graphic 31">
                  <a:extLst>
                    <a:ext uri="{FF2B5EF4-FFF2-40B4-BE49-F238E27FC236}">
                      <a16:creationId xmlns:a16="http://schemas.microsoft.com/office/drawing/2014/main" id="{EEEBC10C-668F-F03E-7203-240E8702CD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2414781">
                  <a:off x="4277770" y="2969949"/>
                  <a:ext cx="127035" cy="127035"/>
                </a:xfrm>
                <a:prstGeom prst="rect">
                  <a:avLst/>
                </a:prstGeom>
              </p:spPr>
            </p:pic>
            <p:pic>
              <p:nvPicPr>
                <p:cNvPr id="33" name="Graphic 32">
                  <a:extLst>
                    <a:ext uri="{FF2B5EF4-FFF2-40B4-BE49-F238E27FC236}">
                      <a16:creationId xmlns:a16="http://schemas.microsoft.com/office/drawing/2014/main" id="{FFA510C7-F542-43C4-A6E3-2811709ECC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/>
              </p:blipFill>
              <p:spPr>
                <a:xfrm rot="19239736" flipH="1">
                  <a:off x="4036507" y="2967275"/>
                  <a:ext cx="127035" cy="127035"/>
                </a:xfrm>
                <a:prstGeom prst="rect">
                  <a:avLst/>
                </a:prstGeom>
              </p:spPr>
            </p:pic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8EEFC5FB-3C4A-39E2-636F-86FD4B350D51}"/>
                  </a:ext>
                </a:extLst>
              </p:cNvPr>
              <p:cNvGrpSpPr/>
              <p:nvPr/>
            </p:nvGrpSpPr>
            <p:grpSpPr>
              <a:xfrm>
                <a:off x="3671091" y="2747115"/>
                <a:ext cx="792000" cy="792000"/>
                <a:chOff x="1652868" y="2742984"/>
                <a:chExt cx="792000" cy="792000"/>
              </a:xfrm>
            </p:grpSpPr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1ED2AB68-681C-86CD-466D-09E801DC4FAE}"/>
                    </a:ext>
                  </a:extLst>
                </p:cNvPr>
                <p:cNvSpPr/>
                <p:nvPr/>
              </p:nvSpPr>
              <p:spPr>
                <a:xfrm>
                  <a:off x="1652868" y="2742984"/>
                  <a:ext cx="792000" cy="7920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36" name="Graphic 35">
                  <a:extLst>
                    <a:ext uri="{FF2B5EF4-FFF2-40B4-BE49-F238E27FC236}">
                      <a16:creationId xmlns:a16="http://schemas.microsoft.com/office/drawing/2014/main" id="{A5186350-B7C5-4197-C792-AFF35B0B83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92328" y="2882444"/>
                  <a:ext cx="513079" cy="513079"/>
                </a:xfrm>
                <a:prstGeom prst="rect">
                  <a:avLst/>
                </a:prstGeom>
              </p:spPr>
            </p:pic>
          </p:grp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CDAAEA3-AB8E-7DF4-87AB-576668D0B0EF}"/>
                  </a:ext>
                </a:extLst>
              </p:cNvPr>
              <p:cNvSpPr/>
              <p:nvPr/>
            </p:nvSpPr>
            <p:spPr>
              <a:xfrm>
                <a:off x="1873163" y="3050526"/>
                <a:ext cx="51903" cy="83527"/>
              </a:xfrm>
              <a:prstGeom prst="ellipse">
                <a:avLst/>
              </a:prstGeom>
              <a:no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BE1CC03-BEF4-EBF8-BF49-686E5D8C43C3}"/>
                  </a:ext>
                </a:extLst>
              </p:cNvPr>
              <p:cNvSpPr/>
              <p:nvPr/>
            </p:nvSpPr>
            <p:spPr>
              <a:xfrm>
                <a:off x="1844374" y="3006353"/>
                <a:ext cx="111635" cy="1209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3406B806-DC3C-5D1C-46BF-4977B3D46BD8}"/>
                  </a:ext>
                </a:extLst>
              </p:cNvPr>
              <p:cNvGrpSpPr/>
              <p:nvPr/>
            </p:nvGrpSpPr>
            <p:grpSpPr>
              <a:xfrm>
                <a:off x="1855800" y="3087154"/>
                <a:ext cx="86843" cy="45719"/>
                <a:chOff x="2008200" y="3083023"/>
                <a:chExt cx="86843" cy="45719"/>
              </a:xfrm>
            </p:grpSpPr>
            <p:sp>
              <p:nvSpPr>
                <p:cNvPr id="40" name="Arc 39">
                  <a:extLst>
                    <a:ext uri="{FF2B5EF4-FFF2-40B4-BE49-F238E27FC236}">
                      <a16:creationId xmlns:a16="http://schemas.microsoft.com/office/drawing/2014/main" id="{1980ACA9-8909-544B-2444-5D506C3FF21E}"/>
                    </a:ext>
                  </a:extLst>
                </p:cNvPr>
                <p:cNvSpPr/>
                <p:nvPr/>
              </p:nvSpPr>
              <p:spPr>
                <a:xfrm rot="11492066">
                  <a:off x="2008200" y="3083023"/>
                  <a:ext cx="45719" cy="45719"/>
                </a:xfrm>
                <a:prstGeom prst="arc">
                  <a:avLst/>
                </a:prstGeom>
                <a:ln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Arc 40">
                  <a:extLst>
                    <a:ext uri="{FF2B5EF4-FFF2-40B4-BE49-F238E27FC236}">
                      <a16:creationId xmlns:a16="http://schemas.microsoft.com/office/drawing/2014/main" id="{4CAA8157-B159-0068-B7AA-0133D88D3870}"/>
                    </a:ext>
                  </a:extLst>
                </p:cNvPr>
                <p:cNvSpPr/>
                <p:nvPr/>
              </p:nvSpPr>
              <p:spPr>
                <a:xfrm rot="10107934" flipH="1">
                  <a:off x="2049324" y="3083023"/>
                  <a:ext cx="45719" cy="45719"/>
                </a:xfrm>
                <a:prstGeom prst="arc">
                  <a:avLst/>
                </a:prstGeom>
                <a:ln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2" name="Arrow: Down 41">
                <a:extLst>
                  <a:ext uri="{FF2B5EF4-FFF2-40B4-BE49-F238E27FC236}">
                    <a16:creationId xmlns:a16="http://schemas.microsoft.com/office/drawing/2014/main" id="{61111C58-C8E5-4F1C-14DB-F19D7FB3D2E5}"/>
                  </a:ext>
                </a:extLst>
              </p:cNvPr>
              <p:cNvSpPr/>
              <p:nvPr/>
            </p:nvSpPr>
            <p:spPr>
              <a:xfrm>
                <a:off x="1876254" y="2933128"/>
                <a:ext cx="45719" cy="124309"/>
              </a:xfrm>
              <a:prstGeom prst="downArrow">
                <a:avLst/>
              </a:prstGeom>
              <a:no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Arrow: Down 42">
                <a:extLst>
                  <a:ext uri="{FF2B5EF4-FFF2-40B4-BE49-F238E27FC236}">
                    <a16:creationId xmlns:a16="http://schemas.microsoft.com/office/drawing/2014/main" id="{A9BD8F08-B11B-3FC9-12B8-7564BDF2FB3C}"/>
                  </a:ext>
                </a:extLst>
              </p:cNvPr>
              <p:cNvSpPr/>
              <p:nvPr/>
            </p:nvSpPr>
            <p:spPr>
              <a:xfrm rot="13429115">
                <a:off x="1773453" y="3128611"/>
                <a:ext cx="45719" cy="124309"/>
              </a:xfrm>
              <a:prstGeom prst="downArrow">
                <a:avLst/>
              </a:prstGeom>
              <a:solidFill>
                <a:schemeClr val="bg1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Arrow: Down 43">
                <a:extLst>
                  <a:ext uri="{FF2B5EF4-FFF2-40B4-BE49-F238E27FC236}">
                    <a16:creationId xmlns:a16="http://schemas.microsoft.com/office/drawing/2014/main" id="{5308A685-5D1E-BB5F-8C3C-35E9E1E5302E}"/>
                  </a:ext>
                </a:extLst>
              </p:cNvPr>
              <p:cNvSpPr/>
              <p:nvPr/>
            </p:nvSpPr>
            <p:spPr>
              <a:xfrm rot="8170885" flipH="1">
                <a:off x="1982731" y="3128612"/>
                <a:ext cx="45719" cy="124309"/>
              </a:xfrm>
              <a:prstGeom prst="downArrow">
                <a:avLst/>
              </a:prstGeom>
              <a:solidFill>
                <a:schemeClr val="bg1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4955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0F44E2-BB13-F903-82B4-4B067CBDA5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7" y="6126481"/>
            <a:ext cx="10987200" cy="532800"/>
          </a:xfrm>
        </p:spPr>
        <p:txBody>
          <a:bodyPr/>
          <a:lstStyle/>
          <a:p>
            <a:r>
              <a:rPr lang="en-GB" sz="900"/>
              <a:t>The information presented in these figures has been simplified for illustration purposes. Mechanisms underlying AERD require further elucidation, and the illustrated pathway is a hypothesis only</a:t>
            </a:r>
          </a:p>
          <a:p>
            <a:r>
              <a:rPr lang="en-GB" sz="800"/>
              <a:t>5-LO, 5-lipoxygenase; AERD, aspirin-exacerbated respiratory disease; COX, cyclooxygenase; CysLT, cysteinyl leukotriene; IgE, immunoglobulin E; IL, interleukin; ILC2, Type 2 innate lymphoid cell; LTA4, leukotriene A4; LTC4S, leukotriene C4 synthase; </a:t>
            </a:r>
          </a:p>
          <a:p>
            <a:r>
              <a:rPr lang="en-GB" sz="800"/>
              <a:t>N-ERD, NSAID-exacerbated respiratory disease; NSAID, non-steroidal anti-inflammatory drug; PGD2, prostaglandin D2; PGE2, prostaglandin E2; PGES, prostaglandin E synthase; PGH2, prostaglandin H2; Th, T helper; TSLP, thymic stromal lymphopoietin</a:t>
            </a:r>
          </a:p>
          <a:p>
            <a:r>
              <a:rPr lang="it-IT" sz="800"/>
              <a:t>1. Laidlaw TM. World J Otorhinolaryngol Head Neck Surg 2018;4:162–168; 2.</a:t>
            </a:r>
            <a:r>
              <a:rPr lang="en-GB" sz="800"/>
              <a:t> </a:t>
            </a:r>
            <a:r>
              <a:rPr lang="it-IT" sz="800"/>
              <a:t>Dominas C, et al. Laryngoscope Investig Otolaryngol 2020;5:360–367; 3. Badrani JH, Doherty TA. Curr Opin Allergy Clin Immunol 2021;21:65–70; </a:t>
            </a:r>
            <a:br>
              <a:rPr lang="it-IT" sz="800"/>
            </a:br>
            <a:r>
              <a:rPr lang="en-GB" sz="800"/>
              <a:t>4. Laidlaw TM, Boyce JA. J Allergy Clin Immunol 2023;151:301–309; 5. Buchheit KM, et al. J Allergy Clin Immunol 2016;137:1566–1576; 6. Sehanobish E, et al. Curr Opin Allergy Clin Immunol 2022;22:42–48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4A41A6-F034-99EC-70C4-E1BA39EEAC2B}"/>
              </a:ext>
            </a:extLst>
          </p:cNvPr>
          <p:cNvSpPr/>
          <p:nvPr/>
        </p:nvSpPr>
        <p:spPr>
          <a:xfrm>
            <a:off x="667456" y="1721929"/>
            <a:ext cx="6042167" cy="4122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bIns="46800" numCol="1" rtlCol="0" anchor="ctr">
            <a:noAutofit/>
          </a:bodyPr>
          <a:lstStyle/>
          <a:p>
            <a:pPr marL="180975" lvl="0" indent="-180975">
              <a:spcAft>
                <a:spcPts val="400"/>
              </a:spcAft>
              <a:buClr>
                <a:schemeClr val="tx2"/>
              </a:buClr>
              <a:buFont typeface="Symbol" panose="05050102010706020507" pitchFamily="18" charset="2"/>
              <a:buChar char=""/>
            </a:pP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AERD consists of </a:t>
            </a: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chronic baseline inflammation 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(presenting as asthma and nasal polyposis) and </a:t>
            </a: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acute hypersensitivity to COX-1 inhibitors</a:t>
            </a:r>
            <a:r>
              <a:rPr lang="en-GB" sz="1400" baseline="30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80975" lvl="0" indent="-180975">
              <a:spcAft>
                <a:spcPts val="400"/>
              </a:spcAft>
              <a:buClr>
                <a:schemeClr val="tx2"/>
              </a:buClr>
              <a:buFont typeface="Symbol" panose="05050102010706020507" pitchFamily="18" charset="2"/>
              <a:buChar char=""/>
            </a:pP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 phases are associated with overproduction of </a:t>
            </a: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pro-inflammatory CysLTs 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PGD2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underproduction </a:t>
            </a: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anti-inflammatory PGE2</a:t>
            </a:r>
            <a:r>
              <a:rPr lang="en-GB" sz="1400" baseline="30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1–3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60000" lvl="1" indent="-180000">
              <a:spcAft>
                <a:spcPts val="400"/>
              </a:spcAft>
              <a:buClr>
                <a:schemeClr val="tx2"/>
              </a:buClr>
              <a:buFont typeface="Calibri" panose="020F0502020204030204" pitchFamily="34" charset="0"/>
              <a:buChar char="–"/>
            </a:pP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underproduction of </a:t>
            </a: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PGE2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 been linked to chronic underexpression or reduced function of </a:t>
            </a: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COX-2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and/or </a:t>
            </a: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PGES</a:t>
            </a:r>
            <a:r>
              <a:rPr lang="en-GB" sz="1400" baseline="30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</a:p>
          <a:p>
            <a:pPr marL="360000" lvl="1" indent="-180000">
              <a:spcAft>
                <a:spcPts val="400"/>
              </a:spcAft>
              <a:buClr>
                <a:schemeClr val="tx2"/>
              </a:buClr>
              <a:buFont typeface="Calibri" panose="020F0502020204030204" pitchFamily="34" charset="0"/>
              <a:buChar char="–"/>
            </a:pP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Ingested aspirin inhibits </a:t>
            </a: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COX-1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thus compounding low levels of PGE2 and accounting for aspirin-induced reactions</a:t>
            </a:r>
            <a:r>
              <a:rPr lang="en-GB" sz="1400" baseline="30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</a:p>
          <a:p>
            <a:pPr marL="180975" lvl="0" indent="-180975">
              <a:spcAft>
                <a:spcPts val="400"/>
              </a:spcAft>
              <a:buClr>
                <a:schemeClr val="tx2"/>
              </a:buClr>
              <a:buFont typeface="Symbol" panose="05050102010706020507" pitchFamily="18" charset="2"/>
              <a:buChar char=""/>
            </a:pP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Epithelial-derived </a:t>
            </a: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TSLP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1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IL-33 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IL-25 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thought to contribute to AERD pathogenesis by driving a </a:t>
            </a: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2 immune response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GB" sz="1400" baseline="30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3,5,6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360000" lvl="1" indent="-180000">
              <a:spcAft>
                <a:spcPts val="400"/>
              </a:spcAft>
              <a:buClr>
                <a:schemeClr val="tx2"/>
              </a:buClr>
              <a:buFont typeface="Calibri" panose="020F0502020204030204" pitchFamily="34" charset="0"/>
              <a:buChar char="–"/>
            </a:pP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TSLP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IL-33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stimulate </a:t>
            </a: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mast cells 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produce </a:t>
            </a: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PGD2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which in turn recruits </a:t>
            </a: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eosinophils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basophils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ILC2s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into the respiratory tissues</a:t>
            </a:r>
            <a:r>
              <a:rPr lang="en-GB" sz="1400" baseline="30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5,6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60000" lvl="1" indent="-180000">
              <a:spcAft>
                <a:spcPts val="400"/>
              </a:spcAft>
              <a:buClr>
                <a:schemeClr val="tx2"/>
              </a:buClr>
              <a:buFont typeface="Calibri" panose="020F0502020204030204" pitchFamily="34" charset="0"/>
              <a:buChar char="–"/>
            </a:pP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ILC2s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release </a:t>
            </a: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2 cytokines IL-4, IL-5</a:t>
            </a:r>
            <a:r>
              <a:rPr lang="en-GB" sz="14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IL-13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which, in conjunction with </a:t>
            </a: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CysLTs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PGD2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promote bronchoconstriction, eosinophilic tissue inflammation and mucus production</a:t>
            </a:r>
            <a:r>
              <a:rPr lang="en-GB" sz="1400" baseline="30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  <a:p>
            <a:pPr marL="360000" lvl="1" indent="-180000">
              <a:spcAft>
                <a:spcPts val="400"/>
              </a:spcAft>
              <a:buClr>
                <a:schemeClr val="tx2"/>
              </a:buClr>
              <a:buFont typeface="Calibri" panose="020F0502020204030204" pitchFamily="34" charset="0"/>
              <a:buChar char="–"/>
            </a:pP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Additionally, </a:t>
            </a: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PGD2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thought to cause acute swelling of the sinuses and airways, leading to nasal congestion</a:t>
            </a:r>
            <a:r>
              <a:rPr lang="en-GB" sz="1400" baseline="30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GB" sz="14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F548419-B859-C4AF-722B-5068B280F179}"/>
              </a:ext>
            </a:extLst>
          </p:cNvPr>
          <p:cNvSpPr/>
          <p:nvPr/>
        </p:nvSpPr>
        <p:spPr>
          <a:xfrm>
            <a:off x="667054" y="1439718"/>
            <a:ext cx="6042167" cy="282212"/>
          </a:xfrm>
          <a:prstGeom prst="rect">
            <a:avLst/>
          </a:prstGeom>
          <a:solidFill>
            <a:srgbClr val="570995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400" b="1"/>
              <a:t>Pathology and the role of epithelial cytokines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F09208-C1B5-F5DE-0BBF-684DF561B4D0}"/>
              </a:ext>
            </a:extLst>
          </p:cNvPr>
          <p:cNvSpPr txBox="1">
            <a:spLocks/>
          </p:cNvSpPr>
          <p:nvPr/>
        </p:nvSpPr>
        <p:spPr>
          <a:xfrm>
            <a:off x="547688" y="342970"/>
            <a:ext cx="8640000" cy="72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Aspirin-exacerbated respiratory disease (AERD) (3/3)</a:t>
            </a:r>
            <a:br>
              <a:rPr lang="en-GB"/>
            </a:br>
            <a:r>
              <a:rPr lang="en-GB" sz="1400" i="1"/>
              <a:t>or</a:t>
            </a:r>
            <a:r>
              <a:rPr lang="en-GB" sz="1400"/>
              <a:t> NSAID-exacerbated respiratory disease (N-ERD)</a:t>
            </a:r>
            <a:endParaRPr lang="en-GB"/>
          </a:p>
        </p:txBody>
      </p:sp>
      <p:sp>
        <p:nvSpPr>
          <p:cNvPr id="5" name="Freeform 3154">
            <a:extLst>
              <a:ext uri="{FF2B5EF4-FFF2-40B4-BE49-F238E27FC236}">
                <a16:creationId xmlns:a16="http://schemas.microsoft.com/office/drawing/2014/main" id="{43F1E4A7-8617-771F-B163-D251787FC39F}"/>
              </a:ext>
            </a:extLst>
          </p:cNvPr>
          <p:cNvSpPr>
            <a:spLocks/>
          </p:cNvSpPr>
          <p:nvPr/>
        </p:nvSpPr>
        <p:spPr>
          <a:xfrm rot="5035657">
            <a:off x="10391330" y="3252130"/>
            <a:ext cx="944489" cy="449227"/>
          </a:xfrm>
          <a:custGeom>
            <a:avLst/>
            <a:gdLst>
              <a:gd name="connsiteX0" fmla="*/ 0 w 902465"/>
              <a:gd name="connsiteY0" fmla="*/ 315512 h 1034215"/>
              <a:gd name="connsiteX1" fmla="*/ 902465 w 902465"/>
              <a:gd name="connsiteY1" fmla="*/ 0 h 1034215"/>
              <a:gd name="connsiteX2" fmla="*/ 691006 w 902465"/>
              <a:gd name="connsiteY2" fmla="*/ 1034215 h 1034215"/>
              <a:gd name="connsiteX3" fmla="*/ 47564 w 902465"/>
              <a:gd name="connsiteY3" fmla="*/ 530390 h 1034215"/>
              <a:gd name="connsiteX4" fmla="*/ 0 w 902465"/>
              <a:gd name="connsiteY4" fmla="*/ 315512 h 1034215"/>
              <a:gd name="connsiteX0" fmla="*/ 0 w 750301"/>
              <a:gd name="connsiteY0" fmla="*/ 215870 h 934573"/>
              <a:gd name="connsiteX1" fmla="*/ 750301 w 750301"/>
              <a:gd name="connsiteY1" fmla="*/ 0 h 934573"/>
              <a:gd name="connsiteX2" fmla="*/ 691006 w 750301"/>
              <a:gd name="connsiteY2" fmla="*/ 934573 h 934573"/>
              <a:gd name="connsiteX3" fmla="*/ 47564 w 750301"/>
              <a:gd name="connsiteY3" fmla="*/ 430748 h 934573"/>
              <a:gd name="connsiteX4" fmla="*/ 0 w 750301"/>
              <a:gd name="connsiteY4" fmla="*/ 215870 h 934573"/>
              <a:gd name="connsiteX0" fmla="*/ 0 w 750301"/>
              <a:gd name="connsiteY0" fmla="*/ 215870 h 986877"/>
              <a:gd name="connsiteX1" fmla="*/ 750301 w 750301"/>
              <a:gd name="connsiteY1" fmla="*/ 0 h 986877"/>
              <a:gd name="connsiteX2" fmla="*/ 704817 w 750301"/>
              <a:gd name="connsiteY2" fmla="*/ 986877 h 986877"/>
              <a:gd name="connsiteX3" fmla="*/ 47564 w 750301"/>
              <a:gd name="connsiteY3" fmla="*/ 430748 h 986877"/>
              <a:gd name="connsiteX4" fmla="*/ 0 w 750301"/>
              <a:gd name="connsiteY4" fmla="*/ 215870 h 986877"/>
              <a:gd name="connsiteX0" fmla="*/ 0 w 750301"/>
              <a:gd name="connsiteY0" fmla="*/ 215870 h 986877"/>
              <a:gd name="connsiteX1" fmla="*/ 750301 w 750301"/>
              <a:gd name="connsiteY1" fmla="*/ 0 h 986877"/>
              <a:gd name="connsiteX2" fmla="*/ 704817 w 750301"/>
              <a:gd name="connsiteY2" fmla="*/ 986877 h 986877"/>
              <a:gd name="connsiteX3" fmla="*/ 45174 w 750301"/>
              <a:gd name="connsiteY3" fmla="*/ 578421 h 986877"/>
              <a:gd name="connsiteX4" fmla="*/ 0 w 750301"/>
              <a:gd name="connsiteY4" fmla="*/ 215870 h 986877"/>
              <a:gd name="connsiteX0" fmla="*/ 21089 w 705127"/>
              <a:gd name="connsiteY0" fmla="*/ 65196 h 986877"/>
              <a:gd name="connsiteX1" fmla="*/ 705127 w 705127"/>
              <a:gd name="connsiteY1" fmla="*/ 0 h 986877"/>
              <a:gd name="connsiteX2" fmla="*/ 659643 w 705127"/>
              <a:gd name="connsiteY2" fmla="*/ 986877 h 986877"/>
              <a:gd name="connsiteX3" fmla="*/ 0 w 705127"/>
              <a:gd name="connsiteY3" fmla="*/ 578421 h 986877"/>
              <a:gd name="connsiteX4" fmla="*/ 21089 w 705127"/>
              <a:gd name="connsiteY4" fmla="*/ 65196 h 986877"/>
              <a:gd name="connsiteX0" fmla="*/ 21089 w 767835"/>
              <a:gd name="connsiteY0" fmla="*/ 46493 h 968174"/>
              <a:gd name="connsiteX1" fmla="*/ 767835 w 767835"/>
              <a:gd name="connsiteY1" fmla="*/ -1 h 968174"/>
              <a:gd name="connsiteX2" fmla="*/ 659643 w 767835"/>
              <a:gd name="connsiteY2" fmla="*/ 968174 h 968174"/>
              <a:gd name="connsiteX3" fmla="*/ 0 w 767835"/>
              <a:gd name="connsiteY3" fmla="*/ 559718 h 968174"/>
              <a:gd name="connsiteX4" fmla="*/ 21089 w 767835"/>
              <a:gd name="connsiteY4" fmla="*/ 46493 h 968174"/>
              <a:gd name="connsiteX0" fmla="*/ 21089 w 767835"/>
              <a:gd name="connsiteY0" fmla="*/ 46493 h 990571"/>
              <a:gd name="connsiteX1" fmla="*/ 767835 w 767835"/>
              <a:gd name="connsiteY1" fmla="*/ -1 h 990571"/>
              <a:gd name="connsiteX2" fmla="*/ 713843 w 767835"/>
              <a:gd name="connsiteY2" fmla="*/ 990572 h 990571"/>
              <a:gd name="connsiteX3" fmla="*/ 0 w 767835"/>
              <a:gd name="connsiteY3" fmla="*/ 559718 h 990571"/>
              <a:gd name="connsiteX4" fmla="*/ 21089 w 767835"/>
              <a:gd name="connsiteY4" fmla="*/ 46493 h 99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835" h="990571">
                <a:moveTo>
                  <a:pt x="21089" y="46493"/>
                </a:moveTo>
                <a:cubicBezTo>
                  <a:pt x="38207" y="43062"/>
                  <a:pt x="767835" y="-1"/>
                  <a:pt x="767835" y="-1"/>
                </a:cubicBezTo>
                <a:lnTo>
                  <a:pt x="713843" y="990572"/>
                </a:lnTo>
                <a:lnTo>
                  <a:pt x="0" y="559718"/>
                </a:lnTo>
                <a:lnTo>
                  <a:pt x="21089" y="46493"/>
                </a:lnTo>
                <a:close/>
              </a:path>
            </a:pathLst>
          </a:custGeom>
          <a:gradFill flip="none" rotWithShape="1">
            <a:gsLst>
              <a:gs pos="0">
                <a:srgbClr val="FFFFFF">
                  <a:alpha val="0"/>
                  <a:lumMod val="95281"/>
                </a:srgbClr>
              </a:gs>
              <a:gs pos="9510">
                <a:srgbClr val="FAF6FC">
                  <a:alpha val="9412"/>
                </a:srgbClr>
              </a:gs>
              <a:gs pos="25130">
                <a:srgbClr val="EDDDF5">
                  <a:alpha val="25098"/>
                </a:srgbClr>
              </a:gs>
              <a:gs pos="57000">
                <a:srgbClr val="D7B5E9">
                  <a:alpha val="44706"/>
                </a:srgbClr>
              </a:gs>
              <a:gs pos="100000">
                <a:srgbClr val="9336C4">
                  <a:alpha val="84000"/>
                </a:srgbClr>
              </a:gs>
            </a:gsLst>
            <a:lin ang="10800000" scaled="1"/>
            <a:tileRect/>
          </a:gradFill>
          <a:ln w="5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DFFA27-CAAF-B918-8E04-3ED9891D6181}"/>
              </a:ext>
            </a:extLst>
          </p:cNvPr>
          <p:cNvSpPr txBox="1">
            <a:spLocks/>
          </p:cNvSpPr>
          <p:nvPr/>
        </p:nvSpPr>
        <p:spPr>
          <a:xfrm>
            <a:off x="10768130" y="3068260"/>
            <a:ext cx="2848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TSLP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IL-33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IL-25</a:t>
            </a:r>
          </a:p>
        </p:txBody>
      </p:sp>
      <p:sp>
        <p:nvSpPr>
          <p:cNvPr id="8" name="Freeform 3154">
            <a:extLst>
              <a:ext uri="{FF2B5EF4-FFF2-40B4-BE49-F238E27FC236}">
                <a16:creationId xmlns:a16="http://schemas.microsoft.com/office/drawing/2014/main" id="{18AA40EE-571D-5DCB-F430-AB3108CA9DED}"/>
              </a:ext>
            </a:extLst>
          </p:cNvPr>
          <p:cNvSpPr>
            <a:spLocks/>
          </p:cNvSpPr>
          <p:nvPr/>
        </p:nvSpPr>
        <p:spPr>
          <a:xfrm rot="5035657">
            <a:off x="7978150" y="3215138"/>
            <a:ext cx="944489" cy="449227"/>
          </a:xfrm>
          <a:custGeom>
            <a:avLst/>
            <a:gdLst>
              <a:gd name="connsiteX0" fmla="*/ 0 w 902465"/>
              <a:gd name="connsiteY0" fmla="*/ 315512 h 1034215"/>
              <a:gd name="connsiteX1" fmla="*/ 902465 w 902465"/>
              <a:gd name="connsiteY1" fmla="*/ 0 h 1034215"/>
              <a:gd name="connsiteX2" fmla="*/ 691006 w 902465"/>
              <a:gd name="connsiteY2" fmla="*/ 1034215 h 1034215"/>
              <a:gd name="connsiteX3" fmla="*/ 47564 w 902465"/>
              <a:gd name="connsiteY3" fmla="*/ 530390 h 1034215"/>
              <a:gd name="connsiteX4" fmla="*/ 0 w 902465"/>
              <a:gd name="connsiteY4" fmla="*/ 315512 h 1034215"/>
              <a:gd name="connsiteX0" fmla="*/ 0 w 750301"/>
              <a:gd name="connsiteY0" fmla="*/ 215870 h 934573"/>
              <a:gd name="connsiteX1" fmla="*/ 750301 w 750301"/>
              <a:gd name="connsiteY1" fmla="*/ 0 h 934573"/>
              <a:gd name="connsiteX2" fmla="*/ 691006 w 750301"/>
              <a:gd name="connsiteY2" fmla="*/ 934573 h 934573"/>
              <a:gd name="connsiteX3" fmla="*/ 47564 w 750301"/>
              <a:gd name="connsiteY3" fmla="*/ 430748 h 934573"/>
              <a:gd name="connsiteX4" fmla="*/ 0 w 750301"/>
              <a:gd name="connsiteY4" fmla="*/ 215870 h 934573"/>
              <a:gd name="connsiteX0" fmla="*/ 0 w 750301"/>
              <a:gd name="connsiteY0" fmla="*/ 215870 h 986877"/>
              <a:gd name="connsiteX1" fmla="*/ 750301 w 750301"/>
              <a:gd name="connsiteY1" fmla="*/ 0 h 986877"/>
              <a:gd name="connsiteX2" fmla="*/ 704817 w 750301"/>
              <a:gd name="connsiteY2" fmla="*/ 986877 h 986877"/>
              <a:gd name="connsiteX3" fmla="*/ 47564 w 750301"/>
              <a:gd name="connsiteY3" fmla="*/ 430748 h 986877"/>
              <a:gd name="connsiteX4" fmla="*/ 0 w 750301"/>
              <a:gd name="connsiteY4" fmla="*/ 215870 h 986877"/>
              <a:gd name="connsiteX0" fmla="*/ 0 w 750301"/>
              <a:gd name="connsiteY0" fmla="*/ 215870 h 986877"/>
              <a:gd name="connsiteX1" fmla="*/ 750301 w 750301"/>
              <a:gd name="connsiteY1" fmla="*/ 0 h 986877"/>
              <a:gd name="connsiteX2" fmla="*/ 704817 w 750301"/>
              <a:gd name="connsiteY2" fmla="*/ 986877 h 986877"/>
              <a:gd name="connsiteX3" fmla="*/ 45174 w 750301"/>
              <a:gd name="connsiteY3" fmla="*/ 578421 h 986877"/>
              <a:gd name="connsiteX4" fmla="*/ 0 w 750301"/>
              <a:gd name="connsiteY4" fmla="*/ 215870 h 986877"/>
              <a:gd name="connsiteX0" fmla="*/ 21089 w 705127"/>
              <a:gd name="connsiteY0" fmla="*/ 65196 h 986877"/>
              <a:gd name="connsiteX1" fmla="*/ 705127 w 705127"/>
              <a:gd name="connsiteY1" fmla="*/ 0 h 986877"/>
              <a:gd name="connsiteX2" fmla="*/ 659643 w 705127"/>
              <a:gd name="connsiteY2" fmla="*/ 986877 h 986877"/>
              <a:gd name="connsiteX3" fmla="*/ 0 w 705127"/>
              <a:gd name="connsiteY3" fmla="*/ 578421 h 986877"/>
              <a:gd name="connsiteX4" fmla="*/ 21089 w 705127"/>
              <a:gd name="connsiteY4" fmla="*/ 65196 h 986877"/>
              <a:gd name="connsiteX0" fmla="*/ 21089 w 767835"/>
              <a:gd name="connsiteY0" fmla="*/ 46493 h 968174"/>
              <a:gd name="connsiteX1" fmla="*/ 767835 w 767835"/>
              <a:gd name="connsiteY1" fmla="*/ -1 h 968174"/>
              <a:gd name="connsiteX2" fmla="*/ 659643 w 767835"/>
              <a:gd name="connsiteY2" fmla="*/ 968174 h 968174"/>
              <a:gd name="connsiteX3" fmla="*/ 0 w 767835"/>
              <a:gd name="connsiteY3" fmla="*/ 559718 h 968174"/>
              <a:gd name="connsiteX4" fmla="*/ 21089 w 767835"/>
              <a:gd name="connsiteY4" fmla="*/ 46493 h 968174"/>
              <a:gd name="connsiteX0" fmla="*/ 21089 w 767835"/>
              <a:gd name="connsiteY0" fmla="*/ 46493 h 990571"/>
              <a:gd name="connsiteX1" fmla="*/ 767835 w 767835"/>
              <a:gd name="connsiteY1" fmla="*/ -1 h 990571"/>
              <a:gd name="connsiteX2" fmla="*/ 713843 w 767835"/>
              <a:gd name="connsiteY2" fmla="*/ 990572 h 990571"/>
              <a:gd name="connsiteX3" fmla="*/ 0 w 767835"/>
              <a:gd name="connsiteY3" fmla="*/ 559718 h 990571"/>
              <a:gd name="connsiteX4" fmla="*/ 21089 w 767835"/>
              <a:gd name="connsiteY4" fmla="*/ 46493 h 99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835" h="990571">
                <a:moveTo>
                  <a:pt x="21089" y="46493"/>
                </a:moveTo>
                <a:cubicBezTo>
                  <a:pt x="38207" y="43062"/>
                  <a:pt x="767835" y="-1"/>
                  <a:pt x="767835" y="-1"/>
                </a:cubicBezTo>
                <a:lnTo>
                  <a:pt x="713843" y="990572"/>
                </a:lnTo>
                <a:lnTo>
                  <a:pt x="0" y="559718"/>
                </a:lnTo>
                <a:lnTo>
                  <a:pt x="21089" y="46493"/>
                </a:lnTo>
                <a:close/>
              </a:path>
            </a:pathLst>
          </a:custGeom>
          <a:gradFill flip="none" rotWithShape="1">
            <a:gsLst>
              <a:gs pos="0">
                <a:srgbClr val="FFFFFF">
                  <a:alpha val="0"/>
                  <a:lumMod val="95281"/>
                </a:srgbClr>
              </a:gs>
              <a:gs pos="9510">
                <a:srgbClr val="FAF6FC">
                  <a:alpha val="9412"/>
                </a:srgbClr>
              </a:gs>
              <a:gs pos="25130">
                <a:srgbClr val="EDDDF5">
                  <a:alpha val="25098"/>
                </a:srgbClr>
              </a:gs>
              <a:gs pos="57000">
                <a:srgbClr val="D7B5E9">
                  <a:alpha val="44706"/>
                </a:srgbClr>
              </a:gs>
              <a:gs pos="100000">
                <a:srgbClr val="9336C4">
                  <a:alpha val="84000"/>
                </a:srgbClr>
              </a:gs>
            </a:gsLst>
            <a:lin ang="10800000" scaled="1"/>
            <a:tileRect/>
          </a:gradFill>
          <a:ln w="5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1"/>
          </a:p>
        </p:txBody>
      </p:sp>
      <p:sp>
        <p:nvSpPr>
          <p:cNvPr id="10" name="Trapezium 1777">
            <a:extLst>
              <a:ext uri="{FF2B5EF4-FFF2-40B4-BE49-F238E27FC236}">
                <a16:creationId xmlns:a16="http://schemas.microsoft.com/office/drawing/2014/main" id="{9C84873A-B6E0-B98F-7CA1-28DAF408A7E5}"/>
              </a:ext>
            </a:extLst>
          </p:cNvPr>
          <p:cNvSpPr>
            <a:spLocks/>
          </p:cNvSpPr>
          <p:nvPr/>
        </p:nvSpPr>
        <p:spPr>
          <a:xfrm rot="13722192">
            <a:off x="9873818" y="4305508"/>
            <a:ext cx="851474" cy="788855"/>
          </a:xfrm>
          <a:custGeom>
            <a:avLst/>
            <a:gdLst>
              <a:gd name="connsiteX0" fmla="*/ 0 w 661355"/>
              <a:gd name="connsiteY0" fmla="*/ 879602 h 879602"/>
              <a:gd name="connsiteX1" fmla="*/ 165339 w 661355"/>
              <a:gd name="connsiteY1" fmla="*/ 0 h 879602"/>
              <a:gd name="connsiteX2" fmla="*/ 496016 w 661355"/>
              <a:gd name="connsiteY2" fmla="*/ 0 h 879602"/>
              <a:gd name="connsiteX3" fmla="*/ 661355 w 661355"/>
              <a:gd name="connsiteY3" fmla="*/ 879602 h 879602"/>
              <a:gd name="connsiteX4" fmla="*/ 0 w 661355"/>
              <a:gd name="connsiteY4" fmla="*/ 879602 h 879602"/>
              <a:gd name="connsiteX0" fmla="*/ 0 w 661355"/>
              <a:gd name="connsiteY0" fmla="*/ 879602 h 879602"/>
              <a:gd name="connsiteX1" fmla="*/ 238364 w 661355"/>
              <a:gd name="connsiteY1" fmla="*/ 0 h 879602"/>
              <a:gd name="connsiteX2" fmla="*/ 496016 w 661355"/>
              <a:gd name="connsiteY2" fmla="*/ 0 h 879602"/>
              <a:gd name="connsiteX3" fmla="*/ 661355 w 661355"/>
              <a:gd name="connsiteY3" fmla="*/ 879602 h 879602"/>
              <a:gd name="connsiteX4" fmla="*/ 0 w 661355"/>
              <a:gd name="connsiteY4" fmla="*/ 879602 h 879602"/>
              <a:gd name="connsiteX0" fmla="*/ 0 w 661355"/>
              <a:gd name="connsiteY0" fmla="*/ 882777 h 882777"/>
              <a:gd name="connsiteX1" fmla="*/ 238364 w 661355"/>
              <a:gd name="connsiteY1" fmla="*/ 3175 h 882777"/>
              <a:gd name="connsiteX2" fmla="*/ 438866 w 661355"/>
              <a:gd name="connsiteY2" fmla="*/ 0 h 882777"/>
              <a:gd name="connsiteX3" fmla="*/ 661355 w 661355"/>
              <a:gd name="connsiteY3" fmla="*/ 882777 h 882777"/>
              <a:gd name="connsiteX4" fmla="*/ 0 w 661355"/>
              <a:gd name="connsiteY4" fmla="*/ 882777 h 882777"/>
              <a:gd name="connsiteX0" fmla="*/ 0 w 661355"/>
              <a:gd name="connsiteY0" fmla="*/ 882777 h 882777"/>
              <a:gd name="connsiteX1" fmla="*/ 278631 w 661355"/>
              <a:gd name="connsiteY1" fmla="*/ 8806 h 882777"/>
              <a:gd name="connsiteX2" fmla="*/ 438866 w 661355"/>
              <a:gd name="connsiteY2" fmla="*/ 0 h 882777"/>
              <a:gd name="connsiteX3" fmla="*/ 661355 w 661355"/>
              <a:gd name="connsiteY3" fmla="*/ 882777 h 882777"/>
              <a:gd name="connsiteX4" fmla="*/ 0 w 661355"/>
              <a:gd name="connsiteY4" fmla="*/ 882777 h 88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355" h="882777">
                <a:moveTo>
                  <a:pt x="0" y="882777"/>
                </a:moveTo>
                <a:lnTo>
                  <a:pt x="278631" y="8806"/>
                </a:lnTo>
                <a:lnTo>
                  <a:pt x="438866" y="0"/>
                </a:lnTo>
                <a:lnTo>
                  <a:pt x="661355" y="882777"/>
                </a:lnTo>
                <a:lnTo>
                  <a:pt x="0" y="882777"/>
                </a:lnTo>
                <a:close/>
              </a:path>
            </a:pathLst>
          </a:custGeom>
          <a:gradFill>
            <a:gsLst>
              <a:gs pos="0">
                <a:srgbClr val="FFFFFF">
                  <a:alpha val="37000"/>
                </a:srgbClr>
              </a:gs>
              <a:gs pos="9510">
                <a:srgbClr val="FAF6FC">
                  <a:alpha val="9412"/>
                </a:srgbClr>
              </a:gs>
              <a:gs pos="25130">
                <a:srgbClr val="EDDDF5">
                  <a:alpha val="25098"/>
                </a:srgbClr>
              </a:gs>
              <a:gs pos="44920">
                <a:srgbClr val="D7B5E9">
                  <a:alpha val="44706"/>
                </a:srgbClr>
              </a:gs>
              <a:gs pos="67000">
                <a:srgbClr val="B97DD9">
                  <a:alpha val="41391"/>
                </a:srgbClr>
              </a:gs>
              <a:gs pos="100000">
                <a:srgbClr val="9336C4">
                  <a:alpha val="62044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3154">
            <a:extLst>
              <a:ext uri="{FF2B5EF4-FFF2-40B4-BE49-F238E27FC236}">
                <a16:creationId xmlns:a16="http://schemas.microsoft.com/office/drawing/2014/main" id="{B163296D-8F70-3CD3-5830-0E12E1DD4BED}"/>
              </a:ext>
            </a:extLst>
          </p:cNvPr>
          <p:cNvSpPr>
            <a:spLocks/>
          </p:cNvSpPr>
          <p:nvPr/>
        </p:nvSpPr>
        <p:spPr>
          <a:xfrm rot="5035657">
            <a:off x="7238128" y="3227935"/>
            <a:ext cx="944489" cy="449227"/>
          </a:xfrm>
          <a:custGeom>
            <a:avLst/>
            <a:gdLst>
              <a:gd name="connsiteX0" fmla="*/ 0 w 902465"/>
              <a:gd name="connsiteY0" fmla="*/ 315512 h 1034215"/>
              <a:gd name="connsiteX1" fmla="*/ 902465 w 902465"/>
              <a:gd name="connsiteY1" fmla="*/ 0 h 1034215"/>
              <a:gd name="connsiteX2" fmla="*/ 691006 w 902465"/>
              <a:gd name="connsiteY2" fmla="*/ 1034215 h 1034215"/>
              <a:gd name="connsiteX3" fmla="*/ 47564 w 902465"/>
              <a:gd name="connsiteY3" fmla="*/ 530390 h 1034215"/>
              <a:gd name="connsiteX4" fmla="*/ 0 w 902465"/>
              <a:gd name="connsiteY4" fmla="*/ 315512 h 1034215"/>
              <a:gd name="connsiteX0" fmla="*/ 0 w 750301"/>
              <a:gd name="connsiteY0" fmla="*/ 215870 h 934573"/>
              <a:gd name="connsiteX1" fmla="*/ 750301 w 750301"/>
              <a:gd name="connsiteY1" fmla="*/ 0 h 934573"/>
              <a:gd name="connsiteX2" fmla="*/ 691006 w 750301"/>
              <a:gd name="connsiteY2" fmla="*/ 934573 h 934573"/>
              <a:gd name="connsiteX3" fmla="*/ 47564 w 750301"/>
              <a:gd name="connsiteY3" fmla="*/ 430748 h 934573"/>
              <a:gd name="connsiteX4" fmla="*/ 0 w 750301"/>
              <a:gd name="connsiteY4" fmla="*/ 215870 h 934573"/>
              <a:gd name="connsiteX0" fmla="*/ 0 w 750301"/>
              <a:gd name="connsiteY0" fmla="*/ 215870 h 986877"/>
              <a:gd name="connsiteX1" fmla="*/ 750301 w 750301"/>
              <a:gd name="connsiteY1" fmla="*/ 0 h 986877"/>
              <a:gd name="connsiteX2" fmla="*/ 704817 w 750301"/>
              <a:gd name="connsiteY2" fmla="*/ 986877 h 986877"/>
              <a:gd name="connsiteX3" fmla="*/ 47564 w 750301"/>
              <a:gd name="connsiteY3" fmla="*/ 430748 h 986877"/>
              <a:gd name="connsiteX4" fmla="*/ 0 w 750301"/>
              <a:gd name="connsiteY4" fmla="*/ 215870 h 986877"/>
              <a:gd name="connsiteX0" fmla="*/ 0 w 750301"/>
              <a:gd name="connsiteY0" fmla="*/ 215870 h 986877"/>
              <a:gd name="connsiteX1" fmla="*/ 750301 w 750301"/>
              <a:gd name="connsiteY1" fmla="*/ 0 h 986877"/>
              <a:gd name="connsiteX2" fmla="*/ 704817 w 750301"/>
              <a:gd name="connsiteY2" fmla="*/ 986877 h 986877"/>
              <a:gd name="connsiteX3" fmla="*/ 45174 w 750301"/>
              <a:gd name="connsiteY3" fmla="*/ 578421 h 986877"/>
              <a:gd name="connsiteX4" fmla="*/ 0 w 750301"/>
              <a:gd name="connsiteY4" fmla="*/ 215870 h 986877"/>
              <a:gd name="connsiteX0" fmla="*/ 21089 w 705127"/>
              <a:gd name="connsiteY0" fmla="*/ 65196 h 986877"/>
              <a:gd name="connsiteX1" fmla="*/ 705127 w 705127"/>
              <a:gd name="connsiteY1" fmla="*/ 0 h 986877"/>
              <a:gd name="connsiteX2" fmla="*/ 659643 w 705127"/>
              <a:gd name="connsiteY2" fmla="*/ 986877 h 986877"/>
              <a:gd name="connsiteX3" fmla="*/ 0 w 705127"/>
              <a:gd name="connsiteY3" fmla="*/ 578421 h 986877"/>
              <a:gd name="connsiteX4" fmla="*/ 21089 w 705127"/>
              <a:gd name="connsiteY4" fmla="*/ 65196 h 986877"/>
              <a:gd name="connsiteX0" fmla="*/ 21089 w 767835"/>
              <a:gd name="connsiteY0" fmla="*/ 46493 h 968174"/>
              <a:gd name="connsiteX1" fmla="*/ 767835 w 767835"/>
              <a:gd name="connsiteY1" fmla="*/ -1 h 968174"/>
              <a:gd name="connsiteX2" fmla="*/ 659643 w 767835"/>
              <a:gd name="connsiteY2" fmla="*/ 968174 h 968174"/>
              <a:gd name="connsiteX3" fmla="*/ 0 w 767835"/>
              <a:gd name="connsiteY3" fmla="*/ 559718 h 968174"/>
              <a:gd name="connsiteX4" fmla="*/ 21089 w 767835"/>
              <a:gd name="connsiteY4" fmla="*/ 46493 h 968174"/>
              <a:gd name="connsiteX0" fmla="*/ 21089 w 767835"/>
              <a:gd name="connsiteY0" fmla="*/ 46493 h 990571"/>
              <a:gd name="connsiteX1" fmla="*/ 767835 w 767835"/>
              <a:gd name="connsiteY1" fmla="*/ -1 h 990571"/>
              <a:gd name="connsiteX2" fmla="*/ 713843 w 767835"/>
              <a:gd name="connsiteY2" fmla="*/ 990572 h 990571"/>
              <a:gd name="connsiteX3" fmla="*/ 0 w 767835"/>
              <a:gd name="connsiteY3" fmla="*/ 559718 h 990571"/>
              <a:gd name="connsiteX4" fmla="*/ 21089 w 767835"/>
              <a:gd name="connsiteY4" fmla="*/ 46493 h 99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835" h="990571">
                <a:moveTo>
                  <a:pt x="21089" y="46493"/>
                </a:moveTo>
                <a:cubicBezTo>
                  <a:pt x="38207" y="43062"/>
                  <a:pt x="767835" y="-1"/>
                  <a:pt x="767835" y="-1"/>
                </a:cubicBezTo>
                <a:lnTo>
                  <a:pt x="713843" y="990572"/>
                </a:lnTo>
                <a:lnTo>
                  <a:pt x="0" y="559718"/>
                </a:lnTo>
                <a:lnTo>
                  <a:pt x="21089" y="46493"/>
                </a:lnTo>
                <a:close/>
              </a:path>
            </a:pathLst>
          </a:custGeom>
          <a:gradFill flip="none" rotWithShape="1">
            <a:gsLst>
              <a:gs pos="0">
                <a:srgbClr val="FFFFFF">
                  <a:alpha val="0"/>
                  <a:lumMod val="95281"/>
                </a:srgbClr>
              </a:gs>
              <a:gs pos="9510">
                <a:srgbClr val="FAF6FC">
                  <a:alpha val="9412"/>
                </a:srgbClr>
              </a:gs>
              <a:gs pos="25130">
                <a:srgbClr val="EDDDF5">
                  <a:alpha val="25098"/>
                </a:srgbClr>
              </a:gs>
              <a:gs pos="57000">
                <a:srgbClr val="D7B5E9">
                  <a:alpha val="44706"/>
                </a:srgbClr>
              </a:gs>
              <a:gs pos="100000">
                <a:srgbClr val="9336C4">
                  <a:alpha val="84000"/>
                </a:srgbClr>
              </a:gs>
            </a:gsLst>
            <a:lin ang="10800000" scaled="1"/>
            <a:tileRect/>
          </a:gradFill>
          <a:ln w="5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F5E1AA-8E69-C54A-6CFA-6AFD1396E7BA}"/>
              </a:ext>
            </a:extLst>
          </p:cNvPr>
          <p:cNvSpPr txBox="1">
            <a:spLocks/>
          </p:cNvSpPr>
          <p:nvPr/>
        </p:nvSpPr>
        <p:spPr>
          <a:xfrm>
            <a:off x="7610942" y="3068260"/>
            <a:ext cx="2848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TSLP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IL-33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IL-25</a:t>
            </a:r>
          </a:p>
        </p:txBody>
      </p:sp>
      <p:grpSp>
        <p:nvGrpSpPr>
          <p:cNvPr id="14" name="Graphic 22">
            <a:extLst>
              <a:ext uri="{FF2B5EF4-FFF2-40B4-BE49-F238E27FC236}">
                <a16:creationId xmlns:a16="http://schemas.microsoft.com/office/drawing/2014/main" id="{5D28BEA7-E5F8-2537-6057-298DD1DD0921}"/>
              </a:ext>
            </a:extLst>
          </p:cNvPr>
          <p:cNvGrpSpPr>
            <a:grpSpLocks/>
          </p:cNvGrpSpPr>
          <p:nvPr/>
        </p:nvGrpSpPr>
        <p:grpSpPr>
          <a:xfrm>
            <a:off x="7161445" y="2701779"/>
            <a:ext cx="191378" cy="327497"/>
            <a:chOff x="1866510" y="2273979"/>
            <a:chExt cx="239709" cy="412530"/>
          </a:xfrm>
        </p:grpSpPr>
        <p:sp>
          <p:nvSpPr>
            <p:cNvPr id="1128" name="Freeform 142">
              <a:extLst>
                <a:ext uri="{FF2B5EF4-FFF2-40B4-BE49-F238E27FC236}">
                  <a16:creationId xmlns:a16="http://schemas.microsoft.com/office/drawing/2014/main" id="{81150417-5A6F-F8D4-8958-C55571DAADFA}"/>
                </a:ext>
              </a:extLst>
            </p:cNvPr>
            <p:cNvSpPr>
              <a:spLocks/>
            </p:cNvSpPr>
            <p:nvPr/>
          </p:nvSpPr>
          <p:spPr>
            <a:xfrm>
              <a:off x="1866510" y="2273979"/>
              <a:ext cx="239709" cy="410171"/>
            </a:xfrm>
            <a:custGeom>
              <a:avLst/>
              <a:gdLst>
                <a:gd name="connsiteX0" fmla="*/ 209294 w 239709"/>
                <a:gd name="connsiteY0" fmla="*/ 68610 h 410171"/>
                <a:gd name="connsiteX1" fmla="*/ 200423 w 239709"/>
                <a:gd name="connsiteY1" fmla="*/ 39707 h 410171"/>
                <a:gd name="connsiteX2" fmla="*/ 187412 w 239709"/>
                <a:gd name="connsiteY2" fmla="*/ 4314 h 410171"/>
                <a:gd name="connsiteX3" fmla="*/ 182089 w 239709"/>
                <a:gd name="connsiteY3" fmla="*/ 42656 h 410171"/>
                <a:gd name="connsiteX4" fmla="*/ 167304 w 239709"/>
                <a:gd name="connsiteY4" fmla="*/ 56813 h 410171"/>
                <a:gd name="connsiteX5" fmla="*/ 166121 w 239709"/>
                <a:gd name="connsiteY5" fmla="*/ 34398 h 410171"/>
                <a:gd name="connsiteX6" fmla="*/ 154293 w 239709"/>
                <a:gd name="connsiteY6" fmla="*/ 185 h 410171"/>
                <a:gd name="connsiteX7" fmla="*/ 148379 w 239709"/>
                <a:gd name="connsiteY7" fmla="*/ 43836 h 410171"/>
                <a:gd name="connsiteX8" fmla="*/ 147196 w 239709"/>
                <a:gd name="connsiteY8" fmla="*/ 61532 h 410171"/>
                <a:gd name="connsiteX9" fmla="*/ 134185 w 239709"/>
                <a:gd name="connsiteY9" fmla="*/ 55043 h 410171"/>
                <a:gd name="connsiteX10" fmla="*/ 133593 w 239709"/>
                <a:gd name="connsiteY10" fmla="*/ 37347 h 410171"/>
                <a:gd name="connsiteX11" fmla="*/ 122357 w 239709"/>
                <a:gd name="connsiteY11" fmla="*/ 4904 h 410171"/>
                <a:gd name="connsiteX12" fmla="*/ 117034 w 239709"/>
                <a:gd name="connsiteY12" fmla="*/ 46195 h 410171"/>
                <a:gd name="connsiteX13" fmla="*/ 116442 w 239709"/>
                <a:gd name="connsiteY13" fmla="*/ 63891 h 410171"/>
                <a:gd name="connsiteX14" fmla="*/ 108163 w 239709"/>
                <a:gd name="connsiteY14" fmla="*/ 70970 h 410171"/>
                <a:gd name="connsiteX15" fmla="*/ 104614 w 239709"/>
                <a:gd name="connsiteY15" fmla="*/ 43246 h 410171"/>
                <a:gd name="connsiteX16" fmla="*/ 93969 w 239709"/>
                <a:gd name="connsiteY16" fmla="*/ 1955 h 410171"/>
                <a:gd name="connsiteX17" fmla="*/ 89829 w 239709"/>
                <a:gd name="connsiteY17" fmla="*/ 52094 h 410171"/>
                <a:gd name="connsiteX18" fmla="*/ 88055 w 239709"/>
                <a:gd name="connsiteY18" fmla="*/ 73329 h 410171"/>
                <a:gd name="connsiteX19" fmla="*/ 74452 w 239709"/>
                <a:gd name="connsiteY19" fmla="*/ 52684 h 410171"/>
                <a:gd name="connsiteX20" fmla="*/ 63807 w 239709"/>
                <a:gd name="connsiteY20" fmla="*/ 12573 h 410171"/>
                <a:gd name="connsiteX21" fmla="*/ 60258 w 239709"/>
                <a:gd name="connsiteY21" fmla="*/ 61532 h 410171"/>
                <a:gd name="connsiteX22" fmla="*/ 60258 w 239709"/>
                <a:gd name="connsiteY22" fmla="*/ 77458 h 410171"/>
                <a:gd name="connsiteX23" fmla="*/ 49021 w 239709"/>
                <a:gd name="connsiteY23" fmla="*/ 69790 h 410171"/>
                <a:gd name="connsiteX24" fmla="*/ 47838 w 239709"/>
                <a:gd name="connsiteY24" fmla="*/ 50324 h 410171"/>
                <a:gd name="connsiteX25" fmla="*/ 33645 w 239709"/>
                <a:gd name="connsiteY25" fmla="*/ 11983 h 410171"/>
                <a:gd name="connsiteX26" fmla="*/ 27139 w 239709"/>
                <a:gd name="connsiteY26" fmla="*/ 59762 h 410171"/>
                <a:gd name="connsiteX27" fmla="*/ 18268 w 239709"/>
                <a:gd name="connsiteY27" fmla="*/ 93974 h 410171"/>
                <a:gd name="connsiteX28" fmla="*/ 11171 w 239709"/>
                <a:gd name="connsiteY28" fmla="*/ 229054 h 410171"/>
                <a:gd name="connsiteX29" fmla="*/ 26548 w 239709"/>
                <a:gd name="connsiteY29" fmla="*/ 389498 h 410171"/>
                <a:gd name="connsiteX30" fmla="*/ 103431 w 239709"/>
                <a:gd name="connsiteY30" fmla="*/ 404245 h 410171"/>
                <a:gd name="connsiteX31" fmla="*/ 206337 w 239709"/>
                <a:gd name="connsiteY31" fmla="*/ 395986 h 410171"/>
                <a:gd name="connsiteX32" fmla="*/ 210477 w 239709"/>
                <a:gd name="connsiteY32" fmla="*/ 391857 h 410171"/>
                <a:gd name="connsiteX33" fmla="*/ 224080 w 239709"/>
                <a:gd name="connsiteY33" fmla="*/ 321073 h 410171"/>
                <a:gd name="connsiteX34" fmla="*/ 209294 w 239709"/>
                <a:gd name="connsiteY34" fmla="*/ 68610 h 410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9709" h="410171">
                  <a:moveTo>
                    <a:pt x="209294" y="68610"/>
                  </a:moveTo>
                  <a:cubicBezTo>
                    <a:pt x="198649" y="59172"/>
                    <a:pt x="199832" y="55633"/>
                    <a:pt x="200423" y="39707"/>
                  </a:cubicBezTo>
                  <a:cubicBezTo>
                    <a:pt x="201015" y="23190"/>
                    <a:pt x="203972" y="1365"/>
                    <a:pt x="187412" y="4314"/>
                  </a:cubicBezTo>
                  <a:cubicBezTo>
                    <a:pt x="170853" y="7264"/>
                    <a:pt x="180315" y="25550"/>
                    <a:pt x="182089" y="42656"/>
                  </a:cubicBezTo>
                  <a:cubicBezTo>
                    <a:pt x="183272" y="52094"/>
                    <a:pt x="176767" y="78048"/>
                    <a:pt x="167304" y="56813"/>
                  </a:cubicBezTo>
                  <a:cubicBezTo>
                    <a:pt x="164347" y="50914"/>
                    <a:pt x="166121" y="40886"/>
                    <a:pt x="166121" y="34398"/>
                  </a:cubicBezTo>
                  <a:cubicBezTo>
                    <a:pt x="166121" y="18471"/>
                    <a:pt x="168487" y="-2174"/>
                    <a:pt x="154293" y="185"/>
                  </a:cubicBezTo>
                  <a:cubicBezTo>
                    <a:pt x="140099" y="2545"/>
                    <a:pt x="146013" y="27319"/>
                    <a:pt x="148379" y="43836"/>
                  </a:cubicBezTo>
                  <a:cubicBezTo>
                    <a:pt x="148970" y="48555"/>
                    <a:pt x="150153" y="57403"/>
                    <a:pt x="147196" y="61532"/>
                  </a:cubicBezTo>
                  <a:cubicBezTo>
                    <a:pt x="141282" y="69200"/>
                    <a:pt x="135959" y="61532"/>
                    <a:pt x="134185" y="55043"/>
                  </a:cubicBezTo>
                  <a:cubicBezTo>
                    <a:pt x="133002" y="49734"/>
                    <a:pt x="133593" y="43246"/>
                    <a:pt x="133593" y="37347"/>
                  </a:cubicBezTo>
                  <a:cubicBezTo>
                    <a:pt x="134185" y="23780"/>
                    <a:pt x="136550" y="9623"/>
                    <a:pt x="122357" y="4904"/>
                  </a:cubicBezTo>
                  <a:cubicBezTo>
                    <a:pt x="107571" y="185"/>
                    <a:pt x="114668" y="28499"/>
                    <a:pt x="117034" y="46195"/>
                  </a:cubicBezTo>
                  <a:cubicBezTo>
                    <a:pt x="117625" y="51504"/>
                    <a:pt x="117625" y="57992"/>
                    <a:pt x="116442" y="63891"/>
                  </a:cubicBezTo>
                  <a:cubicBezTo>
                    <a:pt x="115260" y="69790"/>
                    <a:pt x="112894" y="75099"/>
                    <a:pt x="108163" y="70970"/>
                  </a:cubicBezTo>
                  <a:cubicBezTo>
                    <a:pt x="102840" y="66840"/>
                    <a:pt x="104614" y="49144"/>
                    <a:pt x="104614" y="43246"/>
                  </a:cubicBezTo>
                  <a:cubicBezTo>
                    <a:pt x="104614" y="27909"/>
                    <a:pt x="105797" y="-404"/>
                    <a:pt x="93969" y="1955"/>
                  </a:cubicBezTo>
                  <a:cubicBezTo>
                    <a:pt x="82141" y="4314"/>
                    <a:pt x="88055" y="36167"/>
                    <a:pt x="89829" y="52094"/>
                  </a:cubicBezTo>
                  <a:cubicBezTo>
                    <a:pt x="90420" y="57403"/>
                    <a:pt x="91012" y="68020"/>
                    <a:pt x="88055" y="73329"/>
                  </a:cubicBezTo>
                  <a:cubicBezTo>
                    <a:pt x="78592" y="90435"/>
                    <a:pt x="73861" y="57992"/>
                    <a:pt x="74452" y="52684"/>
                  </a:cubicBezTo>
                  <a:cubicBezTo>
                    <a:pt x="75044" y="39117"/>
                    <a:pt x="78001" y="13162"/>
                    <a:pt x="63807" y="12573"/>
                  </a:cubicBezTo>
                  <a:cubicBezTo>
                    <a:pt x="49613" y="11983"/>
                    <a:pt x="57893" y="46195"/>
                    <a:pt x="60258" y="61532"/>
                  </a:cubicBezTo>
                  <a:cubicBezTo>
                    <a:pt x="60850" y="65071"/>
                    <a:pt x="63215" y="74509"/>
                    <a:pt x="60258" y="77458"/>
                  </a:cubicBezTo>
                  <a:cubicBezTo>
                    <a:pt x="56118" y="82177"/>
                    <a:pt x="50796" y="74509"/>
                    <a:pt x="49021" y="69790"/>
                  </a:cubicBezTo>
                  <a:cubicBezTo>
                    <a:pt x="46656" y="63891"/>
                    <a:pt x="47838" y="56813"/>
                    <a:pt x="47838" y="50324"/>
                  </a:cubicBezTo>
                  <a:cubicBezTo>
                    <a:pt x="47838" y="36167"/>
                    <a:pt x="50204" y="9033"/>
                    <a:pt x="33645" y="11983"/>
                  </a:cubicBezTo>
                  <a:cubicBezTo>
                    <a:pt x="16494" y="14932"/>
                    <a:pt x="24773" y="45015"/>
                    <a:pt x="27139" y="59762"/>
                  </a:cubicBezTo>
                  <a:cubicBezTo>
                    <a:pt x="29505" y="74509"/>
                    <a:pt x="18268" y="94564"/>
                    <a:pt x="18268" y="93974"/>
                  </a:cubicBezTo>
                  <a:cubicBezTo>
                    <a:pt x="-17808" y="125237"/>
                    <a:pt x="10579" y="191302"/>
                    <a:pt x="11171" y="229054"/>
                  </a:cubicBezTo>
                  <a:cubicBezTo>
                    <a:pt x="11762" y="271524"/>
                    <a:pt x="-10711" y="364134"/>
                    <a:pt x="26548" y="389498"/>
                  </a:cubicBezTo>
                  <a:cubicBezTo>
                    <a:pt x="43699" y="400705"/>
                    <a:pt x="82141" y="398936"/>
                    <a:pt x="103431" y="404245"/>
                  </a:cubicBezTo>
                  <a:cubicBezTo>
                    <a:pt x="133593" y="411913"/>
                    <a:pt x="179132" y="414862"/>
                    <a:pt x="206337" y="395986"/>
                  </a:cubicBezTo>
                  <a:cubicBezTo>
                    <a:pt x="208112" y="394807"/>
                    <a:pt x="209294" y="393627"/>
                    <a:pt x="210477" y="391857"/>
                  </a:cubicBezTo>
                  <a:cubicBezTo>
                    <a:pt x="228220" y="368263"/>
                    <a:pt x="222897" y="349387"/>
                    <a:pt x="224080" y="321073"/>
                  </a:cubicBezTo>
                  <a:cubicBezTo>
                    <a:pt x="224671" y="259137"/>
                    <a:pt x="267253" y="120518"/>
                    <a:pt x="209294" y="68610"/>
                  </a:cubicBezTo>
                  <a:close/>
                </a:path>
              </a:pathLst>
            </a:custGeom>
            <a:solidFill>
              <a:srgbClr val="F6BD99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129" name="Freeform 143">
              <a:extLst>
                <a:ext uri="{FF2B5EF4-FFF2-40B4-BE49-F238E27FC236}">
                  <a16:creationId xmlns:a16="http://schemas.microsoft.com/office/drawing/2014/main" id="{80CD855E-4B2B-8811-04D1-48438D54AE8D}"/>
                </a:ext>
              </a:extLst>
            </p:cNvPr>
            <p:cNvSpPr>
              <a:spLocks/>
            </p:cNvSpPr>
            <p:nvPr/>
          </p:nvSpPr>
          <p:spPr>
            <a:xfrm>
              <a:off x="1868541" y="2342589"/>
              <a:ext cx="237487" cy="343920"/>
            </a:xfrm>
            <a:custGeom>
              <a:avLst/>
              <a:gdLst>
                <a:gd name="connsiteX0" fmla="*/ 207263 w 237487"/>
                <a:gd name="connsiteY0" fmla="*/ 0 h 343920"/>
                <a:gd name="connsiteX1" fmla="*/ 200758 w 237487"/>
                <a:gd name="connsiteY1" fmla="*/ 104407 h 343920"/>
                <a:gd name="connsiteX2" fmla="*/ 183015 w 237487"/>
                <a:gd name="connsiteY2" fmla="*/ 186988 h 343920"/>
                <a:gd name="connsiteX3" fmla="*/ 179467 w 237487"/>
                <a:gd name="connsiteY3" fmla="*/ 270159 h 343920"/>
                <a:gd name="connsiteX4" fmla="*/ 170596 w 237487"/>
                <a:gd name="connsiteY4" fmla="*/ 282546 h 343920"/>
                <a:gd name="connsiteX5" fmla="*/ 108497 w 237487"/>
                <a:gd name="connsiteY5" fmla="*/ 294934 h 343920"/>
                <a:gd name="connsiteX6" fmla="*/ 74787 w 237487"/>
                <a:gd name="connsiteY6" fmla="*/ 290215 h 343920"/>
                <a:gd name="connsiteX7" fmla="*/ 39302 w 237487"/>
                <a:gd name="connsiteY7" fmla="*/ 264850 h 343920"/>
                <a:gd name="connsiteX8" fmla="*/ 19194 w 237487"/>
                <a:gd name="connsiteY8" fmla="*/ 204094 h 343920"/>
                <a:gd name="connsiteX9" fmla="*/ 18011 w 237487"/>
                <a:gd name="connsiteY9" fmla="*/ 136849 h 343920"/>
                <a:gd name="connsiteX10" fmla="*/ 269 w 237487"/>
                <a:gd name="connsiteY10" fmla="*/ 114434 h 343920"/>
                <a:gd name="connsiteX11" fmla="*/ 6183 w 237487"/>
                <a:gd name="connsiteY11" fmla="*/ 162803 h 343920"/>
                <a:gd name="connsiteX12" fmla="*/ 21559 w 237487"/>
                <a:gd name="connsiteY12" fmla="*/ 323247 h 343920"/>
                <a:gd name="connsiteX13" fmla="*/ 98443 w 237487"/>
                <a:gd name="connsiteY13" fmla="*/ 337994 h 343920"/>
                <a:gd name="connsiteX14" fmla="*/ 201349 w 237487"/>
                <a:gd name="connsiteY14" fmla="*/ 329736 h 343920"/>
                <a:gd name="connsiteX15" fmla="*/ 205489 w 237487"/>
                <a:gd name="connsiteY15" fmla="*/ 325607 h 343920"/>
                <a:gd name="connsiteX16" fmla="*/ 219092 w 237487"/>
                <a:gd name="connsiteY16" fmla="*/ 254823 h 343920"/>
                <a:gd name="connsiteX17" fmla="*/ 207263 w 237487"/>
                <a:gd name="connsiteY17" fmla="*/ 0 h 34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7487" h="343920">
                  <a:moveTo>
                    <a:pt x="207263" y="0"/>
                  </a:moveTo>
                  <a:cubicBezTo>
                    <a:pt x="200166" y="36572"/>
                    <a:pt x="183015" y="48369"/>
                    <a:pt x="200758" y="104407"/>
                  </a:cubicBezTo>
                  <a:cubicBezTo>
                    <a:pt x="209629" y="132720"/>
                    <a:pt x="188929" y="158084"/>
                    <a:pt x="183015" y="186988"/>
                  </a:cubicBezTo>
                  <a:cubicBezTo>
                    <a:pt x="177693" y="215302"/>
                    <a:pt x="193661" y="245385"/>
                    <a:pt x="179467" y="270159"/>
                  </a:cubicBezTo>
                  <a:cubicBezTo>
                    <a:pt x="177101" y="274878"/>
                    <a:pt x="173553" y="279007"/>
                    <a:pt x="170596" y="282546"/>
                  </a:cubicBezTo>
                  <a:cubicBezTo>
                    <a:pt x="153445" y="301422"/>
                    <a:pt x="130380" y="297883"/>
                    <a:pt x="108497" y="294934"/>
                  </a:cubicBezTo>
                  <a:cubicBezTo>
                    <a:pt x="97260" y="293164"/>
                    <a:pt x="86024" y="290805"/>
                    <a:pt x="74787" y="290215"/>
                  </a:cubicBezTo>
                  <a:cubicBezTo>
                    <a:pt x="60001" y="289625"/>
                    <a:pt x="48173" y="277238"/>
                    <a:pt x="39302" y="264850"/>
                  </a:cubicBezTo>
                  <a:cubicBezTo>
                    <a:pt x="23925" y="243615"/>
                    <a:pt x="16237" y="228279"/>
                    <a:pt x="19194" y="204094"/>
                  </a:cubicBezTo>
                  <a:cubicBezTo>
                    <a:pt x="22151" y="182859"/>
                    <a:pt x="28065" y="157495"/>
                    <a:pt x="18011" y="136849"/>
                  </a:cubicBezTo>
                  <a:cubicBezTo>
                    <a:pt x="14463" y="128591"/>
                    <a:pt x="7365" y="120923"/>
                    <a:pt x="269" y="114434"/>
                  </a:cubicBezTo>
                  <a:cubicBezTo>
                    <a:pt x="3226" y="131540"/>
                    <a:pt x="6183" y="149236"/>
                    <a:pt x="6183" y="162803"/>
                  </a:cubicBezTo>
                  <a:cubicBezTo>
                    <a:pt x="6774" y="205274"/>
                    <a:pt x="-15700" y="297883"/>
                    <a:pt x="21559" y="323247"/>
                  </a:cubicBezTo>
                  <a:cubicBezTo>
                    <a:pt x="38710" y="334455"/>
                    <a:pt x="77152" y="332685"/>
                    <a:pt x="98443" y="337994"/>
                  </a:cubicBezTo>
                  <a:cubicBezTo>
                    <a:pt x="128605" y="345662"/>
                    <a:pt x="174144" y="348612"/>
                    <a:pt x="201349" y="329736"/>
                  </a:cubicBezTo>
                  <a:cubicBezTo>
                    <a:pt x="203123" y="328556"/>
                    <a:pt x="204306" y="327376"/>
                    <a:pt x="205489" y="325607"/>
                  </a:cubicBezTo>
                  <a:cubicBezTo>
                    <a:pt x="223231" y="302012"/>
                    <a:pt x="210812" y="281957"/>
                    <a:pt x="219092" y="254823"/>
                  </a:cubicBezTo>
                  <a:cubicBezTo>
                    <a:pt x="222640" y="190527"/>
                    <a:pt x="265222" y="51908"/>
                    <a:pt x="207263" y="0"/>
                  </a:cubicBezTo>
                  <a:close/>
                </a:path>
              </a:pathLst>
            </a:custGeom>
            <a:solidFill>
              <a:srgbClr val="F19C67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1130" name="Graphic 22">
              <a:extLst>
                <a:ext uri="{FF2B5EF4-FFF2-40B4-BE49-F238E27FC236}">
                  <a16:creationId xmlns:a16="http://schemas.microsoft.com/office/drawing/2014/main" id="{49F21840-85D1-0C3B-59E8-E2E2BAE95EF8}"/>
                </a:ext>
              </a:extLst>
            </p:cNvPr>
            <p:cNvGrpSpPr>
              <a:grpSpLocks/>
            </p:cNvGrpSpPr>
            <p:nvPr/>
          </p:nvGrpSpPr>
          <p:grpSpPr>
            <a:xfrm>
              <a:off x="1898947" y="2285962"/>
              <a:ext cx="152790" cy="79770"/>
              <a:chOff x="1898947" y="2285962"/>
              <a:chExt cx="152790" cy="79770"/>
            </a:xfrm>
            <a:solidFill>
              <a:srgbClr val="F19C67"/>
            </a:solidFill>
          </p:grpSpPr>
          <p:sp>
            <p:nvSpPr>
              <p:cNvPr id="1142" name="Freeform 156">
                <a:extLst>
                  <a:ext uri="{FF2B5EF4-FFF2-40B4-BE49-F238E27FC236}">
                    <a16:creationId xmlns:a16="http://schemas.microsoft.com/office/drawing/2014/main" id="{DC091C6C-9A27-9C9E-3C8D-A7D9710A0B7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898947" y="2286920"/>
                <a:ext cx="28938" cy="78685"/>
              </a:xfrm>
              <a:custGeom>
                <a:avLst/>
                <a:gdLst>
                  <a:gd name="connsiteX0" fmla="*/ 8305 w 28938"/>
                  <a:gd name="connsiteY0" fmla="*/ 29716 h 78685"/>
                  <a:gd name="connsiteX1" fmla="*/ 24273 w 28938"/>
                  <a:gd name="connsiteY1" fmla="*/ 78675 h 78685"/>
                  <a:gd name="connsiteX2" fmla="*/ 26639 w 28938"/>
                  <a:gd name="connsiteY2" fmla="*/ 49771 h 78685"/>
                  <a:gd name="connsiteX3" fmla="*/ 26639 w 28938"/>
                  <a:gd name="connsiteY3" fmla="*/ 65697 h 78685"/>
                  <a:gd name="connsiteX4" fmla="*/ 15402 w 28938"/>
                  <a:gd name="connsiteY4" fmla="*/ 58029 h 78685"/>
                  <a:gd name="connsiteX5" fmla="*/ 14219 w 28938"/>
                  <a:gd name="connsiteY5" fmla="*/ 38564 h 78685"/>
                  <a:gd name="connsiteX6" fmla="*/ 25 w 28938"/>
                  <a:gd name="connsiteY6" fmla="*/ 222 h 78685"/>
                  <a:gd name="connsiteX7" fmla="*/ 8305 w 28938"/>
                  <a:gd name="connsiteY7" fmla="*/ 29716 h 78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938" h="78685">
                    <a:moveTo>
                      <a:pt x="8305" y="29716"/>
                    </a:moveTo>
                    <a:cubicBezTo>
                      <a:pt x="7122" y="56849"/>
                      <a:pt x="15402" y="79264"/>
                      <a:pt x="24273" y="78675"/>
                    </a:cubicBezTo>
                    <a:cubicBezTo>
                      <a:pt x="33144" y="78085"/>
                      <a:pt x="26639" y="49771"/>
                      <a:pt x="26639" y="49771"/>
                    </a:cubicBezTo>
                    <a:cubicBezTo>
                      <a:pt x="26639" y="49771"/>
                      <a:pt x="29596" y="62748"/>
                      <a:pt x="26639" y="65697"/>
                    </a:cubicBezTo>
                    <a:cubicBezTo>
                      <a:pt x="22499" y="70416"/>
                      <a:pt x="17176" y="62748"/>
                      <a:pt x="15402" y="58029"/>
                    </a:cubicBezTo>
                    <a:cubicBezTo>
                      <a:pt x="13036" y="52131"/>
                      <a:pt x="14219" y="45052"/>
                      <a:pt x="14219" y="38564"/>
                    </a:cubicBezTo>
                    <a:cubicBezTo>
                      <a:pt x="14219" y="24407"/>
                      <a:pt x="16585" y="-2727"/>
                      <a:pt x="25" y="222"/>
                    </a:cubicBezTo>
                    <a:cubicBezTo>
                      <a:pt x="-566" y="812"/>
                      <a:pt x="9488" y="2582"/>
                      <a:pt x="8305" y="29716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143" name="Freeform 157">
                <a:extLst>
                  <a:ext uri="{FF2B5EF4-FFF2-40B4-BE49-F238E27FC236}">
                    <a16:creationId xmlns:a16="http://schemas.microsoft.com/office/drawing/2014/main" id="{7A10E091-CEC1-743B-EC41-DA42A9B0223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929134" y="2287142"/>
                <a:ext cx="27847" cy="78590"/>
              </a:xfrm>
              <a:custGeom>
                <a:avLst/>
                <a:gdLst>
                  <a:gd name="connsiteX0" fmla="*/ 6506 w 27847"/>
                  <a:gd name="connsiteY0" fmla="*/ 32443 h 78590"/>
                  <a:gd name="connsiteX1" fmla="*/ 22474 w 27847"/>
                  <a:gd name="connsiteY1" fmla="*/ 77273 h 78590"/>
                  <a:gd name="connsiteX2" fmla="*/ 26022 w 27847"/>
                  <a:gd name="connsiteY2" fmla="*/ 39521 h 78590"/>
                  <a:gd name="connsiteX3" fmla="*/ 24248 w 27847"/>
                  <a:gd name="connsiteY3" fmla="*/ 60756 h 78590"/>
                  <a:gd name="connsiteX4" fmla="*/ 10646 w 27847"/>
                  <a:gd name="connsiteY4" fmla="*/ 40111 h 78590"/>
                  <a:gd name="connsiteX5" fmla="*/ 0 w 27847"/>
                  <a:gd name="connsiteY5" fmla="*/ 0 h 78590"/>
                  <a:gd name="connsiteX6" fmla="*/ 6506 w 27847"/>
                  <a:gd name="connsiteY6" fmla="*/ 32443 h 78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847" h="78590">
                    <a:moveTo>
                      <a:pt x="6506" y="32443"/>
                    </a:moveTo>
                    <a:cubicBezTo>
                      <a:pt x="2366" y="53088"/>
                      <a:pt x="13011" y="85531"/>
                      <a:pt x="22474" y="77273"/>
                    </a:cubicBezTo>
                    <a:cubicBezTo>
                      <a:pt x="31936" y="69014"/>
                      <a:pt x="26022" y="39521"/>
                      <a:pt x="26022" y="39521"/>
                    </a:cubicBezTo>
                    <a:cubicBezTo>
                      <a:pt x="26614" y="44830"/>
                      <a:pt x="27205" y="55448"/>
                      <a:pt x="24248" y="60756"/>
                    </a:cubicBezTo>
                    <a:cubicBezTo>
                      <a:pt x="14785" y="77862"/>
                      <a:pt x="10054" y="45420"/>
                      <a:pt x="10646" y="40111"/>
                    </a:cubicBezTo>
                    <a:cubicBezTo>
                      <a:pt x="11237" y="26544"/>
                      <a:pt x="14194" y="590"/>
                      <a:pt x="0" y="0"/>
                    </a:cubicBezTo>
                    <a:cubicBezTo>
                      <a:pt x="0" y="590"/>
                      <a:pt x="10646" y="11797"/>
                      <a:pt x="6506" y="3244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144" name="Freeform 158">
                <a:extLst>
                  <a:ext uri="{FF2B5EF4-FFF2-40B4-BE49-F238E27FC236}">
                    <a16:creationId xmlns:a16="http://schemas.microsoft.com/office/drawing/2014/main" id="{2658E04F-10E0-9185-C8CB-1456880264F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968397" y="2314276"/>
                <a:ext cx="16143" cy="46359"/>
              </a:xfrm>
              <a:custGeom>
                <a:avLst/>
                <a:gdLst>
                  <a:gd name="connsiteX0" fmla="*/ 3911 w 16143"/>
                  <a:gd name="connsiteY0" fmla="*/ 46010 h 46359"/>
                  <a:gd name="connsiteX1" fmla="*/ 13965 w 16143"/>
                  <a:gd name="connsiteY1" fmla="*/ 5899 h 46359"/>
                  <a:gd name="connsiteX2" fmla="*/ 13373 w 16143"/>
                  <a:gd name="connsiteY2" fmla="*/ 23595 h 46359"/>
                  <a:gd name="connsiteX3" fmla="*/ 5093 w 16143"/>
                  <a:gd name="connsiteY3" fmla="*/ 30673 h 46359"/>
                  <a:gd name="connsiteX4" fmla="*/ 1545 w 16143"/>
                  <a:gd name="connsiteY4" fmla="*/ 2949 h 46359"/>
                  <a:gd name="connsiteX5" fmla="*/ 1545 w 16143"/>
                  <a:gd name="connsiteY5" fmla="*/ 0 h 46359"/>
                  <a:gd name="connsiteX6" fmla="*/ 3911 w 16143"/>
                  <a:gd name="connsiteY6" fmla="*/ 46010 h 46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43" h="46359">
                    <a:moveTo>
                      <a:pt x="3911" y="46010"/>
                    </a:moveTo>
                    <a:cubicBezTo>
                      <a:pt x="11008" y="48959"/>
                      <a:pt x="20470" y="33033"/>
                      <a:pt x="13965" y="5899"/>
                    </a:cubicBezTo>
                    <a:cubicBezTo>
                      <a:pt x="14556" y="11207"/>
                      <a:pt x="14556" y="17696"/>
                      <a:pt x="13373" y="23595"/>
                    </a:cubicBezTo>
                    <a:cubicBezTo>
                      <a:pt x="12190" y="29493"/>
                      <a:pt x="9825" y="34802"/>
                      <a:pt x="5093" y="30673"/>
                    </a:cubicBezTo>
                    <a:cubicBezTo>
                      <a:pt x="-229" y="26544"/>
                      <a:pt x="1545" y="8848"/>
                      <a:pt x="1545" y="2949"/>
                    </a:cubicBezTo>
                    <a:cubicBezTo>
                      <a:pt x="1545" y="1770"/>
                      <a:pt x="1545" y="1180"/>
                      <a:pt x="1545" y="0"/>
                    </a:cubicBezTo>
                    <a:cubicBezTo>
                      <a:pt x="1545" y="590"/>
                      <a:pt x="-3186" y="43060"/>
                      <a:pt x="3911" y="46010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145" name="Freeform 159">
                <a:extLst>
                  <a:ext uri="{FF2B5EF4-FFF2-40B4-BE49-F238E27FC236}">
                    <a16:creationId xmlns:a16="http://schemas.microsoft.com/office/drawing/2014/main" id="{6C34F3AC-8438-F7F0-ED66-DA21FA2DC8F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993943" y="2285962"/>
                <a:ext cx="21975" cy="70843"/>
              </a:xfrm>
              <a:custGeom>
                <a:avLst/>
                <a:gdLst>
                  <a:gd name="connsiteX0" fmla="*/ 15032 w 21975"/>
                  <a:gd name="connsiteY0" fmla="*/ 70784 h 70843"/>
                  <a:gd name="connsiteX1" fmla="*/ 21538 w 21975"/>
                  <a:gd name="connsiteY1" fmla="*/ 43060 h 70843"/>
                  <a:gd name="connsiteX2" fmla="*/ 21538 w 21975"/>
                  <a:gd name="connsiteY2" fmla="*/ 43060 h 70843"/>
                  <a:gd name="connsiteX3" fmla="*/ 19764 w 21975"/>
                  <a:gd name="connsiteY3" fmla="*/ 50729 h 70843"/>
                  <a:gd name="connsiteX4" fmla="*/ 6753 w 21975"/>
                  <a:gd name="connsiteY4" fmla="*/ 44240 h 70843"/>
                  <a:gd name="connsiteX5" fmla="*/ 6161 w 21975"/>
                  <a:gd name="connsiteY5" fmla="*/ 26544 h 70843"/>
                  <a:gd name="connsiteX6" fmla="*/ 5570 w 21975"/>
                  <a:gd name="connsiteY6" fmla="*/ 8258 h 70843"/>
                  <a:gd name="connsiteX7" fmla="*/ 2021 w 21975"/>
                  <a:gd name="connsiteY7" fmla="*/ 0 h 70843"/>
                  <a:gd name="connsiteX8" fmla="*/ 2021 w 21975"/>
                  <a:gd name="connsiteY8" fmla="*/ 0 h 70843"/>
                  <a:gd name="connsiteX9" fmla="*/ 839 w 21975"/>
                  <a:gd name="connsiteY9" fmla="*/ 37752 h 70843"/>
                  <a:gd name="connsiteX10" fmla="*/ 15032 w 21975"/>
                  <a:gd name="connsiteY10" fmla="*/ 70784 h 70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975" h="70843">
                    <a:moveTo>
                      <a:pt x="15032" y="70784"/>
                    </a:moveTo>
                    <a:cubicBezTo>
                      <a:pt x="24495" y="69604"/>
                      <a:pt x="21538" y="43060"/>
                      <a:pt x="21538" y="43060"/>
                    </a:cubicBezTo>
                    <a:lnTo>
                      <a:pt x="21538" y="43060"/>
                    </a:lnTo>
                    <a:cubicBezTo>
                      <a:pt x="21538" y="46010"/>
                      <a:pt x="20947" y="48959"/>
                      <a:pt x="19764" y="50729"/>
                    </a:cubicBezTo>
                    <a:cubicBezTo>
                      <a:pt x="13850" y="58397"/>
                      <a:pt x="8527" y="50729"/>
                      <a:pt x="6753" y="44240"/>
                    </a:cubicBezTo>
                    <a:cubicBezTo>
                      <a:pt x="5570" y="38931"/>
                      <a:pt x="6161" y="32443"/>
                      <a:pt x="6161" y="26544"/>
                    </a:cubicBezTo>
                    <a:cubicBezTo>
                      <a:pt x="6161" y="18876"/>
                      <a:pt x="7344" y="17106"/>
                      <a:pt x="5570" y="8258"/>
                    </a:cubicBezTo>
                    <a:cubicBezTo>
                      <a:pt x="4387" y="4719"/>
                      <a:pt x="3796" y="2949"/>
                      <a:pt x="2021" y="0"/>
                    </a:cubicBezTo>
                    <a:lnTo>
                      <a:pt x="2021" y="0"/>
                    </a:lnTo>
                    <a:cubicBezTo>
                      <a:pt x="2021" y="1180"/>
                      <a:pt x="3796" y="19466"/>
                      <a:pt x="839" y="37752"/>
                    </a:cubicBezTo>
                    <a:cubicBezTo>
                      <a:pt x="-2710" y="55448"/>
                      <a:pt x="5570" y="71964"/>
                      <a:pt x="15032" y="70784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146" name="Freeform 160">
                <a:extLst>
                  <a:ext uri="{FF2B5EF4-FFF2-40B4-BE49-F238E27FC236}">
                    <a16:creationId xmlns:a16="http://schemas.microsoft.com/office/drawing/2014/main" id="{F8EF2C15-7D29-F379-605E-93A238B65C0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28748" y="2307197"/>
                <a:ext cx="22989" cy="49432"/>
              </a:xfrm>
              <a:custGeom>
                <a:avLst/>
                <a:gdLst>
                  <a:gd name="connsiteX0" fmla="*/ 335 w 22989"/>
                  <a:gd name="connsiteY0" fmla="*/ 30083 h 49432"/>
                  <a:gd name="connsiteX1" fmla="*/ 18077 w 22989"/>
                  <a:gd name="connsiteY1" fmla="*/ 48959 h 49432"/>
                  <a:gd name="connsiteX2" fmla="*/ 16303 w 22989"/>
                  <a:gd name="connsiteY2" fmla="*/ 0 h 49432"/>
                  <a:gd name="connsiteX3" fmla="*/ 16303 w 22989"/>
                  <a:gd name="connsiteY3" fmla="*/ 0 h 49432"/>
                  <a:gd name="connsiteX4" fmla="*/ 19260 w 22989"/>
                  <a:gd name="connsiteY4" fmla="*/ 9438 h 49432"/>
                  <a:gd name="connsiteX5" fmla="*/ 4475 w 22989"/>
                  <a:gd name="connsiteY5" fmla="*/ 23595 h 49432"/>
                  <a:gd name="connsiteX6" fmla="*/ 3292 w 22989"/>
                  <a:gd name="connsiteY6" fmla="*/ 1180 h 49432"/>
                  <a:gd name="connsiteX7" fmla="*/ 3292 w 22989"/>
                  <a:gd name="connsiteY7" fmla="*/ 0 h 49432"/>
                  <a:gd name="connsiteX8" fmla="*/ 3292 w 22989"/>
                  <a:gd name="connsiteY8" fmla="*/ 0 h 49432"/>
                  <a:gd name="connsiteX9" fmla="*/ 335 w 22989"/>
                  <a:gd name="connsiteY9" fmla="*/ 30083 h 49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989" h="49432">
                    <a:moveTo>
                      <a:pt x="335" y="30083"/>
                    </a:moveTo>
                    <a:cubicBezTo>
                      <a:pt x="2700" y="44830"/>
                      <a:pt x="13346" y="51318"/>
                      <a:pt x="18077" y="48959"/>
                    </a:cubicBezTo>
                    <a:cubicBezTo>
                      <a:pt x="22809" y="46600"/>
                      <a:pt x="26948" y="21825"/>
                      <a:pt x="16303" y="0"/>
                    </a:cubicBezTo>
                    <a:lnTo>
                      <a:pt x="16303" y="0"/>
                    </a:lnTo>
                    <a:cubicBezTo>
                      <a:pt x="17486" y="6489"/>
                      <a:pt x="18669" y="4129"/>
                      <a:pt x="19260" y="9438"/>
                    </a:cubicBezTo>
                    <a:cubicBezTo>
                      <a:pt x="20443" y="18876"/>
                      <a:pt x="13937" y="44830"/>
                      <a:pt x="4475" y="23595"/>
                    </a:cubicBezTo>
                    <a:cubicBezTo>
                      <a:pt x="1518" y="17696"/>
                      <a:pt x="3292" y="7668"/>
                      <a:pt x="3292" y="1180"/>
                    </a:cubicBezTo>
                    <a:cubicBezTo>
                      <a:pt x="3292" y="-1770"/>
                      <a:pt x="3292" y="3539"/>
                      <a:pt x="3292" y="0"/>
                    </a:cubicBezTo>
                    <a:lnTo>
                      <a:pt x="3292" y="0"/>
                    </a:lnTo>
                    <a:cubicBezTo>
                      <a:pt x="4475" y="0"/>
                      <a:pt x="-1439" y="14747"/>
                      <a:pt x="335" y="3008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grpSp>
          <p:nvGrpSpPr>
            <p:cNvPr id="1131" name="Graphic 22">
              <a:extLst>
                <a:ext uri="{FF2B5EF4-FFF2-40B4-BE49-F238E27FC236}">
                  <a16:creationId xmlns:a16="http://schemas.microsoft.com/office/drawing/2014/main" id="{425814BC-CAAD-4509-1098-181786647523}"/>
                </a:ext>
              </a:extLst>
            </p:cNvPr>
            <p:cNvGrpSpPr>
              <a:grpSpLocks/>
            </p:cNvGrpSpPr>
            <p:nvPr/>
          </p:nvGrpSpPr>
          <p:grpSpPr>
            <a:xfrm>
              <a:off x="1915452" y="2435362"/>
              <a:ext cx="136696" cy="212239"/>
              <a:chOff x="1915452" y="2435362"/>
              <a:chExt cx="136696" cy="212239"/>
            </a:xfrm>
            <a:solidFill>
              <a:srgbClr val="54BCE8"/>
            </a:solidFill>
          </p:grpSpPr>
          <p:sp>
            <p:nvSpPr>
              <p:cNvPr id="1138" name="Freeform 152">
                <a:extLst>
                  <a:ext uri="{FF2B5EF4-FFF2-40B4-BE49-F238E27FC236}">
                    <a16:creationId xmlns:a16="http://schemas.microsoft.com/office/drawing/2014/main" id="{506082C1-FBB6-6143-857D-75409E9ED5C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19583" y="2463406"/>
                <a:ext cx="28457" cy="30816"/>
              </a:xfrm>
              <a:custGeom>
                <a:avLst/>
                <a:gdLst>
                  <a:gd name="connsiteX0" fmla="*/ 28425 w 28457"/>
                  <a:gd name="connsiteY0" fmla="*/ 15443 h 30816"/>
                  <a:gd name="connsiteX1" fmla="*/ 14231 w 28457"/>
                  <a:gd name="connsiteY1" fmla="*/ 30780 h 30816"/>
                  <a:gd name="connsiteX2" fmla="*/ 37 w 28457"/>
                  <a:gd name="connsiteY2" fmla="*/ 15443 h 30816"/>
                  <a:gd name="connsiteX3" fmla="*/ 14231 w 28457"/>
                  <a:gd name="connsiteY3" fmla="*/ 106 h 30816"/>
                  <a:gd name="connsiteX4" fmla="*/ 28425 w 28457"/>
                  <a:gd name="connsiteY4" fmla="*/ 15443 h 30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57" h="30816">
                    <a:moveTo>
                      <a:pt x="28425" y="15443"/>
                    </a:moveTo>
                    <a:cubicBezTo>
                      <a:pt x="29017" y="24291"/>
                      <a:pt x="21328" y="30190"/>
                      <a:pt x="14231" y="30780"/>
                    </a:cubicBezTo>
                    <a:cubicBezTo>
                      <a:pt x="5951" y="31369"/>
                      <a:pt x="-554" y="24881"/>
                      <a:pt x="37" y="15443"/>
                    </a:cubicBezTo>
                    <a:cubicBezTo>
                      <a:pt x="629" y="7775"/>
                      <a:pt x="6543" y="-1073"/>
                      <a:pt x="14231" y="106"/>
                    </a:cubicBezTo>
                    <a:cubicBezTo>
                      <a:pt x="21328" y="696"/>
                      <a:pt x="27834" y="7775"/>
                      <a:pt x="28425" y="15443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139" name="Freeform 153">
                <a:extLst>
                  <a:ext uri="{FF2B5EF4-FFF2-40B4-BE49-F238E27FC236}">
                    <a16:creationId xmlns:a16="http://schemas.microsoft.com/office/drawing/2014/main" id="{E237CE80-98A2-4BF9-8A56-C6DA0F22AB8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915452" y="2615474"/>
                <a:ext cx="37355" cy="32127"/>
              </a:xfrm>
              <a:custGeom>
                <a:avLst/>
                <a:gdLst>
                  <a:gd name="connsiteX0" fmla="*/ 27285 w 37355"/>
                  <a:gd name="connsiteY0" fmla="*/ 27948 h 32127"/>
                  <a:gd name="connsiteX1" fmla="*/ 2445 w 37355"/>
                  <a:gd name="connsiteY1" fmla="*/ 26768 h 32127"/>
                  <a:gd name="connsiteX2" fmla="*/ 11317 w 37355"/>
                  <a:gd name="connsiteY2" fmla="*/ 4353 h 32127"/>
                  <a:gd name="connsiteX3" fmla="*/ 36156 w 37355"/>
                  <a:gd name="connsiteY3" fmla="*/ 4943 h 32127"/>
                  <a:gd name="connsiteX4" fmla="*/ 27285 w 37355"/>
                  <a:gd name="connsiteY4" fmla="*/ 27948 h 32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55" h="32127">
                    <a:moveTo>
                      <a:pt x="27285" y="27948"/>
                    </a:moveTo>
                    <a:cubicBezTo>
                      <a:pt x="17822" y="35026"/>
                      <a:pt x="7177" y="32077"/>
                      <a:pt x="2445" y="26768"/>
                    </a:cubicBezTo>
                    <a:cubicBezTo>
                      <a:pt x="-2877" y="20279"/>
                      <a:pt x="671" y="10252"/>
                      <a:pt x="11317" y="4353"/>
                    </a:cubicBezTo>
                    <a:cubicBezTo>
                      <a:pt x="20188" y="-956"/>
                      <a:pt x="32608" y="-2136"/>
                      <a:pt x="36156" y="4943"/>
                    </a:cubicBezTo>
                    <a:cubicBezTo>
                      <a:pt x="39704" y="11431"/>
                      <a:pt x="34973" y="22049"/>
                      <a:pt x="27285" y="27948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140" name="Freeform 154">
                <a:extLst>
                  <a:ext uri="{FF2B5EF4-FFF2-40B4-BE49-F238E27FC236}">
                    <a16:creationId xmlns:a16="http://schemas.microsoft.com/office/drawing/2014/main" id="{763A57D9-BF3C-A0D6-FAEE-4A89F4E8B61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925407" y="2435362"/>
                <a:ext cx="37543" cy="36594"/>
              </a:xfrm>
              <a:custGeom>
                <a:avLst/>
                <a:gdLst>
                  <a:gd name="connsiteX0" fmla="*/ 37438 w 37543"/>
                  <a:gd name="connsiteY0" fmla="*/ 17533 h 36594"/>
                  <a:gd name="connsiteX1" fmla="*/ 19104 w 37543"/>
                  <a:gd name="connsiteY1" fmla="*/ 36408 h 36594"/>
                  <a:gd name="connsiteX2" fmla="*/ 179 w 37543"/>
                  <a:gd name="connsiteY2" fmla="*/ 19302 h 36594"/>
                  <a:gd name="connsiteX3" fmla="*/ 18512 w 37543"/>
                  <a:gd name="connsiteY3" fmla="*/ 427 h 36594"/>
                  <a:gd name="connsiteX4" fmla="*/ 37438 w 37543"/>
                  <a:gd name="connsiteY4" fmla="*/ 17533 h 3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43" h="36594">
                    <a:moveTo>
                      <a:pt x="37438" y="17533"/>
                    </a:moveTo>
                    <a:cubicBezTo>
                      <a:pt x="36846" y="26971"/>
                      <a:pt x="29158" y="38178"/>
                      <a:pt x="19104" y="36408"/>
                    </a:cubicBezTo>
                    <a:cubicBezTo>
                      <a:pt x="10233" y="35229"/>
                      <a:pt x="1362" y="27560"/>
                      <a:pt x="179" y="19302"/>
                    </a:cubicBezTo>
                    <a:cubicBezTo>
                      <a:pt x="-1596" y="9275"/>
                      <a:pt x="10233" y="2196"/>
                      <a:pt x="18512" y="427"/>
                    </a:cubicBezTo>
                    <a:cubicBezTo>
                      <a:pt x="29749" y="-1933"/>
                      <a:pt x="38621" y="5735"/>
                      <a:pt x="37438" y="17533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141" name="Freeform 155">
                <a:extLst>
                  <a:ext uri="{FF2B5EF4-FFF2-40B4-BE49-F238E27FC236}">
                    <a16:creationId xmlns:a16="http://schemas.microsoft.com/office/drawing/2014/main" id="{47663D17-6F68-F4ED-6464-CC7C5A03901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30536" y="2606260"/>
                <a:ext cx="21612" cy="25705"/>
              </a:xfrm>
              <a:custGeom>
                <a:avLst/>
                <a:gdLst>
                  <a:gd name="connsiteX0" fmla="*/ 9784 w 21612"/>
                  <a:gd name="connsiteY0" fmla="*/ 25364 h 25705"/>
                  <a:gd name="connsiteX1" fmla="*/ 321 w 21612"/>
                  <a:gd name="connsiteY1" fmla="*/ 11207 h 25705"/>
                  <a:gd name="connsiteX2" fmla="*/ 12149 w 21612"/>
                  <a:gd name="connsiteY2" fmla="*/ 0 h 25705"/>
                  <a:gd name="connsiteX3" fmla="*/ 21612 w 21612"/>
                  <a:gd name="connsiteY3" fmla="*/ 14157 h 25705"/>
                  <a:gd name="connsiteX4" fmla="*/ 9784 w 21612"/>
                  <a:gd name="connsiteY4" fmla="*/ 25364 h 25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12" h="25705">
                    <a:moveTo>
                      <a:pt x="9784" y="25364"/>
                    </a:moveTo>
                    <a:cubicBezTo>
                      <a:pt x="4461" y="23595"/>
                      <a:pt x="-1453" y="18286"/>
                      <a:pt x="321" y="11207"/>
                    </a:cubicBezTo>
                    <a:cubicBezTo>
                      <a:pt x="1504" y="5899"/>
                      <a:pt x="6827" y="590"/>
                      <a:pt x="12149" y="0"/>
                    </a:cubicBezTo>
                    <a:cubicBezTo>
                      <a:pt x="18064" y="0"/>
                      <a:pt x="21612" y="8258"/>
                      <a:pt x="21612" y="14157"/>
                    </a:cubicBezTo>
                    <a:cubicBezTo>
                      <a:pt x="21612" y="21825"/>
                      <a:pt x="16289" y="27134"/>
                      <a:pt x="9784" y="25364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sp>
          <p:nvSpPr>
            <p:cNvPr id="1132" name="Freeform 146">
              <a:extLst>
                <a:ext uri="{FF2B5EF4-FFF2-40B4-BE49-F238E27FC236}">
                  <a16:creationId xmlns:a16="http://schemas.microsoft.com/office/drawing/2014/main" id="{D5F9726F-4107-0CDE-885C-E28BC839C63D}"/>
                </a:ext>
              </a:extLst>
            </p:cNvPr>
            <p:cNvSpPr>
              <a:spLocks/>
            </p:cNvSpPr>
            <p:nvPr/>
          </p:nvSpPr>
          <p:spPr>
            <a:xfrm>
              <a:off x="1897448" y="2382455"/>
              <a:ext cx="71366" cy="30743"/>
            </a:xfrm>
            <a:custGeom>
              <a:avLst/>
              <a:gdLst>
                <a:gd name="connsiteX0" fmla="*/ 341 w 71366"/>
                <a:gd name="connsiteY0" fmla="*/ 20890 h 30743"/>
                <a:gd name="connsiteX1" fmla="*/ 32869 w 71366"/>
                <a:gd name="connsiteY1" fmla="*/ 3784 h 30743"/>
                <a:gd name="connsiteX2" fmla="*/ 69537 w 71366"/>
                <a:gd name="connsiteY2" fmla="*/ 5554 h 30743"/>
                <a:gd name="connsiteX3" fmla="*/ 38192 w 71366"/>
                <a:gd name="connsiteY3" fmla="*/ 29738 h 30743"/>
                <a:gd name="connsiteX4" fmla="*/ 341 w 71366"/>
                <a:gd name="connsiteY4" fmla="*/ 20890 h 3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366" h="30743">
                  <a:moveTo>
                    <a:pt x="341" y="20890"/>
                  </a:moveTo>
                  <a:cubicBezTo>
                    <a:pt x="3298" y="15582"/>
                    <a:pt x="18675" y="9093"/>
                    <a:pt x="32869" y="3784"/>
                  </a:cubicBezTo>
                  <a:cubicBezTo>
                    <a:pt x="47063" y="-1525"/>
                    <a:pt x="62440" y="-1525"/>
                    <a:pt x="69537" y="5554"/>
                  </a:cubicBezTo>
                  <a:cubicBezTo>
                    <a:pt x="76634" y="12632"/>
                    <a:pt x="62440" y="26199"/>
                    <a:pt x="38192" y="29738"/>
                  </a:cubicBezTo>
                  <a:cubicBezTo>
                    <a:pt x="13944" y="33278"/>
                    <a:pt x="-2616" y="26789"/>
                    <a:pt x="341" y="20890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133" name="Freeform 147">
              <a:extLst>
                <a:ext uri="{FF2B5EF4-FFF2-40B4-BE49-F238E27FC236}">
                  <a16:creationId xmlns:a16="http://schemas.microsoft.com/office/drawing/2014/main" id="{841E77B3-10EB-0E94-03E2-8EDB61EC0C9D}"/>
                </a:ext>
              </a:extLst>
            </p:cNvPr>
            <p:cNvSpPr>
              <a:spLocks/>
            </p:cNvSpPr>
            <p:nvPr/>
          </p:nvSpPr>
          <p:spPr>
            <a:xfrm>
              <a:off x="1979703" y="2378752"/>
              <a:ext cx="27272" cy="24497"/>
            </a:xfrm>
            <a:custGeom>
              <a:avLst/>
              <a:gdLst>
                <a:gd name="connsiteX0" fmla="*/ 26906 w 27272"/>
                <a:gd name="connsiteY0" fmla="*/ 15746 h 24497"/>
                <a:gd name="connsiteX1" fmla="*/ 13304 w 27272"/>
                <a:gd name="connsiteY1" fmla="*/ 24004 h 24497"/>
                <a:gd name="connsiteX2" fmla="*/ 293 w 27272"/>
                <a:gd name="connsiteY2" fmla="*/ 14566 h 24497"/>
                <a:gd name="connsiteX3" fmla="*/ 13895 w 27272"/>
                <a:gd name="connsiteY3" fmla="*/ 409 h 24497"/>
                <a:gd name="connsiteX4" fmla="*/ 26906 w 27272"/>
                <a:gd name="connsiteY4" fmla="*/ 15746 h 2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72" h="24497">
                  <a:moveTo>
                    <a:pt x="26906" y="15746"/>
                  </a:moveTo>
                  <a:cubicBezTo>
                    <a:pt x="25132" y="19875"/>
                    <a:pt x="19218" y="22234"/>
                    <a:pt x="13304" y="24004"/>
                  </a:cubicBezTo>
                  <a:cubicBezTo>
                    <a:pt x="7390" y="25773"/>
                    <a:pt x="2067" y="22824"/>
                    <a:pt x="293" y="14566"/>
                  </a:cubicBezTo>
                  <a:cubicBezTo>
                    <a:pt x="-1481" y="6308"/>
                    <a:pt x="5024" y="-1950"/>
                    <a:pt x="13895" y="409"/>
                  </a:cubicBezTo>
                  <a:cubicBezTo>
                    <a:pt x="23949" y="2769"/>
                    <a:pt x="28681" y="11617"/>
                    <a:pt x="26906" y="15746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1134" name="Graphic 22">
              <a:extLst>
                <a:ext uri="{FF2B5EF4-FFF2-40B4-BE49-F238E27FC236}">
                  <a16:creationId xmlns:a16="http://schemas.microsoft.com/office/drawing/2014/main" id="{02DC462C-6891-C4FA-3E7F-A65A3F03C3DE}"/>
                </a:ext>
              </a:extLst>
            </p:cNvPr>
            <p:cNvGrpSpPr>
              <a:grpSpLocks/>
            </p:cNvGrpSpPr>
            <p:nvPr/>
          </p:nvGrpSpPr>
          <p:grpSpPr>
            <a:xfrm>
              <a:off x="1937025" y="2505897"/>
              <a:ext cx="86984" cy="90956"/>
              <a:chOff x="1937025" y="2505897"/>
              <a:chExt cx="86984" cy="90956"/>
            </a:xfrm>
          </p:grpSpPr>
          <p:sp>
            <p:nvSpPr>
              <p:cNvPr id="1135" name="Freeform 149">
                <a:extLst>
                  <a:ext uri="{FF2B5EF4-FFF2-40B4-BE49-F238E27FC236}">
                    <a16:creationId xmlns:a16="http://schemas.microsoft.com/office/drawing/2014/main" id="{449DA733-1870-9D9C-19B3-D6272C6EE5D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937025" y="2505897"/>
                <a:ext cx="86984" cy="90956"/>
              </a:xfrm>
              <a:custGeom>
                <a:avLst/>
                <a:gdLst>
                  <a:gd name="connsiteX0" fmla="*/ 85552 w 86984"/>
                  <a:gd name="connsiteY0" fmla="*/ 50224 h 90956"/>
                  <a:gd name="connsiteX1" fmla="*/ 41787 w 86984"/>
                  <a:gd name="connsiteY1" fmla="*/ 90335 h 90956"/>
                  <a:gd name="connsiteX2" fmla="*/ 980 w 86984"/>
                  <a:gd name="connsiteY2" fmla="*/ 46095 h 90956"/>
                  <a:gd name="connsiteX3" fmla="*/ 43562 w 86984"/>
                  <a:gd name="connsiteY3" fmla="*/ 86 h 90956"/>
                  <a:gd name="connsiteX4" fmla="*/ 85552 w 86984"/>
                  <a:gd name="connsiteY4" fmla="*/ 50224 h 9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84" h="90956">
                    <a:moveTo>
                      <a:pt x="85552" y="50224"/>
                    </a:moveTo>
                    <a:cubicBezTo>
                      <a:pt x="79638" y="72049"/>
                      <a:pt x="61896" y="95054"/>
                      <a:pt x="41787" y="90335"/>
                    </a:cubicBezTo>
                    <a:cubicBezTo>
                      <a:pt x="25228" y="86796"/>
                      <a:pt x="6303" y="67920"/>
                      <a:pt x="980" y="46095"/>
                    </a:cubicBezTo>
                    <a:cubicBezTo>
                      <a:pt x="-5526" y="20141"/>
                      <a:pt x="21679" y="1855"/>
                      <a:pt x="43562" y="86"/>
                    </a:cubicBezTo>
                    <a:cubicBezTo>
                      <a:pt x="72541" y="-1684"/>
                      <a:pt x="92649" y="24270"/>
                      <a:pt x="85552" y="50224"/>
                    </a:cubicBezTo>
                    <a:close/>
                  </a:path>
                </a:pathLst>
              </a:custGeom>
              <a:solidFill>
                <a:srgbClr val="E26AA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136" name="Freeform 150">
                <a:extLst>
                  <a:ext uri="{FF2B5EF4-FFF2-40B4-BE49-F238E27FC236}">
                    <a16:creationId xmlns:a16="http://schemas.microsoft.com/office/drawing/2014/main" id="{4913D93F-9464-B8E2-A12A-E1F6008C98E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948891" y="2524535"/>
                <a:ext cx="31104" cy="23553"/>
              </a:xfrm>
              <a:custGeom>
                <a:avLst/>
                <a:gdLst>
                  <a:gd name="connsiteX0" fmla="*/ 31104 w 31104"/>
                  <a:gd name="connsiteY0" fmla="*/ 7992 h 23553"/>
                  <a:gd name="connsiteX1" fmla="*/ 19868 w 31104"/>
                  <a:gd name="connsiteY1" fmla="*/ 20379 h 23553"/>
                  <a:gd name="connsiteX2" fmla="*/ 2717 w 31104"/>
                  <a:gd name="connsiteY2" fmla="*/ 19200 h 23553"/>
                  <a:gd name="connsiteX3" fmla="*/ 10996 w 31104"/>
                  <a:gd name="connsiteY3" fmla="*/ 324 h 23553"/>
                  <a:gd name="connsiteX4" fmla="*/ 31104 w 31104"/>
                  <a:gd name="connsiteY4" fmla="*/ 7992 h 23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04" h="23553">
                    <a:moveTo>
                      <a:pt x="31104" y="7992"/>
                    </a:moveTo>
                    <a:cubicBezTo>
                      <a:pt x="31104" y="12121"/>
                      <a:pt x="25190" y="16250"/>
                      <a:pt x="19868" y="20379"/>
                    </a:cubicBezTo>
                    <a:cubicBezTo>
                      <a:pt x="14545" y="24508"/>
                      <a:pt x="8039" y="25098"/>
                      <a:pt x="2717" y="19200"/>
                    </a:cubicBezTo>
                    <a:cubicBezTo>
                      <a:pt x="-2606" y="13301"/>
                      <a:pt x="-240" y="2683"/>
                      <a:pt x="10996" y="324"/>
                    </a:cubicBezTo>
                    <a:cubicBezTo>
                      <a:pt x="21642" y="-1446"/>
                      <a:pt x="31104" y="4453"/>
                      <a:pt x="31104" y="7992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137" name="Freeform 151">
                <a:extLst>
                  <a:ext uri="{FF2B5EF4-FFF2-40B4-BE49-F238E27FC236}">
                    <a16:creationId xmlns:a16="http://schemas.microsoft.com/office/drawing/2014/main" id="{7EB1A81A-64CD-CCE1-017F-89E90B8FD85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943920" y="2513651"/>
                <a:ext cx="79768" cy="83202"/>
              </a:xfrm>
              <a:custGeom>
                <a:avLst/>
                <a:gdLst>
                  <a:gd name="connsiteX0" fmla="*/ 64464 w 79768"/>
                  <a:gd name="connsiteY0" fmla="*/ 0 h 83202"/>
                  <a:gd name="connsiteX1" fmla="*/ 65055 w 79768"/>
                  <a:gd name="connsiteY1" fmla="*/ 21825 h 83202"/>
                  <a:gd name="connsiteX2" fmla="*/ 21291 w 79768"/>
                  <a:gd name="connsiteY2" fmla="*/ 63706 h 83202"/>
                  <a:gd name="connsiteX3" fmla="*/ 0 w 79768"/>
                  <a:gd name="connsiteY3" fmla="*/ 53678 h 83202"/>
                  <a:gd name="connsiteX4" fmla="*/ 34302 w 79768"/>
                  <a:gd name="connsiteY4" fmla="*/ 82581 h 83202"/>
                  <a:gd name="connsiteX5" fmla="*/ 78067 w 79768"/>
                  <a:gd name="connsiteY5" fmla="*/ 42470 h 83202"/>
                  <a:gd name="connsiteX6" fmla="*/ 64464 w 79768"/>
                  <a:gd name="connsiteY6" fmla="*/ 0 h 8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768" h="83202">
                    <a:moveTo>
                      <a:pt x="64464" y="0"/>
                    </a:moveTo>
                    <a:cubicBezTo>
                      <a:pt x="66830" y="6489"/>
                      <a:pt x="66830" y="14157"/>
                      <a:pt x="65055" y="21825"/>
                    </a:cubicBezTo>
                    <a:cubicBezTo>
                      <a:pt x="60324" y="44240"/>
                      <a:pt x="43173" y="67835"/>
                      <a:pt x="21291" y="63706"/>
                    </a:cubicBezTo>
                    <a:cubicBezTo>
                      <a:pt x="14194" y="62526"/>
                      <a:pt x="7097" y="58987"/>
                      <a:pt x="0" y="53678"/>
                    </a:cubicBezTo>
                    <a:cubicBezTo>
                      <a:pt x="8871" y="69014"/>
                      <a:pt x="21882" y="79632"/>
                      <a:pt x="34302" y="82581"/>
                    </a:cubicBezTo>
                    <a:cubicBezTo>
                      <a:pt x="54410" y="87300"/>
                      <a:pt x="72153" y="64296"/>
                      <a:pt x="78067" y="42470"/>
                    </a:cubicBezTo>
                    <a:cubicBezTo>
                      <a:pt x="82798" y="25954"/>
                      <a:pt x="77475" y="9438"/>
                      <a:pt x="64464" y="0"/>
                    </a:cubicBezTo>
                    <a:close/>
                  </a:path>
                </a:pathLst>
              </a:custGeom>
              <a:solidFill>
                <a:srgbClr val="BA50A3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</p:grpSp>
      <p:grpSp>
        <p:nvGrpSpPr>
          <p:cNvPr id="15" name="Graphic 22">
            <a:extLst>
              <a:ext uri="{FF2B5EF4-FFF2-40B4-BE49-F238E27FC236}">
                <a16:creationId xmlns:a16="http://schemas.microsoft.com/office/drawing/2014/main" id="{33C05260-69F4-EE9D-796A-EDAF8DD8CD66}"/>
              </a:ext>
            </a:extLst>
          </p:cNvPr>
          <p:cNvGrpSpPr>
            <a:grpSpLocks/>
          </p:cNvGrpSpPr>
          <p:nvPr/>
        </p:nvGrpSpPr>
        <p:grpSpPr>
          <a:xfrm>
            <a:off x="7332382" y="2713772"/>
            <a:ext cx="185850" cy="315505"/>
            <a:chOff x="2080615" y="2276818"/>
            <a:chExt cx="232784" cy="397423"/>
          </a:xfrm>
        </p:grpSpPr>
        <p:sp>
          <p:nvSpPr>
            <p:cNvPr id="1109" name="Freeform 162">
              <a:extLst>
                <a:ext uri="{FF2B5EF4-FFF2-40B4-BE49-F238E27FC236}">
                  <a16:creationId xmlns:a16="http://schemas.microsoft.com/office/drawing/2014/main" id="{8DE69612-F7A6-6E60-01F4-5D4B714F572A}"/>
                </a:ext>
              </a:extLst>
            </p:cNvPr>
            <p:cNvSpPr>
              <a:spLocks/>
            </p:cNvSpPr>
            <p:nvPr/>
          </p:nvSpPr>
          <p:spPr>
            <a:xfrm>
              <a:off x="2080615" y="2276818"/>
              <a:ext cx="232784" cy="396243"/>
            </a:xfrm>
            <a:custGeom>
              <a:avLst/>
              <a:gdLst>
                <a:gd name="connsiteX0" fmla="*/ 208099 w 232784"/>
                <a:gd name="connsiteY0" fmla="*/ 78748 h 396243"/>
                <a:gd name="connsiteX1" fmla="*/ 200410 w 232784"/>
                <a:gd name="connsiteY1" fmla="*/ 46896 h 396243"/>
                <a:gd name="connsiteX2" fmla="*/ 189765 w 232784"/>
                <a:gd name="connsiteY2" fmla="*/ 5605 h 396243"/>
                <a:gd name="connsiteX3" fmla="*/ 182668 w 232784"/>
                <a:gd name="connsiteY3" fmla="*/ 46896 h 396243"/>
                <a:gd name="connsiteX4" fmla="*/ 167883 w 232784"/>
                <a:gd name="connsiteY4" fmla="*/ 63412 h 396243"/>
                <a:gd name="connsiteX5" fmla="*/ 167883 w 232784"/>
                <a:gd name="connsiteY5" fmla="*/ 43356 h 396243"/>
                <a:gd name="connsiteX6" fmla="*/ 159011 w 232784"/>
                <a:gd name="connsiteY6" fmla="*/ 2066 h 396243"/>
                <a:gd name="connsiteX7" fmla="*/ 150140 w 232784"/>
                <a:gd name="connsiteY7" fmla="*/ 49845 h 396243"/>
                <a:gd name="connsiteX8" fmla="*/ 147775 w 232784"/>
                <a:gd name="connsiteY8" fmla="*/ 65771 h 396243"/>
                <a:gd name="connsiteX9" fmla="*/ 135355 w 232784"/>
                <a:gd name="connsiteY9" fmla="*/ 58103 h 396243"/>
                <a:gd name="connsiteX10" fmla="*/ 135946 w 232784"/>
                <a:gd name="connsiteY10" fmla="*/ 41587 h 396243"/>
                <a:gd name="connsiteX11" fmla="*/ 127667 w 232784"/>
                <a:gd name="connsiteY11" fmla="*/ 886 h 396243"/>
                <a:gd name="connsiteX12" fmla="*/ 119387 w 232784"/>
                <a:gd name="connsiteY12" fmla="*/ 47485 h 396243"/>
                <a:gd name="connsiteX13" fmla="*/ 117612 w 232784"/>
                <a:gd name="connsiteY13" fmla="*/ 64002 h 396243"/>
                <a:gd name="connsiteX14" fmla="*/ 109333 w 232784"/>
                <a:gd name="connsiteY14" fmla="*/ 69900 h 396243"/>
                <a:gd name="connsiteX15" fmla="*/ 107559 w 232784"/>
                <a:gd name="connsiteY15" fmla="*/ 42767 h 396243"/>
                <a:gd name="connsiteX16" fmla="*/ 100461 w 232784"/>
                <a:gd name="connsiteY16" fmla="*/ 1476 h 396243"/>
                <a:gd name="connsiteX17" fmla="*/ 93364 w 232784"/>
                <a:gd name="connsiteY17" fmla="*/ 49255 h 396243"/>
                <a:gd name="connsiteX18" fmla="*/ 90407 w 232784"/>
                <a:gd name="connsiteY18" fmla="*/ 69900 h 396243"/>
                <a:gd name="connsiteX19" fmla="*/ 78579 w 232784"/>
                <a:gd name="connsiteY19" fmla="*/ 48075 h 396243"/>
                <a:gd name="connsiteX20" fmla="*/ 71482 w 232784"/>
                <a:gd name="connsiteY20" fmla="*/ 7374 h 396243"/>
                <a:gd name="connsiteX21" fmla="*/ 64385 w 232784"/>
                <a:gd name="connsiteY21" fmla="*/ 55744 h 396243"/>
                <a:gd name="connsiteX22" fmla="*/ 63203 w 232784"/>
                <a:gd name="connsiteY22" fmla="*/ 71670 h 396243"/>
                <a:gd name="connsiteX23" fmla="*/ 52557 w 232784"/>
                <a:gd name="connsiteY23" fmla="*/ 62822 h 396243"/>
                <a:gd name="connsiteX24" fmla="*/ 52557 w 232784"/>
                <a:gd name="connsiteY24" fmla="*/ 43356 h 396243"/>
                <a:gd name="connsiteX25" fmla="*/ 41912 w 232784"/>
                <a:gd name="connsiteY25" fmla="*/ 2066 h 396243"/>
                <a:gd name="connsiteX26" fmla="*/ 31266 w 232784"/>
                <a:gd name="connsiteY26" fmla="*/ 49845 h 396243"/>
                <a:gd name="connsiteX27" fmla="*/ 20029 w 232784"/>
                <a:gd name="connsiteY27" fmla="*/ 84057 h 396243"/>
                <a:gd name="connsiteX28" fmla="*/ 7018 w 232784"/>
                <a:gd name="connsiteY28" fmla="*/ 225625 h 396243"/>
                <a:gd name="connsiteX29" fmla="*/ 25943 w 232784"/>
                <a:gd name="connsiteY29" fmla="*/ 391378 h 396243"/>
                <a:gd name="connsiteX30" fmla="*/ 106967 w 232784"/>
                <a:gd name="connsiteY30" fmla="*/ 391968 h 396243"/>
                <a:gd name="connsiteX31" fmla="*/ 214604 w 232784"/>
                <a:gd name="connsiteY31" fmla="*/ 384890 h 396243"/>
                <a:gd name="connsiteX32" fmla="*/ 218744 w 232784"/>
                <a:gd name="connsiteY32" fmla="*/ 380760 h 396243"/>
                <a:gd name="connsiteX33" fmla="*/ 225250 w 232784"/>
                <a:gd name="connsiteY33" fmla="*/ 301718 h 396243"/>
                <a:gd name="connsiteX34" fmla="*/ 208099 w 232784"/>
                <a:gd name="connsiteY34" fmla="*/ 78748 h 39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2784" h="396243">
                  <a:moveTo>
                    <a:pt x="208099" y="78748"/>
                  </a:moveTo>
                  <a:cubicBezTo>
                    <a:pt x="198045" y="69311"/>
                    <a:pt x="199228" y="61052"/>
                    <a:pt x="200410" y="46896"/>
                  </a:cubicBezTo>
                  <a:cubicBezTo>
                    <a:pt x="201593" y="32739"/>
                    <a:pt x="206324" y="5605"/>
                    <a:pt x="189765" y="5605"/>
                  </a:cubicBezTo>
                  <a:cubicBezTo>
                    <a:pt x="173797" y="5605"/>
                    <a:pt x="181485" y="31559"/>
                    <a:pt x="182668" y="46896"/>
                  </a:cubicBezTo>
                  <a:cubicBezTo>
                    <a:pt x="183259" y="55154"/>
                    <a:pt x="176162" y="83467"/>
                    <a:pt x="167883" y="63412"/>
                  </a:cubicBezTo>
                  <a:cubicBezTo>
                    <a:pt x="165517" y="57513"/>
                    <a:pt x="167291" y="49255"/>
                    <a:pt x="167883" y="43356"/>
                  </a:cubicBezTo>
                  <a:cubicBezTo>
                    <a:pt x="169065" y="29200"/>
                    <a:pt x="172614" y="2066"/>
                    <a:pt x="159011" y="2066"/>
                  </a:cubicBezTo>
                  <a:cubicBezTo>
                    <a:pt x="145409" y="2066"/>
                    <a:pt x="148957" y="33919"/>
                    <a:pt x="150140" y="49845"/>
                  </a:cubicBezTo>
                  <a:cubicBezTo>
                    <a:pt x="150140" y="53974"/>
                    <a:pt x="150732" y="62822"/>
                    <a:pt x="147775" y="65771"/>
                  </a:cubicBezTo>
                  <a:cubicBezTo>
                    <a:pt x="141860" y="72260"/>
                    <a:pt x="136538" y="64592"/>
                    <a:pt x="135355" y="58103"/>
                  </a:cubicBezTo>
                  <a:cubicBezTo>
                    <a:pt x="134172" y="52794"/>
                    <a:pt x="135355" y="46896"/>
                    <a:pt x="135946" y="41587"/>
                  </a:cubicBezTo>
                  <a:cubicBezTo>
                    <a:pt x="137129" y="28610"/>
                    <a:pt x="141269" y="7964"/>
                    <a:pt x="127667" y="886"/>
                  </a:cubicBezTo>
                  <a:cubicBezTo>
                    <a:pt x="114064" y="-6192"/>
                    <a:pt x="118204" y="30969"/>
                    <a:pt x="119387" y="47485"/>
                  </a:cubicBezTo>
                  <a:cubicBezTo>
                    <a:pt x="119387" y="52794"/>
                    <a:pt x="119387" y="58693"/>
                    <a:pt x="117612" y="64002"/>
                  </a:cubicBezTo>
                  <a:cubicBezTo>
                    <a:pt x="115838" y="69311"/>
                    <a:pt x="113473" y="74030"/>
                    <a:pt x="109333" y="69900"/>
                  </a:cubicBezTo>
                  <a:cubicBezTo>
                    <a:pt x="104010" y="65181"/>
                    <a:pt x="106967" y="48665"/>
                    <a:pt x="107559" y="42767"/>
                  </a:cubicBezTo>
                  <a:cubicBezTo>
                    <a:pt x="108150" y="28610"/>
                    <a:pt x="111698" y="1476"/>
                    <a:pt x="100461" y="1476"/>
                  </a:cubicBezTo>
                  <a:cubicBezTo>
                    <a:pt x="89225" y="1476"/>
                    <a:pt x="92182" y="33329"/>
                    <a:pt x="93364" y="49255"/>
                  </a:cubicBezTo>
                  <a:cubicBezTo>
                    <a:pt x="93364" y="54564"/>
                    <a:pt x="93364" y="65181"/>
                    <a:pt x="90407" y="69900"/>
                  </a:cubicBezTo>
                  <a:cubicBezTo>
                    <a:pt x="80353" y="85237"/>
                    <a:pt x="77988" y="53384"/>
                    <a:pt x="78579" y="48075"/>
                  </a:cubicBezTo>
                  <a:cubicBezTo>
                    <a:pt x="79762" y="35098"/>
                    <a:pt x="85085" y="10324"/>
                    <a:pt x="71482" y="7374"/>
                  </a:cubicBezTo>
                  <a:cubicBezTo>
                    <a:pt x="57880" y="4425"/>
                    <a:pt x="63203" y="39227"/>
                    <a:pt x="64385" y="55744"/>
                  </a:cubicBezTo>
                  <a:cubicBezTo>
                    <a:pt x="64385" y="59283"/>
                    <a:pt x="66160" y="69311"/>
                    <a:pt x="63203" y="71670"/>
                  </a:cubicBezTo>
                  <a:cubicBezTo>
                    <a:pt x="58471" y="75799"/>
                    <a:pt x="53740" y="67541"/>
                    <a:pt x="52557" y="62822"/>
                  </a:cubicBezTo>
                  <a:cubicBezTo>
                    <a:pt x="50783" y="56333"/>
                    <a:pt x="51966" y="49255"/>
                    <a:pt x="52557" y="43356"/>
                  </a:cubicBezTo>
                  <a:cubicBezTo>
                    <a:pt x="53740" y="29200"/>
                    <a:pt x="58471" y="2066"/>
                    <a:pt x="41912" y="2066"/>
                  </a:cubicBezTo>
                  <a:cubicBezTo>
                    <a:pt x="25943" y="2066"/>
                    <a:pt x="30083" y="33919"/>
                    <a:pt x="31266" y="49845"/>
                  </a:cubicBezTo>
                  <a:cubicBezTo>
                    <a:pt x="32449" y="65181"/>
                    <a:pt x="20029" y="84057"/>
                    <a:pt x="20029" y="84057"/>
                  </a:cubicBezTo>
                  <a:cubicBezTo>
                    <a:pt x="-15456" y="107652"/>
                    <a:pt x="7018" y="181975"/>
                    <a:pt x="7018" y="225625"/>
                  </a:cubicBezTo>
                  <a:cubicBezTo>
                    <a:pt x="7018" y="259838"/>
                    <a:pt x="-11316" y="378991"/>
                    <a:pt x="25943" y="391378"/>
                  </a:cubicBezTo>
                  <a:cubicBezTo>
                    <a:pt x="47826" y="398457"/>
                    <a:pt x="83902" y="391378"/>
                    <a:pt x="106967" y="391968"/>
                  </a:cubicBezTo>
                  <a:cubicBezTo>
                    <a:pt x="133581" y="393148"/>
                    <a:pt x="192131" y="404355"/>
                    <a:pt x="214604" y="384890"/>
                  </a:cubicBezTo>
                  <a:cubicBezTo>
                    <a:pt x="215787" y="383710"/>
                    <a:pt x="217561" y="381940"/>
                    <a:pt x="218744" y="380760"/>
                  </a:cubicBezTo>
                  <a:cubicBezTo>
                    <a:pt x="234121" y="361295"/>
                    <a:pt x="225841" y="324133"/>
                    <a:pt x="225250" y="301718"/>
                  </a:cubicBezTo>
                  <a:cubicBezTo>
                    <a:pt x="225250" y="258068"/>
                    <a:pt x="250680" y="109422"/>
                    <a:pt x="208099" y="78748"/>
                  </a:cubicBezTo>
                  <a:close/>
                </a:path>
              </a:pathLst>
            </a:custGeom>
            <a:solidFill>
              <a:srgbClr val="F6BD99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110" name="Freeform 163">
              <a:extLst>
                <a:ext uri="{FF2B5EF4-FFF2-40B4-BE49-F238E27FC236}">
                  <a16:creationId xmlns:a16="http://schemas.microsoft.com/office/drawing/2014/main" id="{7012C94B-C6E6-FB21-2D46-5F0C3763A874}"/>
                </a:ext>
              </a:extLst>
            </p:cNvPr>
            <p:cNvSpPr>
              <a:spLocks/>
            </p:cNvSpPr>
            <p:nvPr/>
          </p:nvSpPr>
          <p:spPr>
            <a:xfrm>
              <a:off x="2083493" y="2356156"/>
              <a:ext cx="229521" cy="318085"/>
            </a:xfrm>
            <a:custGeom>
              <a:avLst/>
              <a:gdLst>
                <a:gd name="connsiteX0" fmla="*/ 182747 w 229521"/>
                <a:gd name="connsiteY0" fmla="*/ 240076 h 318085"/>
                <a:gd name="connsiteX1" fmla="*/ 174467 w 229521"/>
                <a:gd name="connsiteY1" fmla="*/ 252463 h 318085"/>
                <a:gd name="connsiteX2" fmla="*/ 111186 w 229521"/>
                <a:gd name="connsiteY2" fmla="*/ 271339 h 318085"/>
                <a:gd name="connsiteX3" fmla="*/ 76292 w 229521"/>
                <a:gd name="connsiteY3" fmla="*/ 271339 h 318085"/>
                <a:gd name="connsiteX4" fmla="*/ 38442 w 229521"/>
                <a:gd name="connsiteY4" fmla="*/ 250694 h 318085"/>
                <a:gd name="connsiteX5" fmla="*/ 17151 w 229521"/>
                <a:gd name="connsiteY5" fmla="*/ 189937 h 318085"/>
                <a:gd name="connsiteX6" fmla="*/ 17151 w 229521"/>
                <a:gd name="connsiteY6" fmla="*/ 119743 h 318085"/>
                <a:gd name="connsiteX7" fmla="*/ 0 w 229521"/>
                <a:gd name="connsiteY7" fmla="*/ 96148 h 318085"/>
                <a:gd name="connsiteX8" fmla="*/ 4731 w 229521"/>
                <a:gd name="connsiteY8" fmla="*/ 147467 h 318085"/>
                <a:gd name="connsiteX9" fmla="*/ 23657 w 229521"/>
                <a:gd name="connsiteY9" fmla="*/ 313220 h 318085"/>
                <a:gd name="connsiteX10" fmla="*/ 104680 w 229521"/>
                <a:gd name="connsiteY10" fmla="*/ 313809 h 318085"/>
                <a:gd name="connsiteX11" fmla="*/ 212317 w 229521"/>
                <a:gd name="connsiteY11" fmla="*/ 306731 h 318085"/>
                <a:gd name="connsiteX12" fmla="*/ 216457 w 229521"/>
                <a:gd name="connsiteY12" fmla="*/ 302602 h 318085"/>
                <a:gd name="connsiteX13" fmla="*/ 222963 w 229521"/>
                <a:gd name="connsiteY13" fmla="*/ 223560 h 318085"/>
                <a:gd name="connsiteX14" fmla="*/ 205221 w 229521"/>
                <a:gd name="connsiteY14" fmla="*/ 0 h 318085"/>
                <a:gd name="connsiteX15" fmla="*/ 201081 w 229521"/>
                <a:gd name="connsiteY15" fmla="*/ 89660 h 318085"/>
                <a:gd name="connsiteX16" fmla="*/ 195166 w 229521"/>
                <a:gd name="connsiteY16" fmla="*/ 167522 h 318085"/>
                <a:gd name="connsiteX17" fmla="*/ 182747 w 229521"/>
                <a:gd name="connsiteY17" fmla="*/ 240076 h 31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521" h="318085">
                  <a:moveTo>
                    <a:pt x="182747" y="240076"/>
                  </a:moveTo>
                  <a:cubicBezTo>
                    <a:pt x="180381" y="244205"/>
                    <a:pt x="177424" y="248334"/>
                    <a:pt x="174467" y="252463"/>
                  </a:cubicBezTo>
                  <a:cubicBezTo>
                    <a:pt x="158499" y="271339"/>
                    <a:pt x="134251" y="271339"/>
                    <a:pt x="111186" y="271339"/>
                  </a:cubicBezTo>
                  <a:cubicBezTo>
                    <a:pt x="99949" y="271339"/>
                    <a:pt x="87529" y="270159"/>
                    <a:pt x="76292" y="271339"/>
                  </a:cubicBezTo>
                  <a:cubicBezTo>
                    <a:pt x="60916" y="273109"/>
                    <a:pt x="47905" y="261901"/>
                    <a:pt x="38442" y="250694"/>
                  </a:cubicBezTo>
                  <a:cubicBezTo>
                    <a:pt x="21882" y="231228"/>
                    <a:pt x="13602" y="215302"/>
                    <a:pt x="17151" y="189937"/>
                  </a:cubicBezTo>
                  <a:cubicBezTo>
                    <a:pt x="20108" y="167522"/>
                    <a:pt x="26022" y="141568"/>
                    <a:pt x="17151" y="119743"/>
                  </a:cubicBezTo>
                  <a:cubicBezTo>
                    <a:pt x="13602" y="110895"/>
                    <a:pt x="7097" y="102637"/>
                    <a:pt x="0" y="96148"/>
                  </a:cubicBezTo>
                  <a:cubicBezTo>
                    <a:pt x="1774" y="114434"/>
                    <a:pt x="4731" y="132720"/>
                    <a:pt x="4731" y="147467"/>
                  </a:cubicBezTo>
                  <a:cubicBezTo>
                    <a:pt x="4731" y="181679"/>
                    <a:pt x="-13602" y="300832"/>
                    <a:pt x="23657" y="313220"/>
                  </a:cubicBezTo>
                  <a:cubicBezTo>
                    <a:pt x="45539" y="320298"/>
                    <a:pt x="81615" y="313220"/>
                    <a:pt x="104680" y="313809"/>
                  </a:cubicBezTo>
                  <a:cubicBezTo>
                    <a:pt x="131294" y="314989"/>
                    <a:pt x="189844" y="326197"/>
                    <a:pt x="212317" y="306731"/>
                  </a:cubicBezTo>
                  <a:cubicBezTo>
                    <a:pt x="213500" y="305551"/>
                    <a:pt x="215274" y="303782"/>
                    <a:pt x="216457" y="302602"/>
                  </a:cubicBezTo>
                  <a:cubicBezTo>
                    <a:pt x="231834" y="283136"/>
                    <a:pt x="223554" y="245975"/>
                    <a:pt x="222963" y="223560"/>
                  </a:cubicBezTo>
                  <a:cubicBezTo>
                    <a:pt x="221780" y="178730"/>
                    <a:pt x="247211" y="30673"/>
                    <a:pt x="205221" y="0"/>
                  </a:cubicBezTo>
                  <a:cubicBezTo>
                    <a:pt x="205221" y="0"/>
                    <a:pt x="198124" y="47779"/>
                    <a:pt x="201081" y="89660"/>
                  </a:cubicBezTo>
                  <a:cubicBezTo>
                    <a:pt x="202855" y="115614"/>
                    <a:pt x="199898" y="142158"/>
                    <a:pt x="195166" y="167522"/>
                  </a:cubicBezTo>
                  <a:cubicBezTo>
                    <a:pt x="190435" y="191707"/>
                    <a:pt x="195758" y="217661"/>
                    <a:pt x="182747" y="240076"/>
                  </a:cubicBezTo>
                  <a:close/>
                </a:path>
              </a:pathLst>
            </a:custGeom>
            <a:solidFill>
              <a:srgbClr val="F19C67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1111" name="Graphic 22">
              <a:extLst>
                <a:ext uri="{FF2B5EF4-FFF2-40B4-BE49-F238E27FC236}">
                  <a16:creationId xmlns:a16="http://schemas.microsoft.com/office/drawing/2014/main" id="{18C309EE-D432-494A-41D9-94E5F2D4F7E7}"/>
                </a:ext>
              </a:extLst>
            </p:cNvPr>
            <p:cNvGrpSpPr>
              <a:grpSpLocks/>
            </p:cNvGrpSpPr>
            <p:nvPr/>
          </p:nvGrpSpPr>
          <p:grpSpPr>
            <a:xfrm>
              <a:off x="2122526" y="2279473"/>
              <a:ext cx="144097" cy="85798"/>
              <a:chOff x="2122526" y="2279473"/>
              <a:chExt cx="144097" cy="85798"/>
            </a:xfrm>
            <a:solidFill>
              <a:srgbClr val="F19C67"/>
            </a:solidFill>
          </p:grpSpPr>
          <p:sp>
            <p:nvSpPr>
              <p:cNvPr id="1123" name="Freeform 176">
                <a:extLst>
                  <a:ext uri="{FF2B5EF4-FFF2-40B4-BE49-F238E27FC236}">
                    <a16:creationId xmlns:a16="http://schemas.microsoft.com/office/drawing/2014/main" id="{33FCC3AB-5BC9-AF91-DB65-3CFF276C4EA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22526" y="2279473"/>
                <a:ext cx="24177" cy="82003"/>
              </a:xfrm>
              <a:custGeom>
                <a:avLst/>
                <a:gdLst>
                  <a:gd name="connsiteX0" fmla="*/ 6506 w 24177"/>
                  <a:gd name="connsiteY0" fmla="*/ 30673 h 82003"/>
                  <a:gd name="connsiteX1" fmla="*/ 18334 w 24177"/>
                  <a:gd name="connsiteY1" fmla="*/ 81992 h 82003"/>
                  <a:gd name="connsiteX2" fmla="*/ 22474 w 24177"/>
                  <a:gd name="connsiteY2" fmla="*/ 53678 h 82003"/>
                  <a:gd name="connsiteX3" fmla="*/ 21291 w 24177"/>
                  <a:gd name="connsiteY3" fmla="*/ 69604 h 82003"/>
                  <a:gd name="connsiteX4" fmla="*/ 10645 w 24177"/>
                  <a:gd name="connsiteY4" fmla="*/ 60756 h 82003"/>
                  <a:gd name="connsiteX5" fmla="*/ 10645 w 24177"/>
                  <a:gd name="connsiteY5" fmla="*/ 41291 h 82003"/>
                  <a:gd name="connsiteX6" fmla="*/ 0 w 24177"/>
                  <a:gd name="connsiteY6" fmla="*/ 0 h 82003"/>
                  <a:gd name="connsiteX7" fmla="*/ 6506 w 24177"/>
                  <a:gd name="connsiteY7" fmla="*/ 30673 h 82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177" h="82003">
                    <a:moveTo>
                      <a:pt x="6506" y="30673"/>
                    </a:moveTo>
                    <a:cubicBezTo>
                      <a:pt x="3549" y="57807"/>
                      <a:pt x="9463" y="81992"/>
                      <a:pt x="18334" y="81992"/>
                    </a:cubicBezTo>
                    <a:cubicBezTo>
                      <a:pt x="27205" y="82581"/>
                      <a:pt x="23657" y="61936"/>
                      <a:pt x="22474" y="53678"/>
                    </a:cubicBezTo>
                    <a:cubicBezTo>
                      <a:pt x="22474" y="57217"/>
                      <a:pt x="24248" y="67245"/>
                      <a:pt x="21291" y="69604"/>
                    </a:cubicBezTo>
                    <a:cubicBezTo>
                      <a:pt x="16560" y="73733"/>
                      <a:pt x="11828" y="65475"/>
                      <a:pt x="10645" y="60756"/>
                    </a:cubicBezTo>
                    <a:cubicBezTo>
                      <a:pt x="8871" y="54268"/>
                      <a:pt x="10054" y="47189"/>
                      <a:pt x="10645" y="41291"/>
                    </a:cubicBezTo>
                    <a:cubicBezTo>
                      <a:pt x="11828" y="27134"/>
                      <a:pt x="16560" y="0"/>
                      <a:pt x="0" y="0"/>
                    </a:cubicBezTo>
                    <a:cubicBezTo>
                      <a:pt x="591" y="590"/>
                      <a:pt x="9463" y="3539"/>
                      <a:pt x="6506" y="3067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124" name="Freeform 177">
                <a:extLst>
                  <a:ext uri="{FF2B5EF4-FFF2-40B4-BE49-F238E27FC236}">
                    <a16:creationId xmlns:a16="http://schemas.microsoft.com/office/drawing/2014/main" id="{53451516-3B9C-7D94-DBA1-E4D2FBD1BB4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52097" y="2285372"/>
                <a:ext cx="22533" cy="78839"/>
              </a:xfrm>
              <a:custGeom>
                <a:avLst/>
                <a:gdLst>
                  <a:gd name="connsiteX0" fmla="*/ 3549 w 22533"/>
                  <a:gd name="connsiteY0" fmla="*/ 32443 h 78839"/>
                  <a:gd name="connsiteX1" fmla="*/ 15968 w 22533"/>
                  <a:gd name="connsiteY1" fmla="*/ 77862 h 78839"/>
                  <a:gd name="connsiteX2" fmla="*/ 21882 w 22533"/>
                  <a:gd name="connsiteY2" fmla="*/ 41881 h 78839"/>
                  <a:gd name="connsiteX3" fmla="*/ 18925 w 22533"/>
                  <a:gd name="connsiteY3" fmla="*/ 62526 h 78839"/>
                  <a:gd name="connsiteX4" fmla="*/ 7097 w 22533"/>
                  <a:gd name="connsiteY4" fmla="*/ 40701 h 78839"/>
                  <a:gd name="connsiteX5" fmla="*/ 0 w 22533"/>
                  <a:gd name="connsiteY5" fmla="*/ 0 h 78839"/>
                  <a:gd name="connsiteX6" fmla="*/ 3549 w 22533"/>
                  <a:gd name="connsiteY6" fmla="*/ 32443 h 78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533" h="78839">
                    <a:moveTo>
                      <a:pt x="3549" y="32443"/>
                    </a:moveTo>
                    <a:cubicBezTo>
                      <a:pt x="-1774" y="51908"/>
                      <a:pt x="6506" y="84941"/>
                      <a:pt x="15968" y="77862"/>
                    </a:cubicBezTo>
                    <a:cubicBezTo>
                      <a:pt x="25431" y="70784"/>
                      <a:pt x="21882" y="41881"/>
                      <a:pt x="21882" y="41881"/>
                    </a:cubicBezTo>
                    <a:cubicBezTo>
                      <a:pt x="21882" y="47189"/>
                      <a:pt x="21882" y="57807"/>
                      <a:pt x="18925" y="62526"/>
                    </a:cubicBezTo>
                    <a:cubicBezTo>
                      <a:pt x="8871" y="77862"/>
                      <a:pt x="6506" y="46010"/>
                      <a:pt x="7097" y="40701"/>
                    </a:cubicBezTo>
                    <a:cubicBezTo>
                      <a:pt x="8280" y="27724"/>
                      <a:pt x="13602" y="2949"/>
                      <a:pt x="0" y="0"/>
                    </a:cubicBezTo>
                    <a:cubicBezTo>
                      <a:pt x="0" y="0"/>
                      <a:pt x="8871" y="12977"/>
                      <a:pt x="3549" y="3244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125" name="Freeform 178">
                <a:extLst>
                  <a:ext uri="{FF2B5EF4-FFF2-40B4-BE49-F238E27FC236}">
                    <a16:creationId xmlns:a16="http://schemas.microsoft.com/office/drawing/2014/main" id="{9504A0CB-BC75-D13A-A56B-01F9BF17B8E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85282" y="2317815"/>
                <a:ext cx="15944" cy="44793"/>
              </a:xfrm>
              <a:custGeom>
                <a:avLst/>
                <a:gdLst>
                  <a:gd name="connsiteX0" fmla="*/ 2891 w 15944"/>
                  <a:gd name="connsiteY0" fmla="*/ 44240 h 44793"/>
                  <a:gd name="connsiteX1" fmla="*/ 14720 w 15944"/>
                  <a:gd name="connsiteY1" fmla="*/ 7668 h 44793"/>
                  <a:gd name="connsiteX2" fmla="*/ 12945 w 15944"/>
                  <a:gd name="connsiteY2" fmla="*/ 24185 h 44793"/>
                  <a:gd name="connsiteX3" fmla="*/ 4666 w 15944"/>
                  <a:gd name="connsiteY3" fmla="*/ 30083 h 44793"/>
                  <a:gd name="connsiteX4" fmla="*/ 2891 w 15944"/>
                  <a:gd name="connsiteY4" fmla="*/ 2949 h 44793"/>
                  <a:gd name="connsiteX5" fmla="*/ 2891 w 15944"/>
                  <a:gd name="connsiteY5" fmla="*/ 0 h 44793"/>
                  <a:gd name="connsiteX6" fmla="*/ 2891 w 15944"/>
                  <a:gd name="connsiteY6" fmla="*/ 44240 h 44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44" h="44793">
                    <a:moveTo>
                      <a:pt x="2891" y="44240"/>
                    </a:moveTo>
                    <a:cubicBezTo>
                      <a:pt x="9397" y="47779"/>
                      <a:pt x="19451" y="34212"/>
                      <a:pt x="14720" y="7668"/>
                    </a:cubicBezTo>
                    <a:cubicBezTo>
                      <a:pt x="14720" y="12977"/>
                      <a:pt x="14720" y="18876"/>
                      <a:pt x="12945" y="24185"/>
                    </a:cubicBezTo>
                    <a:cubicBezTo>
                      <a:pt x="11171" y="29493"/>
                      <a:pt x="8806" y="34212"/>
                      <a:pt x="4666" y="30083"/>
                    </a:cubicBezTo>
                    <a:cubicBezTo>
                      <a:pt x="-657" y="25364"/>
                      <a:pt x="2300" y="8848"/>
                      <a:pt x="2891" y="2949"/>
                    </a:cubicBezTo>
                    <a:cubicBezTo>
                      <a:pt x="2891" y="1770"/>
                      <a:pt x="2891" y="1180"/>
                      <a:pt x="2891" y="0"/>
                    </a:cubicBezTo>
                    <a:cubicBezTo>
                      <a:pt x="2891" y="0"/>
                      <a:pt x="-3614" y="40701"/>
                      <a:pt x="2891" y="44240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126" name="Freeform 179">
                <a:extLst>
                  <a:ext uri="{FF2B5EF4-FFF2-40B4-BE49-F238E27FC236}">
                    <a16:creationId xmlns:a16="http://schemas.microsoft.com/office/drawing/2014/main" id="{B2323CF3-F3D3-1CDD-E98B-5BDA1B6F8F0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10305" y="2285962"/>
                <a:ext cx="20712" cy="76092"/>
              </a:xfrm>
              <a:custGeom>
                <a:avLst/>
                <a:gdLst>
                  <a:gd name="connsiteX0" fmla="*/ 13353 w 20712"/>
                  <a:gd name="connsiteY0" fmla="*/ 76093 h 76092"/>
                  <a:gd name="connsiteX1" fmla="*/ 20450 w 20712"/>
                  <a:gd name="connsiteY1" fmla="*/ 50729 h 76092"/>
                  <a:gd name="connsiteX2" fmla="*/ 20450 w 20712"/>
                  <a:gd name="connsiteY2" fmla="*/ 50729 h 76092"/>
                  <a:gd name="connsiteX3" fmla="*/ 18084 w 20712"/>
                  <a:gd name="connsiteY3" fmla="*/ 57807 h 76092"/>
                  <a:gd name="connsiteX4" fmla="*/ 5664 w 20712"/>
                  <a:gd name="connsiteY4" fmla="*/ 50139 h 76092"/>
                  <a:gd name="connsiteX5" fmla="*/ 6256 w 20712"/>
                  <a:gd name="connsiteY5" fmla="*/ 33622 h 76092"/>
                  <a:gd name="connsiteX6" fmla="*/ 7439 w 20712"/>
                  <a:gd name="connsiteY6" fmla="*/ 8258 h 76092"/>
                  <a:gd name="connsiteX7" fmla="*/ 5073 w 20712"/>
                  <a:gd name="connsiteY7" fmla="*/ 0 h 76092"/>
                  <a:gd name="connsiteX8" fmla="*/ 5073 w 20712"/>
                  <a:gd name="connsiteY8" fmla="*/ 0 h 76092"/>
                  <a:gd name="connsiteX9" fmla="*/ 933 w 20712"/>
                  <a:gd name="connsiteY9" fmla="*/ 43650 h 76092"/>
                  <a:gd name="connsiteX10" fmla="*/ 13353 w 20712"/>
                  <a:gd name="connsiteY10" fmla="*/ 76093 h 76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712" h="76092">
                    <a:moveTo>
                      <a:pt x="13353" y="76093"/>
                    </a:moveTo>
                    <a:cubicBezTo>
                      <a:pt x="22815" y="75503"/>
                      <a:pt x="20450" y="50729"/>
                      <a:pt x="20450" y="50729"/>
                    </a:cubicBezTo>
                    <a:lnTo>
                      <a:pt x="20450" y="50729"/>
                    </a:lnTo>
                    <a:cubicBezTo>
                      <a:pt x="20450" y="53678"/>
                      <a:pt x="19858" y="56037"/>
                      <a:pt x="18084" y="57807"/>
                    </a:cubicBezTo>
                    <a:cubicBezTo>
                      <a:pt x="12170" y="64296"/>
                      <a:pt x="6847" y="56627"/>
                      <a:pt x="5664" y="50139"/>
                    </a:cubicBezTo>
                    <a:cubicBezTo>
                      <a:pt x="4482" y="44830"/>
                      <a:pt x="5664" y="38931"/>
                      <a:pt x="6256" y="33622"/>
                    </a:cubicBezTo>
                    <a:cubicBezTo>
                      <a:pt x="6847" y="26544"/>
                      <a:pt x="8621" y="16516"/>
                      <a:pt x="7439" y="8258"/>
                    </a:cubicBezTo>
                    <a:lnTo>
                      <a:pt x="5073" y="0"/>
                    </a:lnTo>
                    <a:lnTo>
                      <a:pt x="5073" y="0"/>
                    </a:lnTo>
                    <a:cubicBezTo>
                      <a:pt x="5073" y="1180"/>
                      <a:pt x="5073" y="27134"/>
                      <a:pt x="933" y="43650"/>
                    </a:cubicBezTo>
                    <a:cubicBezTo>
                      <a:pt x="-2615" y="60166"/>
                      <a:pt x="4482" y="76093"/>
                      <a:pt x="13353" y="7609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127" name="Freeform 180">
                <a:extLst>
                  <a:ext uri="{FF2B5EF4-FFF2-40B4-BE49-F238E27FC236}">
                    <a16:creationId xmlns:a16="http://schemas.microsoft.com/office/drawing/2014/main" id="{53CC434C-B912-B277-3FE0-F918B7B25BF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44074" y="2306607"/>
                <a:ext cx="22549" cy="58664"/>
              </a:xfrm>
              <a:custGeom>
                <a:avLst/>
                <a:gdLst>
                  <a:gd name="connsiteX0" fmla="*/ 284 w 22549"/>
                  <a:gd name="connsiteY0" fmla="*/ 39521 h 58664"/>
                  <a:gd name="connsiteX1" fmla="*/ 16843 w 22549"/>
                  <a:gd name="connsiteY1" fmla="*/ 58397 h 58664"/>
                  <a:gd name="connsiteX2" fmla="*/ 18026 w 22549"/>
                  <a:gd name="connsiteY2" fmla="*/ 0 h 58664"/>
                  <a:gd name="connsiteX3" fmla="*/ 18026 w 22549"/>
                  <a:gd name="connsiteY3" fmla="*/ 0 h 58664"/>
                  <a:gd name="connsiteX4" fmla="*/ 20392 w 22549"/>
                  <a:gd name="connsiteY4" fmla="*/ 17106 h 58664"/>
                  <a:gd name="connsiteX5" fmla="*/ 5607 w 22549"/>
                  <a:gd name="connsiteY5" fmla="*/ 33622 h 58664"/>
                  <a:gd name="connsiteX6" fmla="*/ 5607 w 22549"/>
                  <a:gd name="connsiteY6" fmla="*/ 13567 h 58664"/>
                  <a:gd name="connsiteX7" fmla="*/ 6198 w 22549"/>
                  <a:gd name="connsiteY7" fmla="*/ 4129 h 58664"/>
                  <a:gd name="connsiteX8" fmla="*/ 6198 w 22549"/>
                  <a:gd name="connsiteY8" fmla="*/ 4129 h 58664"/>
                  <a:gd name="connsiteX9" fmla="*/ 284 w 22549"/>
                  <a:gd name="connsiteY9" fmla="*/ 39521 h 5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549" h="58664">
                    <a:moveTo>
                      <a:pt x="284" y="39521"/>
                    </a:moveTo>
                    <a:cubicBezTo>
                      <a:pt x="2058" y="53088"/>
                      <a:pt x="12112" y="60166"/>
                      <a:pt x="16843" y="58397"/>
                    </a:cubicBezTo>
                    <a:cubicBezTo>
                      <a:pt x="21575" y="56627"/>
                      <a:pt x="26306" y="21235"/>
                      <a:pt x="18026" y="0"/>
                    </a:cubicBezTo>
                    <a:lnTo>
                      <a:pt x="18026" y="0"/>
                    </a:lnTo>
                    <a:cubicBezTo>
                      <a:pt x="18618" y="5899"/>
                      <a:pt x="19801" y="12387"/>
                      <a:pt x="20392" y="17106"/>
                    </a:cubicBezTo>
                    <a:cubicBezTo>
                      <a:pt x="20983" y="25364"/>
                      <a:pt x="13886" y="53678"/>
                      <a:pt x="5607" y="33622"/>
                    </a:cubicBezTo>
                    <a:cubicBezTo>
                      <a:pt x="3241" y="27724"/>
                      <a:pt x="5015" y="19466"/>
                      <a:pt x="5607" y="13567"/>
                    </a:cubicBezTo>
                    <a:cubicBezTo>
                      <a:pt x="5607" y="10618"/>
                      <a:pt x="6198" y="7078"/>
                      <a:pt x="6198" y="4129"/>
                    </a:cubicBezTo>
                    <a:lnTo>
                      <a:pt x="6198" y="4129"/>
                    </a:lnTo>
                    <a:cubicBezTo>
                      <a:pt x="5607" y="4719"/>
                      <a:pt x="-1490" y="25954"/>
                      <a:pt x="284" y="39521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grpSp>
          <p:nvGrpSpPr>
            <p:cNvPr id="1112" name="Graphic 22">
              <a:extLst>
                <a:ext uri="{FF2B5EF4-FFF2-40B4-BE49-F238E27FC236}">
                  <a16:creationId xmlns:a16="http://schemas.microsoft.com/office/drawing/2014/main" id="{15D972FC-D5A3-A9A9-B8FD-2F08BFF3882D}"/>
                </a:ext>
              </a:extLst>
            </p:cNvPr>
            <p:cNvGrpSpPr>
              <a:grpSpLocks/>
            </p:cNvGrpSpPr>
            <p:nvPr/>
          </p:nvGrpSpPr>
          <p:grpSpPr>
            <a:xfrm>
              <a:off x="2131506" y="2432600"/>
              <a:ext cx="138923" cy="211568"/>
              <a:chOff x="2131506" y="2432600"/>
              <a:chExt cx="138923" cy="211568"/>
            </a:xfrm>
            <a:solidFill>
              <a:srgbClr val="54BCE8"/>
            </a:solidFill>
          </p:grpSpPr>
          <p:sp>
            <p:nvSpPr>
              <p:cNvPr id="1119" name="Freeform 172">
                <a:extLst>
                  <a:ext uri="{FF2B5EF4-FFF2-40B4-BE49-F238E27FC236}">
                    <a16:creationId xmlns:a16="http://schemas.microsoft.com/office/drawing/2014/main" id="{E20F1DAC-BBFE-9D0D-9A3A-412EBBCCCD0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32492" y="2462300"/>
                <a:ext cx="28538" cy="27796"/>
              </a:xfrm>
              <a:custGeom>
                <a:avLst/>
                <a:gdLst>
                  <a:gd name="connsiteX0" fmla="*/ 28425 w 28538"/>
                  <a:gd name="connsiteY0" fmla="*/ 13599 h 27796"/>
                  <a:gd name="connsiteX1" fmla="*/ 14231 w 28538"/>
                  <a:gd name="connsiteY1" fmla="*/ 27756 h 27796"/>
                  <a:gd name="connsiteX2" fmla="*/ 37 w 28538"/>
                  <a:gd name="connsiteY2" fmla="*/ 14189 h 27796"/>
                  <a:gd name="connsiteX3" fmla="*/ 14231 w 28538"/>
                  <a:gd name="connsiteY3" fmla="*/ 32 h 27796"/>
                  <a:gd name="connsiteX4" fmla="*/ 28425 w 28538"/>
                  <a:gd name="connsiteY4" fmla="*/ 13599 h 27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38" h="27796">
                    <a:moveTo>
                      <a:pt x="28425" y="13599"/>
                    </a:moveTo>
                    <a:cubicBezTo>
                      <a:pt x="29608" y="21857"/>
                      <a:pt x="21328" y="27166"/>
                      <a:pt x="14231" y="27756"/>
                    </a:cubicBezTo>
                    <a:cubicBezTo>
                      <a:pt x="5951" y="28346"/>
                      <a:pt x="-554" y="22447"/>
                      <a:pt x="37" y="14189"/>
                    </a:cubicBezTo>
                    <a:cubicBezTo>
                      <a:pt x="629" y="7110"/>
                      <a:pt x="5951" y="-558"/>
                      <a:pt x="14231" y="32"/>
                    </a:cubicBezTo>
                    <a:cubicBezTo>
                      <a:pt x="20737" y="32"/>
                      <a:pt x="27834" y="6521"/>
                      <a:pt x="28425" y="1359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120" name="Freeform 173">
                <a:extLst>
                  <a:ext uri="{FF2B5EF4-FFF2-40B4-BE49-F238E27FC236}">
                    <a16:creationId xmlns:a16="http://schemas.microsoft.com/office/drawing/2014/main" id="{24CA3CA4-94E6-5A50-2E12-C39FBC61843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31506" y="2610421"/>
                <a:ext cx="37844" cy="33747"/>
              </a:xfrm>
              <a:custGeom>
                <a:avLst/>
                <a:gdLst>
                  <a:gd name="connsiteX0" fmla="*/ 28280 w 37844"/>
                  <a:gd name="connsiteY0" fmla="*/ 27692 h 33747"/>
                  <a:gd name="connsiteX1" fmla="*/ 2849 w 37844"/>
                  <a:gd name="connsiteY1" fmla="*/ 30051 h 33747"/>
                  <a:gd name="connsiteX2" fmla="*/ 11129 w 37844"/>
                  <a:gd name="connsiteY2" fmla="*/ 6456 h 33747"/>
                  <a:gd name="connsiteX3" fmla="*/ 36559 w 37844"/>
                  <a:gd name="connsiteY3" fmla="*/ 4097 h 33747"/>
                  <a:gd name="connsiteX4" fmla="*/ 28280 w 37844"/>
                  <a:gd name="connsiteY4" fmla="*/ 27692 h 33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844" h="33747">
                    <a:moveTo>
                      <a:pt x="28280" y="27692"/>
                    </a:moveTo>
                    <a:cubicBezTo>
                      <a:pt x="19409" y="35950"/>
                      <a:pt x="7580" y="34770"/>
                      <a:pt x="2849" y="30051"/>
                    </a:cubicBezTo>
                    <a:cubicBezTo>
                      <a:pt x="-3065" y="24152"/>
                      <a:pt x="483" y="13535"/>
                      <a:pt x="11129" y="6456"/>
                    </a:cubicBezTo>
                    <a:cubicBezTo>
                      <a:pt x="20000" y="-32"/>
                      <a:pt x="33011" y="-2981"/>
                      <a:pt x="36559" y="4097"/>
                    </a:cubicBezTo>
                    <a:cubicBezTo>
                      <a:pt x="40108" y="9996"/>
                      <a:pt x="35968" y="20613"/>
                      <a:pt x="28280" y="27692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121" name="Freeform 174">
                <a:extLst>
                  <a:ext uri="{FF2B5EF4-FFF2-40B4-BE49-F238E27FC236}">
                    <a16:creationId xmlns:a16="http://schemas.microsoft.com/office/drawing/2014/main" id="{3D871AF8-EB0C-CCBC-F90C-406DBDA6C16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38408" y="2432600"/>
                <a:ext cx="38042" cy="36416"/>
              </a:xfrm>
              <a:custGeom>
                <a:avLst/>
                <a:gdLst>
                  <a:gd name="connsiteX0" fmla="*/ 37937 w 38042"/>
                  <a:gd name="connsiteY0" fmla="*/ 17935 h 36416"/>
                  <a:gd name="connsiteX1" fmla="*/ 19011 w 38042"/>
                  <a:gd name="connsiteY1" fmla="*/ 36221 h 36416"/>
                  <a:gd name="connsiteX2" fmla="*/ 86 w 38042"/>
                  <a:gd name="connsiteY2" fmla="*/ 18525 h 36416"/>
                  <a:gd name="connsiteX3" fmla="*/ 19011 w 38042"/>
                  <a:gd name="connsiteY3" fmla="*/ 239 h 36416"/>
                  <a:gd name="connsiteX4" fmla="*/ 37937 w 38042"/>
                  <a:gd name="connsiteY4" fmla="*/ 17935 h 3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42" h="36416">
                    <a:moveTo>
                      <a:pt x="37937" y="17935"/>
                    </a:moveTo>
                    <a:cubicBezTo>
                      <a:pt x="36754" y="27373"/>
                      <a:pt x="29657" y="37991"/>
                      <a:pt x="19011" y="36221"/>
                    </a:cubicBezTo>
                    <a:cubicBezTo>
                      <a:pt x="10732" y="35041"/>
                      <a:pt x="1269" y="27373"/>
                      <a:pt x="86" y="18525"/>
                    </a:cubicBezTo>
                    <a:cubicBezTo>
                      <a:pt x="-1097" y="8497"/>
                      <a:pt x="10140" y="2009"/>
                      <a:pt x="19011" y="239"/>
                    </a:cubicBezTo>
                    <a:cubicBezTo>
                      <a:pt x="30248" y="-1530"/>
                      <a:pt x="39119" y="6728"/>
                      <a:pt x="37937" y="17935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122" name="Freeform 175">
                <a:extLst>
                  <a:ext uri="{FF2B5EF4-FFF2-40B4-BE49-F238E27FC236}">
                    <a16:creationId xmlns:a16="http://schemas.microsoft.com/office/drawing/2014/main" id="{F794AB58-2F5F-32E3-52D2-14E759C77DD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48345" y="2590889"/>
                <a:ext cx="22084" cy="23204"/>
              </a:xfrm>
              <a:custGeom>
                <a:avLst/>
                <a:gdLst>
                  <a:gd name="connsiteX0" fmla="*/ 10798 w 22084"/>
                  <a:gd name="connsiteY0" fmla="*/ 23039 h 23204"/>
                  <a:gd name="connsiteX1" fmla="*/ 152 w 22084"/>
                  <a:gd name="connsiteY1" fmla="*/ 11242 h 23204"/>
                  <a:gd name="connsiteX2" fmla="*/ 11389 w 22084"/>
                  <a:gd name="connsiteY2" fmla="*/ 35 h 23204"/>
                  <a:gd name="connsiteX3" fmla="*/ 22035 w 22084"/>
                  <a:gd name="connsiteY3" fmla="*/ 11832 h 23204"/>
                  <a:gd name="connsiteX4" fmla="*/ 10798 w 22084"/>
                  <a:gd name="connsiteY4" fmla="*/ 23039 h 23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84" h="23204">
                    <a:moveTo>
                      <a:pt x="10798" y="23039"/>
                    </a:moveTo>
                    <a:cubicBezTo>
                      <a:pt x="4884" y="22450"/>
                      <a:pt x="-1031" y="17731"/>
                      <a:pt x="152" y="11242"/>
                    </a:cubicBezTo>
                    <a:cubicBezTo>
                      <a:pt x="1335" y="5933"/>
                      <a:pt x="6066" y="624"/>
                      <a:pt x="11389" y="35"/>
                    </a:cubicBezTo>
                    <a:cubicBezTo>
                      <a:pt x="17303" y="-555"/>
                      <a:pt x="21443" y="6523"/>
                      <a:pt x="22035" y="11832"/>
                    </a:cubicBezTo>
                    <a:cubicBezTo>
                      <a:pt x="22626" y="18910"/>
                      <a:pt x="17895" y="24219"/>
                      <a:pt x="10798" y="2303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sp>
          <p:nvSpPr>
            <p:cNvPr id="1113" name="Freeform 166">
              <a:extLst>
                <a:ext uri="{FF2B5EF4-FFF2-40B4-BE49-F238E27FC236}">
                  <a16:creationId xmlns:a16="http://schemas.microsoft.com/office/drawing/2014/main" id="{86D12FE0-7C08-41A5-8233-94A64252A327}"/>
                </a:ext>
              </a:extLst>
            </p:cNvPr>
            <p:cNvSpPr>
              <a:spLocks/>
            </p:cNvSpPr>
            <p:nvPr/>
          </p:nvSpPr>
          <p:spPr>
            <a:xfrm>
              <a:off x="2112558" y="2380931"/>
              <a:ext cx="73433" cy="27748"/>
            </a:xfrm>
            <a:custGeom>
              <a:avLst/>
              <a:gdLst>
                <a:gd name="connsiteX0" fmla="*/ 73250 w 73433"/>
                <a:gd name="connsiteY0" fmla="*/ 15337 h 27748"/>
                <a:gd name="connsiteX1" fmla="*/ 50185 w 73433"/>
                <a:gd name="connsiteY1" fmla="*/ 26544 h 27748"/>
                <a:gd name="connsiteX2" fmla="*/ 2280 w 73433"/>
                <a:gd name="connsiteY2" fmla="*/ 18286 h 27748"/>
                <a:gd name="connsiteX3" fmla="*/ 46045 w 73433"/>
                <a:gd name="connsiteY3" fmla="*/ 0 h 27748"/>
                <a:gd name="connsiteX4" fmla="*/ 73250 w 73433"/>
                <a:gd name="connsiteY4" fmla="*/ 15337 h 27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33" h="27748">
                  <a:moveTo>
                    <a:pt x="73250" y="15337"/>
                  </a:moveTo>
                  <a:cubicBezTo>
                    <a:pt x="72067" y="20055"/>
                    <a:pt x="64970" y="24774"/>
                    <a:pt x="50185" y="26544"/>
                  </a:cubicBezTo>
                  <a:cubicBezTo>
                    <a:pt x="30668" y="29493"/>
                    <a:pt x="9969" y="27134"/>
                    <a:pt x="2280" y="18286"/>
                  </a:cubicBezTo>
                  <a:cubicBezTo>
                    <a:pt x="-11322" y="3539"/>
                    <a:pt x="40131" y="0"/>
                    <a:pt x="46045" y="0"/>
                  </a:cubicBezTo>
                  <a:cubicBezTo>
                    <a:pt x="63787" y="1180"/>
                    <a:pt x="75024" y="8848"/>
                    <a:pt x="73250" y="1533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114" name="Freeform 167">
              <a:extLst>
                <a:ext uri="{FF2B5EF4-FFF2-40B4-BE49-F238E27FC236}">
                  <a16:creationId xmlns:a16="http://schemas.microsoft.com/office/drawing/2014/main" id="{79D14369-F955-8AA5-457E-222168FFC30B}"/>
                </a:ext>
              </a:extLst>
            </p:cNvPr>
            <p:cNvSpPr>
              <a:spLocks/>
            </p:cNvSpPr>
            <p:nvPr/>
          </p:nvSpPr>
          <p:spPr>
            <a:xfrm>
              <a:off x="2225293" y="2383234"/>
              <a:ext cx="25939" cy="22722"/>
            </a:xfrm>
            <a:custGeom>
              <a:avLst/>
              <a:gdLst>
                <a:gd name="connsiteX0" fmla="*/ 25570 w 25939"/>
                <a:gd name="connsiteY0" fmla="*/ 15983 h 22722"/>
                <a:gd name="connsiteX1" fmla="*/ 12559 w 25939"/>
                <a:gd name="connsiteY1" fmla="*/ 22471 h 22722"/>
                <a:gd name="connsiteX2" fmla="*/ 139 w 25939"/>
                <a:gd name="connsiteY2" fmla="*/ 13034 h 22722"/>
                <a:gd name="connsiteX3" fmla="*/ 13742 w 25939"/>
                <a:gd name="connsiteY3" fmla="*/ 646 h 22722"/>
                <a:gd name="connsiteX4" fmla="*/ 25570 w 25939"/>
                <a:gd name="connsiteY4" fmla="*/ 15983 h 2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39" h="22722">
                  <a:moveTo>
                    <a:pt x="25570" y="15983"/>
                  </a:moveTo>
                  <a:cubicBezTo>
                    <a:pt x="23796" y="19522"/>
                    <a:pt x="17882" y="21292"/>
                    <a:pt x="12559" y="22471"/>
                  </a:cubicBezTo>
                  <a:cubicBezTo>
                    <a:pt x="7236" y="23651"/>
                    <a:pt x="1322" y="20702"/>
                    <a:pt x="139" y="13034"/>
                  </a:cubicBezTo>
                  <a:cubicBezTo>
                    <a:pt x="-1044" y="5365"/>
                    <a:pt x="5462" y="-2303"/>
                    <a:pt x="13742" y="646"/>
                  </a:cubicBezTo>
                  <a:cubicBezTo>
                    <a:pt x="22613" y="3596"/>
                    <a:pt x="27344" y="12444"/>
                    <a:pt x="25570" y="15983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1115" name="Graphic 22">
              <a:extLst>
                <a:ext uri="{FF2B5EF4-FFF2-40B4-BE49-F238E27FC236}">
                  <a16:creationId xmlns:a16="http://schemas.microsoft.com/office/drawing/2014/main" id="{625EBC22-CC83-3326-4114-8592AA18B80C}"/>
                </a:ext>
              </a:extLst>
            </p:cNvPr>
            <p:cNvGrpSpPr>
              <a:grpSpLocks/>
            </p:cNvGrpSpPr>
            <p:nvPr/>
          </p:nvGrpSpPr>
          <p:grpSpPr>
            <a:xfrm>
              <a:off x="2152516" y="2505060"/>
              <a:ext cx="88432" cy="87190"/>
              <a:chOff x="2152516" y="2505060"/>
              <a:chExt cx="88432" cy="87190"/>
            </a:xfrm>
          </p:grpSpPr>
          <p:sp>
            <p:nvSpPr>
              <p:cNvPr id="1116" name="Freeform 169">
                <a:extLst>
                  <a:ext uri="{FF2B5EF4-FFF2-40B4-BE49-F238E27FC236}">
                    <a16:creationId xmlns:a16="http://schemas.microsoft.com/office/drawing/2014/main" id="{A552F06D-E4CE-F7AC-5979-CB0206415FF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52516" y="2505060"/>
                <a:ext cx="88432" cy="86627"/>
              </a:xfrm>
              <a:custGeom>
                <a:avLst/>
                <a:gdLst>
                  <a:gd name="connsiteX0" fmla="*/ 87110 w 88432"/>
                  <a:gd name="connsiteY0" fmla="*/ 38084 h 86627"/>
                  <a:gd name="connsiteX1" fmla="*/ 49852 w 88432"/>
                  <a:gd name="connsiteY1" fmla="*/ 86454 h 86627"/>
                  <a:gd name="connsiteX2" fmla="*/ 173 w 88432"/>
                  <a:gd name="connsiteY2" fmla="*/ 54601 h 86627"/>
                  <a:gd name="connsiteX3" fmla="*/ 33883 w 88432"/>
                  <a:gd name="connsiteY3" fmla="*/ 923 h 86627"/>
                  <a:gd name="connsiteX4" fmla="*/ 87110 w 88432"/>
                  <a:gd name="connsiteY4" fmla="*/ 38084 h 86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432" h="86627">
                    <a:moveTo>
                      <a:pt x="87110" y="38084"/>
                    </a:moveTo>
                    <a:cubicBezTo>
                      <a:pt x="93025" y="58140"/>
                      <a:pt x="78831" y="84094"/>
                      <a:pt x="49852" y="86454"/>
                    </a:cubicBezTo>
                    <a:cubicBezTo>
                      <a:pt x="26786" y="88223"/>
                      <a:pt x="1947" y="76426"/>
                      <a:pt x="173" y="54601"/>
                    </a:cubicBezTo>
                    <a:cubicBezTo>
                      <a:pt x="-2193" y="29236"/>
                      <a:pt x="20281" y="5642"/>
                      <a:pt x="33883" y="923"/>
                    </a:cubicBezTo>
                    <a:cubicBezTo>
                      <a:pt x="51034" y="-4386"/>
                      <a:pt x="80014" y="13900"/>
                      <a:pt x="87110" y="38084"/>
                    </a:cubicBezTo>
                    <a:close/>
                  </a:path>
                </a:pathLst>
              </a:custGeom>
              <a:solidFill>
                <a:srgbClr val="E26AA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117" name="Freeform 170">
                <a:extLst>
                  <a:ext uri="{FF2B5EF4-FFF2-40B4-BE49-F238E27FC236}">
                    <a16:creationId xmlns:a16="http://schemas.microsoft.com/office/drawing/2014/main" id="{0145EDAB-D1D3-EF6A-B305-0FD9FB3FBC2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64763" y="2526713"/>
                <a:ext cx="27014" cy="24870"/>
              </a:xfrm>
              <a:custGeom>
                <a:avLst/>
                <a:gdLst>
                  <a:gd name="connsiteX0" fmla="*/ 26958 w 27014"/>
                  <a:gd name="connsiteY0" fmla="*/ 4634 h 24870"/>
                  <a:gd name="connsiteX1" fmla="*/ 18679 w 27014"/>
                  <a:gd name="connsiteY1" fmla="*/ 19381 h 24870"/>
                  <a:gd name="connsiteX2" fmla="*/ 2119 w 27014"/>
                  <a:gd name="connsiteY2" fmla="*/ 22330 h 24870"/>
                  <a:gd name="connsiteX3" fmla="*/ 9216 w 27014"/>
                  <a:gd name="connsiteY3" fmla="*/ 2274 h 24870"/>
                  <a:gd name="connsiteX4" fmla="*/ 26958 w 27014"/>
                  <a:gd name="connsiteY4" fmla="*/ 4634 h 24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14" h="24870">
                    <a:moveTo>
                      <a:pt x="26958" y="4634"/>
                    </a:moveTo>
                    <a:cubicBezTo>
                      <a:pt x="27550" y="8173"/>
                      <a:pt x="23410" y="14072"/>
                      <a:pt x="18679" y="19381"/>
                    </a:cubicBezTo>
                    <a:cubicBezTo>
                      <a:pt x="13947" y="24689"/>
                      <a:pt x="6850" y="27049"/>
                      <a:pt x="2119" y="22330"/>
                    </a:cubicBezTo>
                    <a:cubicBezTo>
                      <a:pt x="-2612" y="17611"/>
                      <a:pt x="936" y="6403"/>
                      <a:pt x="9216" y="2274"/>
                    </a:cubicBezTo>
                    <a:cubicBezTo>
                      <a:pt x="18087" y="-2445"/>
                      <a:pt x="26367" y="1095"/>
                      <a:pt x="26958" y="4634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118" name="Freeform 171">
                <a:extLst>
                  <a:ext uri="{FF2B5EF4-FFF2-40B4-BE49-F238E27FC236}">
                    <a16:creationId xmlns:a16="http://schemas.microsoft.com/office/drawing/2014/main" id="{3EBADF9A-0ABE-4A85-CC4C-2F60F06FBAA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57420" y="2508932"/>
                <a:ext cx="83309" cy="83318"/>
              </a:xfrm>
              <a:custGeom>
                <a:avLst/>
                <a:gdLst>
                  <a:gd name="connsiteX0" fmla="*/ 49087 w 83309"/>
                  <a:gd name="connsiteY0" fmla="*/ 0 h 83318"/>
                  <a:gd name="connsiteX1" fmla="*/ 59141 w 83309"/>
                  <a:gd name="connsiteY1" fmla="*/ 18876 h 83318"/>
                  <a:gd name="connsiteX2" fmla="*/ 24839 w 83309"/>
                  <a:gd name="connsiteY2" fmla="*/ 69014 h 83318"/>
                  <a:gd name="connsiteX3" fmla="*/ 0 w 83309"/>
                  <a:gd name="connsiteY3" fmla="*/ 65475 h 83318"/>
                  <a:gd name="connsiteX4" fmla="*/ 44947 w 83309"/>
                  <a:gd name="connsiteY4" fmla="*/ 83171 h 83318"/>
                  <a:gd name="connsiteX5" fmla="*/ 82206 w 83309"/>
                  <a:gd name="connsiteY5" fmla="*/ 34802 h 83318"/>
                  <a:gd name="connsiteX6" fmla="*/ 49087 w 83309"/>
                  <a:gd name="connsiteY6" fmla="*/ 0 h 83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309" h="83318">
                    <a:moveTo>
                      <a:pt x="49087" y="0"/>
                    </a:moveTo>
                    <a:cubicBezTo>
                      <a:pt x="53819" y="5309"/>
                      <a:pt x="57367" y="11797"/>
                      <a:pt x="59141" y="18876"/>
                    </a:cubicBezTo>
                    <a:cubicBezTo>
                      <a:pt x="65055" y="39521"/>
                      <a:pt x="52044" y="66065"/>
                      <a:pt x="24839" y="69014"/>
                    </a:cubicBezTo>
                    <a:cubicBezTo>
                      <a:pt x="15968" y="69604"/>
                      <a:pt x="7097" y="68425"/>
                      <a:pt x="0" y="65475"/>
                    </a:cubicBezTo>
                    <a:cubicBezTo>
                      <a:pt x="8280" y="78452"/>
                      <a:pt x="27205" y="84351"/>
                      <a:pt x="44947" y="83171"/>
                    </a:cubicBezTo>
                    <a:cubicBezTo>
                      <a:pt x="73335" y="80812"/>
                      <a:pt x="87529" y="54858"/>
                      <a:pt x="82206" y="34802"/>
                    </a:cubicBezTo>
                    <a:cubicBezTo>
                      <a:pt x="77475" y="18286"/>
                      <a:pt x="62098" y="6489"/>
                      <a:pt x="49087" y="0"/>
                    </a:cubicBezTo>
                    <a:close/>
                  </a:path>
                </a:pathLst>
              </a:custGeom>
              <a:solidFill>
                <a:srgbClr val="BA50A3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</p:grpSp>
      <p:grpSp>
        <p:nvGrpSpPr>
          <p:cNvPr id="16" name="Graphic 22">
            <a:extLst>
              <a:ext uri="{FF2B5EF4-FFF2-40B4-BE49-F238E27FC236}">
                <a16:creationId xmlns:a16="http://schemas.microsoft.com/office/drawing/2014/main" id="{F9ECF155-E20E-F203-BAF4-8832A97B6D09}"/>
              </a:ext>
            </a:extLst>
          </p:cNvPr>
          <p:cNvGrpSpPr>
            <a:grpSpLocks/>
          </p:cNvGrpSpPr>
          <p:nvPr/>
        </p:nvGrpSpPr>
        <p:grpSpPr>
          <a:xfrm>
            <a:off x="7510863" y="2713772"/>
            <a:ext cx="185499" cy="315505"/>
            <a:chOff x="2304169" y="2276818"/>
            <a:chExt cx="232343" cy="397423"/>
          </a:xfrm>
        </p:grpSpPr>
        <p:sp>
          <p:nvSpPr>
            <p:cNvPr id="1090" name="Freeform 182">
              <a:extLst>
                <a:ext uri="{FF2B5EF4-FFF2-40B4-BE49-F238E27FC236}">
                  <a16:creationId xmlns:a16="http://schemas.microsoft.com/office/drawing/2014/main" id="{1B220DE2-F18C-C06C-101E-824D6B62B662}"/>
                </a:ext>
              </a:extLst>
            </p:cNvPr>
            <p:cNvSpPr>
              <a:spLocks/>
            </p:cNvSpPr>
            <p:nvPr/>
          </p:nvSpPr>
          <p:spPr>
            <a:xfrm>
              <a:off x="2304169" y="2276818"/>
              <a:ext cx="232343" cy="396243"/>
            </a:xfrm>
            <a:custGeom>
              <a:avLst/>
              <a:gdLst>
                <a:gd name="connsiteX0" fmla="*/ 208099 w 232343"/>
                <a:gd name="connsiteY0" fmla="*/ 78748 h 396243"/>
                <a:gd name="connsiteX1" fmla="*/ 200410 w 232343"/>
                <a:gd name="connsiteY1" fmla="*/ 46896 h 396243"/>
                <a:gd name="connsiteX2" fmla="*/ 189765 w 232343"/>
                <a:gd name="connsiteY2" fmla="*/ 5605 h 396243"/>
                <a:gd name="connsiteX3" fmla="*/ 182668 w 232343"/>
                <a:gd name="connsiteY3" fmla="*/ 46896 h 396243"/>
                <a:gd name="connsiteX4" fmla="*/ 167883 w 232343"/>
                <a:gd name="connsiteY4" fmla="*/ 63412 h 396243"/>
                <a:gd name="connsiteX5" fmla="*/ 167883 w 232343"/>
                <a:gd name="connsiteY5" fmla="*/ 43356 h 396243"/>
                <a:gd name="connsiteX6" fmla="*/ 159011 w 232343"/>
                <a:gd name="connsiteY6" fmla="*/ 2066 h 396243"/>
                <a:gd name="connsiteX7" fmla="*/ 150140 w 232343"/>
                <a:gd name="connsiteY7" fmla="*/ 49845 h 396243"/>
                <a:gd name="connsiteX8" fmla="*/ 147774 w 232343"/>
                <a:gd name="connsiteY8" fmla="*/ 65771 h 396243"/>
                <a:gd name="connsiteX9" fmla="*/ 135355 w 232343"/>
                <a:gd name="connsiteY9" fmla="*/ 58103 h 396243"/>
                <a:gd name="connsiteX10" fmla="*/ 135946 w 232343"/>
                <a:gd name="connsiteY10" fmla="*/ 41587 h 396243"/>
                <a:gd name="connsiteX11" fmla="*/ 127666 w 232343"/>
                <a:gd name="connsiteY11" fmla="*/ 886 h 396243"/>
                <a:gd name="connsiteX12" fmla="*/ 119387 w 232343"/>
                <a:gd name="connsiteY12" fmla="*/ 47485 h 396243"/>
                <a:gd name="connsiteX13" fmla="*/ 117613 w 232343"/>
                <a:gd name="connsiteY13" fmla="*/ 64002 h 396243"/>
                <a:gd name="connsiteX14" fmla="*/ 109333 w 232343"/>
                <a:gd name="connsiteY14" fmla="*/ 69900 h 396243"/>
                <a:gd name="connsiteX15" fmla="*/ 107558 w 232343"/>
                <a:gd name="connsiteY15" fmla="*/ 42767 h 396243"/>
                <a:gd name="connsiteX16" fmla="*/ 100461 w 232343"/>
                <a:gd name="connsiteY16" fmla="*/ 1476 h 396243"/>
                <a:gd name="connsiteX17" fmla="*/ 93365 w 232343"/>
                <a:gd name="connsiteY17" fmla="*/ 49255 h 396243"/>
                <a:gd name="connsiteX18" fmla="*/ 90407 w 232343"/>
                <a:gd name="connsiteY18" fmla="*/ 69900 h 396243"/>
                <a:gd name="connsiteX19" fmla="*/ 78579 w 232343"/>
                <a:gd name="connsiteY19" fmla="*/ 48075 h 396243"/>
                <a:gd name="connsiteX20" fmla="*/ 71482 w 232343"/>
                <a:gd name="connsiteY20" fmla="*/ 7374 h 396243"/>
                <a:gd name="connsiteX21" fmla="*/ 64385 w 232343"/>
                <a:gd name="connsiteY21" fmla="*/ 55744 h 396243"/>
                <a:gd name="connsiteX22" fmla="*/ 63202 w 232343"/>
                <a:gd name="connsiteY22" fmla="*/ 71670 h 396243"/>
                <a:gd name="connsiteX23" fmla="*/ 52557 w 232343"/>
                <a:gd name="connsiteY23" fmla="*/ 62822 h 396243"/>
                <a:gd name="connsiteX24" fmla="*/ 52557 w 232343"/>
                <a:gd name="connsiteY24" fmla="*/ 43356 h 396243"/>
                <a:gd name="connsiteX25" fmla="*/ 41911 w 232343"/>
                <a:gd name="connsiteY25" fmla="*/ 2066 h 396243"/>
                <a:gd name="connsiteX26" fmla="*/ 31266 w 232343"/>
                <a:gd name="connsiteY26" fmla="*/ 49845 h 396243"/>
                <a:gd name="connsiteX27" fmla="*/ 20029 w 232343"/>
                <a:gd name="connsiteY27" fmla="*/ 84057 h 396243"/>
                <a:gd name="connsiteX28" fmla="*/ 7018 w 232343"/>
                <a:gd name="connsiteY28" fmla="*/ 225625 h 396243"/>
                <a:gd name="connsiteX29" fmla="*/ 25943 w 232343"/>
                <a:gd name="connsiteY29" fmla="*/ 391378 h 396243"/>
                <a:gd name="connsiteX30" fmla="*/ 106967 w 232343"/>
                <a:gd name="connsiteY30" fmla="*/ 391968 h 396243"/>
                <a:gd name="connsiteX31" fmla="*/ 214604 w 232343"/>
                <a:gd name="connsiteY31" fmla="*/ 384890 h 396243"/>
                <a:gd name="connsiteX32" fmla="*/ 218744 w 232343"/>
                <a:gd name="connsiteY32" fmla="*/ 380760 h 396243"/>
                <a:gd name="connsiteX33" fmla="*/ 225250 w 232343"/>
                <a:gd name="connsiteY33" fmla="*/ 301718 h 396243"/>
                <a:gd name="connsiteX34" fmla="*/ 208099 w 232343"/>
                <a:gd name="connsiteY34" fmla="*/ 78748 h 39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2343" h="396243">
                  <a:moveTo>
                    <a:pt x="208099" y="78748"/>
                  </a:moveTo>
                  <a:cubicBezTo>
                    <a:pt x="198045" y="69311"/>
                    <a:pt x="199228" y="61052"/>
                    <a:pt x="200410" y="46896"/>
                  </a:cubicBezTo>
                  <a:cubicBezTo>
                    <a:pt x="201593" y="32739"/>
                    <a:pt x="206325" y="5605"/>
                    <a:pt x="189765" y="5605"/>
                  </a:cubicBezTo>
                  <a:cubicBezTo>
                    <a:pt x="173205" y="5605"/>
                    <a:pt x="181485" y="31559"/>
                    <a:pt x="182668" y="46896"/>
                  </a:cubicBezTo>
                  <a:cubicBezTo>
                    <a:pt x="183259" y="55154"/>
                    <a:pt x="176162" y="83467"/>
                    <a:pt x="167883" y="63412"/>
                  </a:cubicBezTo>
                  <a:cubicBezTo>
                    <a:pt x="165517" y="57513"/>
                    <a:pt x="167291" y="49255"/>
                    <a:pt x="167883" y="43356"/>
                  </a:cubicBezTo>
                  <a:cubicBezTo>
                    <a:pt x="169065" y="29200"/>
                    <a:pt x="172614" y="2066"/>
                    <a:pt x="159011" y="2066"/>
                  </a:cubicBezTo>
                  <a:cubicBezTo>
                    <a:pt x="145409" y="2066"/>
                    <a:pt x="148957" y="33919"/>
                    <a:pt x="150140" y="49845"/>
                  </a:cubicBezTo>
                  <a:cubicBezTo>
                    <a:pt x="150140" y="53974"/>
                    <a:pt x="150732" y="62822"/>
                    <a:pt x="147774" y="65771"/>
                  </a:cubicBezTo>
                  <a:cubicBezTo>
                    <a:pt x="141860" y="72260"/>
                    <a:pt x="136538" y="64592"/>
                    <a:pt x="135355" y="58103"/>
                  </a:cubicBezTo>
                  <a:cubicBezTo>
                    <a:pt x="134172" y="52794"/>
                    <a:pt x="135355" y="46896"/>
                    <a:pt x="135946" y="41587"/>
                  </a:cubicBezTo>
                  <a:cubicBezTo>
                    <a:pt x="137129" y="28610"/>
                    <a:pt x="141269" y="7964"/>
                    <a:pt x="127666" y="886"/>
                  </a:cubicBezTo>
                  <a:cubicBezTo>
                    <a:pt x="114064" y="-6192"/>
                    <a:pt x="118204" y="30969"/>
                    <a:pt x="119387" y="47485"/>
                  </a:cubicBezTo>
                  <a:cubicBezTo>
                    <a:pt x="119387" y="52794"/>
                    <a:pt x="119387" y="58693"/>
                    <a:pt x="117613" y="64002"/>
                  </a:cubicBezTo>
                  <a:cubicBezTo>
                    <a:pt x="115838" y="69311"/>
                    <a:pt x="113473" y="74030"/>
                    <a:pt x="109333" y="69900"/>
                  </a:cubicBezTo>
                  <a:cubicBezTo>
                    <a:pt x="104010" y="65181"/>
                    <a:pt x="106967" y="48665"/>
                    <a:pt x="107558" y="42767"/>
                  </a:cubicBezTo>
                  <a:cubicBezTo>
                    <a:pt x="108150" y="28610"/>
                    <a:pt x="111698" y="1476"/>
                    <a:pt x="100461" y="1476"/>
                  </a:cubicBezTo>
                  <a:cubicBezTo>
                    <a:pt x="89225" y="1476"/>
                    <a:pt x="92182" y="33329"/>
                    <a:pt x="93365" y="49255"/>
                  </a:cubicBezTo>
                  <a:cubicBezTo>
                    <a:pt x="93365" y="54564"/>
                    <a:pt x="93365" y="65181"/>
                    <a:pt x="90407" y="69900"/>
                  </a:cubicBezTo>
                  <a:cubicBezTo>
                    <a:pt x="80353" y="85237"/>
                    <a:pt x="77988" y="53384"/>
                    <a:pt x="78579" y="48075"/>
                  </a:cubicBezTo>
                  <a:cubicBezTo>
                    <a:pt x="79762" y="35098"/>
                    <a:pt x="85085" y="10324"/>
                    <a:pt x="71482" y="7374"/>
                  </a:cubicBezTo>
                  <a:cubicBezTo>
                    <a:pt x="57880" y="4425"/>
                    <a:pt x="63202" y="39227"/>
                    <a:pt x="64385" y="55744"/>
                  </a:cubicBezTo>
                  <a:cubicBezTo>
                    <a:pt x="64385" y="59283"/>
                    <a:pt x="66159" y="69311"/>
                    <a:pt x="63202" y="71670"/>
                  </a:cubicBezTo>
                  <a:cubicBezTo>
                    <a:pt x="58471" y="75799"/>
                    <a:pt x="53740" y="67541"/>
                    <a:pt x="52557" y="62822"/>
                  </a:cubicBezTo>
                  <a:cubicBezTo>
                    <a:pt x="50783" y="56333"/>
                    <a:pt x="51966" y="49255"/>
                    <a:pt x="52557" y="43356"/>
                  </a:cubicBezTo>
                  <a:cubicBezTo>
                    <a:pt x="53740" y="29200"/>
                    <a:pt x="58471" y="2066"/>
                    <a:pt x="41911" y="2066"/>
                  </a:cubicBezTo>
                  <a:cubicBezTo>
                    <a:pt x="25352" y="2066"/>
                    <a:pt x="30083" y="33919"/>
                    <a:pt x="31266" y="49845"/>
                  </a:cubicBezTo>
                  <a:cubicBezTo>
                    <a:pt x="32449" y="65181"/>
                    <a:pt x="20029" y="84057"/>
                    <a:pt x="20029" y="84057"/>
                  </a:cubicBezTo>
                  <a:cubicBezTo>
                    <a:pt x="-15456" y="107652"/>
                    <a:pt x="7018" y="181975"/>
                    <a:pt x="7018" y="225625"/>
                  </a:cubicBezTo>
                  <a:cubicBezTo>
                    <a:pt x="7018" y="259838"/>
                    <a:pt x="-11316" y="378991"/>
                    <a:pt x="25943" y="391378"/>
                  </a:cubicBezTo>
                  <a:cubicBezTo>
                    <a:pt x="47826" y="398457"/>
                    <a:pt x="83902" y="391378"/>
                    <a:pt x="106967" y="391968"/>
                  </a:cubicBezTo>
                  <a:cubicBezTo>
                    <a:pt x="133581" y="393148"/>
                    <a:pt x="192130" y="404355"/>
                    <a:pt x="214604" y="384890"/>
                  </a:cubicBezTo>
                  <a:cubicBezTo>
                    <a:pt x="215787" y="383710"/>
                    <a:pt x="217561" y="381940"/>
                    <a:pt x="218744" y="380760"/>
                  </a:cubicBezTo>
                  <a:cubicBezTo>
                    <a:pt x="234121" y="361295"/>
                    <a:pt x="225841" y="324133"/>
                    <a:pt x="225250" y="301718"/>
                  </a:cubicBezTo>
                  <a:cubicBezTo>
                    <a:pt x="224658" y="258068"/>
                    <a:pt x="250089" y="109422"/>
                    <a:pt x="208099" y="78748"/>
                  </a:cubicBezTo>
                  <a:close/>
                </a:path>
              </a:pathLst>
            </a:custGeom>
            <a:solidFill>
              <a:srgbClr val="F6BD99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91" name="Freeform 183">
              <a:extLst>
                <a:ext uri="{FF2B5EF4-FFF2-40B4-BE49-F238E27FC236}">
                  <a16:creationId xmlns:a16="http://schemas.microsoft.com/office/drawing/2014/main" id="{56391894-745E-1061-BC01-5F8121EE19F7}"/>
                </a:ext>
              </a:extLst>
            </p:cNvPr>
            <p:cNvSpPr>
              <a:spLocks/>
            </p:cNvSpPr>
            <p:nvPr/>
          </p:nvSpPr>
          <p:spPr>
            <a:xfrm>
              <a:off x="2306456" y="2356156"/>
              <a:ext cx="229521" cy="318085"/>
            </a:xfrm>
            <a:custGeom>
              <a:avLst/>
              <a:gdLst>
                <a:gd name="connsiteX0" fmla="*/ 182747 w 229521"/>
                <a:gd name="connsiteY0" fmla="*/ 240076 h 318085"/>
                <a:gd name="connsiteX1" fmla="*/ 174467 w 229521"/>
                <a:gd name="connsiteY1" fmla="*/ 252463 h 318085"/>
                <a:gd name="connsiteX2" fmla="*/ 111186 w 229521"/>
                <a:gd name="connsiteY2" fmla="*/ 271339 h 318085"/>
                <a:gd name="connsiteX3" fmla="*/ 76292 w 229521"/>
                <a:gd name="connsiteY3" fmla="*/ 271339 h 318085"/>
                <a:gd name="connsiteX4" fmla="*/ 38442 w 229521"/>
                <a:gd name="connsiteY4" fmla="*/ 250694 h 318085"/>
                <a:gd name="connsiteX5" fmla="*/ 17151 w 229521"/>
                <a:gd name="connsiteY5" fmla="*/ 189937 h 318085"/>
                <a:gd name="connsiteX6" fmla="*/ 17151 w 229521"/>
                <a:gd name="connsiteY6" fmla="*/ 119743 h 318085"/>
                <a:gd name="connsiteX7" fmla="*/ 0 w 229521"/>
                <a:gd name="connsiteY7" fmla="*/ 96148 h 318085"/>
                <a:gd name="connsiteX8" fmla="*/ 4731 w 229521"/>
                <a:gd name="connsiteY8" fmla="*/ 147467 h 318085"/>
                <a:gd name="connsiteX9" fmla="*/ 23657 w 229521"/>
                <a:gd name="connsiteY9" fmla="*/ 313220 h 318085"/>
                <a:gd name="connsiteX10" fmla="*/ 104680 w 229521"/>
                <a:gd name="connsiteY10" fmla="*/ 313809 h 318085"/>
                <a:gd name="connsiteX11" fmla="*/ 212317 w 229521"/>
                <a:gd name="connsiteY11" fmla="*/ 306731 h 318085"/>
                <a:gd name="connsiteX12" fmla="*/ 216457 w 229521"/>
                <a:gd name="connsiteY12" fmla="*/ 302602 h 318085"/>
                <a:gd name="connsiteX13" fmla="*/ 222963 w 229521"/>
                <a:gd name="connsiteY13" fmla="*/ 223560 h 318085"/>
                <a:gd name="connsiteX14" fmla="*/ 205220 w 229521"/>
                <a:gd name="connsiteY14" fmla="*/ 0 h 318085"/>
                <a:gd name="connsiteX15" fmla="*/ 201081 w 229521"/>
                <a:gd name="connsiteY15" fmla="*/ 89660 h 318085"/>
                <a:gd name="connsiteX16" fmla="*/ 195166 w 229521"/>
                <a:gd name="connsiteY16" fmla="*/ 167522 h 318085"/>
                <a:gd name="connsiteX17" fmla="*/ 182747 w 229521"/>
                <a:gd name="connsiteY17" fmla="*/ 240076 h 31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521" h="318085">
                  <a:moveTo>
                    <a:pt x="182747" y="240076"/>
                  </a:moveTo>
                  <a:cubicBezTo>
                    <a:pt x="180381" y="244205"/>
                    <a:pt x="177424" y="248334"/>
                    <a:pt x="174467" y="252463"/>
                  </a:cubicBezTo>
                  <a:cubicBezTo>
                    <a:pt x="158499" y="271339"/>
                    <a:pt x="134251" y="271339"/>
                    <a:pt x="111186" y="271339"/>
                  </a:cubicBezTo>
                  <a:cubicBezTo>
                    <a:pt x="99949" y="271339"/>
                    <a:pt x="87529" y="270159"/>
                    <a:pt x="76292" y="271339"/>
                  </a:cubicBezTo>
                  <a:cubicBezTo>
                    <a:pt x="60916" y="273109"/>
                    <a:pt x="47904" y="261901"/>
                    <a:pt x="38442" y="250694"/>
                  </a:cubicBezTo>
                  <a:cubicBezTo>
                    <a:pt x="21882" y="231228"/>
                    <a:pt x="13602" y="215302"/>
                    <a:pt x="17151" y="189937"/>
                  </a:cubicBezTo>
                  <a:cubicBezTo>
                    <a:pt x="20108" y="167522"/>
                    <a:pt x="26022" y="141568"/>
                    <a:pt x="17151" y="119743"/>
                  </a:cubicBezTo>
                  <a:cubicBezTo>
                    <a:pt x="13602" y="110895"/>
                    <a:pt x="7097" y="102637"/>
                    <a:pt x="0" y="96148"/>
                  </a:cubicBezTo>
                  <a:cubicBezTo>
                    <a:pt x="1774" y="114434"/>
                    <a:pt x="4731" y="132720"/>
                    <a:pt x="4731" y="147467"/>
                  </a:cubicBezTo>
                  <a:cubicBezTo>
                    <a:pt x="4731" y="181679"/>
                    <a:pt x="-13603" y="300832"/>
                    <a:pt x="23657" y="313220"/>
                  </a:cubicBezTo>
                  <a:cubicBezTo>
                    <a:pt x="45539" y="320298"/>
                    <a:pt x="81615" y="313220"/>
                    <a:pt x="104680" y="313809"/>
                  </a:cubicBezTo>
                  <a:cubicBezTo>
                    <a:pt x="131294" y="314989"/>
                    <a:pt x="189844" y="326197"/>
                    <a:pt x="212317" y="306731"/>
                  </a:cubicBezTo>
                  <a:cubicBezTo>
                    <a:pt x="213500" y="305551"/>
                    <a:pt x="215274" y="303782"/>
                    <a:pt x="216457" y="302602"/>
                  </a:cubicBezTo>
                  <a:cubicBezTo>
                    <a:pt x="231834" y="283136"/>
                    <a:pt x="223554" y="245975"/>
                    <a:pt x="222963" y="223560"/>
                  </a:cubicBezTo>
                  <a:cubicBezTo>
                    <a:pt x="221780" y="178730"/>
                    <a:pt x="247211" y="30673"/>
                    <a:pt x="205220" y="0"/>
                  </a:cubicBezTo>
                  <a:cubicBezTo>
                    <a:pt x="205220" y="0"/>
                    <a:pt x="198124" y="47779"/>
                    <a:pt x="201081" y="89660"/>
                  </a:cubicBezTo>
                  <a:cubicBezTo>
                    <a:pt x="202855" y="115614"/>
                    <a:pt x="199898" y="142158"/>
                    <a:pt x="195166" y="167522"/>
                  </a:cubicBezTo>
                  <a:cubicBezTo>
                    <a:pt x="190435" y="191707"/>
                    <a:pt x="195758" y="217661"/>
                    <a:pt x="182747" y="240076"/>
                  </a:cubicBezTo>
                  <a:close/>
                </a:path>
              </a:pathLst>
            </a:custGeom>
            <a:solidFill>
              <a:srgbClr val="F19C67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1092" name="Graphic 22">
              <a:extLst>
                <a:ext uri="{FF2B5EF4-FFF2-40B4-BE49-F238E27FC236}">
                  <a16:creationId xmlns:a16="http://schemas.microsoft.com/office/drawing/2014/main" id="{94C84904-8F7F-8D6A-7962-AB54D94BFB47}"/>
                </a:ext>
              </a:extLst>
            </p:cNvPr>
            <p:cNvGrpSpPr>
              <a:grpSpLocks/>
            </p:cNvGrpSpPr>
            <p:nvPr/>
          </p:nvGrpSpPr>
          <p:grpSpPr>
            <a:xfrm>
              <a:off x="2345489" y="2279473"/>
              <a:ext cx="144096" cy="85798"/>
              <a:chOff x="2345489" y="2279473"/>
              <a:chExt cx="144096" cy="85798"/>
            </a:xfrm>
            <a:solidFill>
              <a:srgbClr val="F19C67"/>
            </a:solidFill>
          </p:grpSpPr>
          <p:sp>
            <p:nvSpPr>
              <p:cNvPr id="1104" name="Freeform 196">
                <a:extLst>
                  <a:ext uri="{FF2B5EF4-FFF2-40B4-BE49-F238E27FC236}">
                    <a16:creationId xmlns:a16="http://schemas.microsoft.com/office/drawing/2014/main" id="{31828D10-D181-0530-1BA0-BAC9496A875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345489" y="2279473"/>
                <a:ext cx="24177" cy="82003"/>
              </a:xfrm>
              <a:custGeom>
                <a:avLst/>
                <a:gdLst>
                  <a:gd name="connsiteX0" fmla="*/ 6506 w 24177"/>
                  <a:gd name="connsiteY0" fmla="*/ 30673 h 82003"/>
                  <a:gd name="connsiteX1" fmla="*/ 18334 w 24177"/>
                  <a:gd name="connsiteY1" fmla="*/ 81992 h 82003"/>
                  <a:gd name="connsiteX2" fmla="*/ 22474 w 24177"/>
                  <a:gd name="connsiteY2" fmla="*/ 53678 h 82003"/>
                  <a:gd name="connsiteX3" fmla="*/ 21291 w 24177"/>
                  <a:gd name="connsiteY3" fmla="*/ 69604 h 82003"/>
                  <a:gd name="connsiteX4" fmla="*/ 10646 w 24177"/>
                  <a:gd name="connsiteY4" fmla="*/ 60756 h 82003"/>
                  <a:gd name="connsiteX5" fmla="*/ 10646 w 24177"/>
                  <a:gd name="connsiteY5" fmla="*/ 41291 h 82003"/>
                  <a:gd name="connsiteX6" fmla="*/ 0 w 24177"/>
                  <a:gd name="connsiteY6" fmla="*/ 0 h 82003"/>
                  <a:gd name="connsiteX7" fmla="*/ 6506 w 24177"/>
                  <a:gd name="connsiteY7" fmla="*/ 30673 h 82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177" h="82003">
                    <a:moveTo>
                      <a:pt x="6506" y="30673"/>
                    </a:moveTo>
                    <a:cubicBezTo>
                      <a:pt x="3549" y="57807"/>
                      <a:pt x="9463" y="81992"/>
                      <a:pt x="18334" y="81992"/>
                    </a:cubicBezTo>
                    <a:cubicBezTo>
                      <a:pt x="27205" y="82581"/>
                      <a:pt x="23657" y="61936"/>
                      <a:pt x="22474" y="53678"/>
                    </a:cubicBezTo>
                    <a:cubicBezTo>
                      <a:pt x="22474" y="57217"/>
                      <a:pt x="24248" y="67245"/>
                      <a:pt x="21291" y="69604"/>
                    </a:cubicBezTo>
                    <a:cubicBezTo>
                      <a:pt x="16560" y="73733"/>
                      <a:pt x="11828" y="65475"/>
                      <a:pt x="10646" y="60756"/>
                    </a:cubicBezTo>
                    <a:cubicBezTo>
                      <a:pt x="8871" y="54268"/>
                      <a:pt x="10054" y="47189"/>
                      <a:pt x="10646" y="41291"/>
                    </a:cubicBezTo>
                    <a:cubicBezTo>
                      <a:pt x="11828" y="27134"/>
                      <a:pt x="16560" y="0"/>
                      <a:pt x="0" y="0"/>
                    </a:cubicBezTo>
                    <a:cubicBezTo>
                      <a:pt x="591" y="590"/>
                      <a:pt x="9463" y="3539"/>
                      <a:pt x="6506" y="3067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105" name="Freeform 197">
                <a:extLst>
                  <a:ext uri="{FF2B5EF4-FFF2-40B4-BE49-F238E27FC236}">
                    <a16:creationId xmlns:a16="http://schemas.microsoft.com/office/drawing/2014/main" id="{2F3C7988-FA96-10D1-319C-31EBDFFBE91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375060" y="2285372"/>
                <a:ext cx="22534" cy="78839"/>
              </a:xfrm>
              <a:custGeom>
                <a:avLst/>
                <a:gdLst>
                  <a:gd name="connsiteX0" fmla="*/ 3549 w 22534"/>
                  <a:gd name="connsiteY0" fmla="*/ 32443 h 78839"/>
                  <a:gd name="connsiteX1" fmla="*/ 15968 w 22534"/>
                  <a:gd name="connsiteY1" fmla="*/ 77862 h 78839"/>
                  <a:gd name="connsiteX2" fmla="*/ 21882 w 22534"/>
                  <a:gd name="connsiteY2" fmla="*/ 41881 h 78839"/>
                  <a:gd name="connsiteX3" fmla="*/ 18925 w 22534"/>
                  <a:gd name="connsiteY3" fmla="*/ 62526 h 78839"/>
                  <a:gd name="connsiteX4" fmla="*/ 7097 w 22534"/>
                  <a:gd name="connsiteY4" fmla="*/ 40701 h 78839"/>
                  <a:gd name="connsiteX5" fmla="*/ 0 w 22534"/>
                  <a:gd name="connsiteY5" fmla="*/ 0 h 78839"/>
                  <a:gd name="connsiteX6" fmla="*/ 3549 w 22534"/>
                  <a:gd name="connsiteY6" fmla="*/ 32443 h 78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534" h="78839">
                    <a:moveTo>
                      <a:pt x="3549" y="32443"/>
                    </a:moveTo>
                    <a:cubicBezTo>
                      <a:pt x="-1774" y="51908"/>
                      <a:pt x="6506" y="84941"/>
                      <a:pt x="15968" y="77862"/>
                    </a:cubicBezTo>
                    <a:cubicBezTo>
                      <a:pt x="25431" y="70784"/>
                      <a:pt x="21882" y="41881"/>
                      <a:pt x="21882" y="41881"/>
                    </a:cubicBezTo>
                    <a:cubicBezTo>
                      <a:pt x="21882" y="47189"/>
                      <a:pt x="21882" y="57807"/>
                      <a:pt x="18925" y="62526"/>
                    </a:cubicBezTo>
                    <a:cubicBezTo>
                      <a:pt x="8871" y="77862"/>
                      <a:pt x="6506" y="46010"/>
                      <a:pt x="7097" y="40701"/>
                    </a:cubicBezTo>
                    <a:cubicBezTo>
                      <a:pt x="8280" y="27724"/>
                      <a:pt x="13603" y="2949"/>
                      <a:pt x="0" y="0"/>
                    </a:cubicBezTo>
                    <a:cubicBezTo>
                      <a:pt x="0" y="0"/>
                      <a:pt x="8871" y="12977"/>
                      <a:pt x="3549" y="3244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106" name="Freeform 198">
                <a:extLst>
                  <a:ext uri="{FF2B5EF4-FFF2-40B4-BE49-F238E27FC236}">
                    <a16:creationId xmlns:a16="http://schemas.microsoft.com/office/drawing/2014/main" id="{C7AA1FB9-8F21-1DD2-B125-1503EB45749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08573" y="2317815"/>
                <a:ext cx="16207" cy="44793"/>
              </a:xfrm>
              <a:custGeom>
                <a:avLst/>
                <a:gdLst>
                  <a:gd name="connsiteX0" fmla="*/ 3154 w 16207"/>
                  <a:gd name="connsiteY0" fmla="*/ 44240 h 44793"/>
                  <a:gd name="connsiteX1" fmla="*/ 14983 w 16207"/>
                  <a:gd name="connsiteY1" fmla="*/ 7668 h 44793"/>
                  <a:gd name="connsiteX2" fmla="*/ 13208 w 16207"/>
                  <a:gd name="connsiteY2" fmla="*/ 24185 h 44793"/>
                  <a:gd name="connsiteX3" fmla="*/ 4928 w 16207"/>
                  <a:gd name="connsiteY3" fmla="*/ 30083 h 44793"/>
                  <a:gd name="connsiteX4" fmla="*/ 3154 w 16207"/>
                  <a:gd name="connsiteY4" fmla="*/ 2949 h 44793"/>
                  <a:gd name="connsiteX5" fmla="*/ 3154 w 16207"/>
                  <a:gd name="connsiteY5" fmla="*/ 0 h 44793"/>
                  <a:gd name="connsiteX6" fmla="*/ 3154 w 16207"/>
                  <a:gd name="connsiteY6" fmla="*/ 44240 h 44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07" h="44793">
                    <a:moveTo>
                      <a:pt x="3154" y="44240"/>
                    </a:moveTo>
                    <a:cubicBezTo>
                      <a:pt x="9660" y="47779"/>
                      <a:pt x="19714" y="34212"/>
                      <a:pt x="14983" y="7668"/>
                    </a:cubicBezTo>
                    <a:cubicBezTo>
                      <a:pt x="14983" y="12977"/>
                      <a:pt x="14983" y="18876"/>
                      <a:pt x="13208" y="24185"/>
                    </a:cubicBezTo>
                    <a:cubicBezTo>
                      <a:pt x="11434" y="29493"/>
                      <a:pt x="9068" y="34212"/>
                      <a:pt x="4928" y="30083"/>
                    </a:cubicBezTo>
                    <a:cubicBezTo>
                      <a:pt x="-394" y="25364"/>
                      <a:pt x="2563" y="8848"/>
                      <a:pt x="3154" y="2949"/>
                    </a:cubicBezTo>
                    <a:cubicBezTo>
                      <a:pt x="3154" y="1770"/>
                      <a:pt x="3154" y="1180"/>
                      <a:pt x="3154" y="0"/>
                    </a:cubicBezTo>
                    <a:cubicBezTo>
                      <a:pt x="3154" y="0"/>
                      <a:pt x="-3943" y="40701"/>
                      <a:pt x="3154" y="44240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107" name="Freeform 199">
                <a:extLst>
                  <a:ext uri="{FF2B5EF4-FFF2-40B4-BE49-F238E27FC236}">
                    <a16:creationId xmlns:a16="http://schemas.microsoft.com/office/drawing/2014/main" id="{CB0997AF-76F0-D5C6-5F3D-28C39270997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33586" y="2285962"/>
                <a:ext cx="20986" cy="76092"/>
              </a:xfrm>
              <a:custGeom>
                <a:avLst/>
                <a:gdLst>
                  <a:gd name="connsiteX0" fmla="*/ 13626 w 20986"/>
                  <a:gd name="connsiteY0" fmla="*/ 76093 h 76092"/>
                  <a:gd name="connsiteX1" fmla="*/ 20723 w 20986"/>
                  <a:gd name="connsiteY1" fmla="*/ 50729 h 76092"/>
                  <a:gd name="connsiteX2" fmla="*/ 20723 w 20986"/>
                  <a:gd name="connsiteY2" fmla="*/ 50729 h 76092"/>
                  <a:gd name="connsiteX3" fmla="*/ 18357 w 20986"/>
                  <a:gd name="connsiteY3" fmla="*/ 57807 h 76092"/>
                  <a:gd name="connsiteX4" fmla="*/ 5938 w 20986"/>
                  <a:gd name="connsiteY4" fmla="*/ 50139 h 76092"/>
                  <a:gd name="connsiteX5" fmla="*/ 6529 w 20986"/>
                  <a:gd name="connsiteY5" fmla="*/ 33622 h 76092"/>
                  <a:gd name="connsiteX6" fmla="*/ 7712 w 20986"/>
                  <a:gd name="connsiteY6" fmla="*/ 8258 h 76092"/>
                  <a:gd name="connsiteX7" fmla="*/ 5346 w 20986"/>
                  <a:gd name="connsiteY7" fmla="*/ 0 h 76092"/>
                  <a:gd name="connsiteX8" fmla="*/ 5346 w 20986"/>
                  <a:gd name="connsiteY8" fmla="*/ 0 h 76092"/>
                  <a:gd name="connsiteX9" fmla="*/ 1206 w 20986"/>
                  <a:gd name="connsiteY9" fmla="*/ 43650 h 76092"/>
                  <a:gd name="connsiteX10" fmla="*/ 13626 w 20986"/>
                  <a:gd name="connsiteY10" fmla="*/ 76093 h 76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986" h="76092">
                    <a:moveTo>
                      <a:pt x="13626" y="76093"/>
                    </a:moveTo>
                    <a:cubicBezTo>
                      <a:pt x="23089" y="75503"/>
                      <a:pt x="20723" y="50729"/>
                      <a:pt x="20723" y="50729"/>
                    </a:cubicBezTo>
                    <a:lnTo>
                      <a:pt x="20723" y="50729"/>
                    </a:lnTo>
                    <a:cubicBezTo>
                      <a:pt x="20723" y="53678"/>
                      <a:pt x="20132" y="56037"/>
                      <a:pt x="18357" y="57807"/>
                    </a:cubicBezTo>
                    <a:cubicBezTo>
                      <a:pt x="12443" y="64296"/>
                      <a:pt x="7121" y="56627"/>
                      <a:pt x="5938" y="50139"/>
                    </a:cubicBezTo>
                    <a:cubicBezTo>
                      <a:pt x="4755" y="44830"/>
                      <a:pt x="5938" y="38931"/>
                      <a:pt x="6529" y="33622"/>
                    </a:cubicBezTo>
                    <a:cubicBezTo>
                      <a:pt x="7121" y="26544"/>
                      <a:pt x="8895" y="16516"/>
                      <a:pt x="7712" y="8258"/>
                    </a:cubicBezTo>
                    <a:lnTo>
                      <a:pt x="5346" y="0"/>
                    </a:lnTo>
                    <a:lnTo>
                      <a:pt x="5346" y="0"/>
                    </a:lnTo>
                    <a:cubicBezTo>
                      <a:pt x="5346" y="1180"/>
                      <a:pt x="5346" y="27134"/>
                      <a:pt x="1206" y="43650"/>
                    </a:cubicBezTo>
                    <a:cubicBezTo>
                      <a:pt x="-2933" y="60166"/>
                      <a:pt x="4164" y="76093"/>
                      <a:pt x="13626" y="7609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108" name="Freeform 200">
                <a:extLst>
                  <a:ext uri="{FF2B5EF4-FFF2-40B4-BE49-F238E27FC236}">
                    <a16:creationId xmlns:a16="http://schemas.microsoft.com/office/drawing/2014/main" id="{0FBBE7DA-848F-CB60-3F9B-40ED18F98B0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67036" y="2306607"/>
                <a:ext cx="22549" cy="58664"/>
              </a:xfrm>
              <a:custGeom>
                <a:avLst/>
                <a:gdLst>
                  <a:gd name="connsiteX0" fmla="*/ 284 w 22549"/>
                  <a:gd name="connsiteY0" fmla="*/ 39521 h 58664"/>
                  <a:gd name="connsiteX1" fmla="*/ 16844 w 22549"/>
                  <a:gd name="connsiteY1" fmla="*/ 58397 h 58664"/>
                  <a:gd name="connsiteX2" fmla="*/ 18026 w 22549"/>
                  <a:gd name="connsiteY2" fmla="*/ 0 h 58664"/>
                  <a:gd name="connsiteX3" fmla="*/ 18026 w 22549"/>
                  <a:gd name="connsiteY3" fmla="*/ 0 h 58664"/>
                  <a:gd name="connsiteX4" fmla="*/ 20392 w 22549"/>
                  <a:gd name="connsiteY4" fmla="*/ 17106 h 58664"/>
                  <a:gd name="connsiteX5" fmla="*/ 5607 w 22549"/>
                  <a:gd name="connsiteY5" fmla="*/ 33622 h 58664"/>
                  <a:gd name="connsiteX6" fmla="*/ 5607 w 22549"/>
                  <a:gd name="connsiteY6" fmla="*/ 13567 h 58664"/>
                  <a:gd name="connsiteX7" fmla="*/ 6198 w 22549"/>
                  <a:gd name="connsiteY7" fmla="*/ 4129 h 58664"/>
                  <a:gd name="connsiteX8" fmla="*/ 6198 w 22549"/>
                  <a:gd name="connsiteY8" fmla="*/ 4129 h 58664"/>
                  <a:gd name="connsiteX9" fmla="*/ 284 w 22549"/>
                  <a:gd name="connsiteY9" fmla="*/ 39521 h 5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549" h="58664">
                    <a:moveTo>
                      <a:pt x="284" y="39521"/>
                    </a:moveTo>
                    <a:cubicBezTo>
                      <a:pt x="2058" y="53088"/>
                      <a:pt x="12112" y="60166"/>
                      <a:pt x="16844" y="58397"/>
                    </a:cubicBezTo>
                    <a:cubicBezTo>
                      <a:pt x="21575" y="56627"/>
                      <a:pt x="26306" y="21235"/>
                      <a:pt x="18026" y="0"/>
                    </a:cubicBezTo>
                    <a:lnTo>
                      <a:pt x="18026" y="0"/>
                    </a:lnTo>
                    <a:cubicBezTo>
                      <a:pt x="18618" y="5899"/>
                      <a:pt x="19801" y="12387"/>
                      <a:pt x="20392" y="17106"/>
                    </a:cubicBezTo>
                    <a:cubicBezTo>
                      <a:pt x="20983" y="25364"/>
                      <a:pt x="13887" y="53678"/>
                      <a:pt x="5607" y="33622"/>
                    </a:cubicBezTo>
                    <a:cubicBezTo>
                      <a:pt x="3241" y="27724"/>
                      <a:pt x="5015" y="19466"/>
                      <a:pt x="5607" y="13567"/>
                    </a:cubicBezTo>
                    <a:cubicBezTo>
                      <a:pt x="5607" y="10618"/>
                      <a:pt x="6198" y="7078"/>
                      <a:pt x="6198" y="4129"/>
                    </a:cubicBezTo>
                    <a:lnTo>
                      <a:pt x="6198" y="4129"/>
                    </a:lnTo>
                    <a:cubicBezTo>
                      <a:pt x="5607" y="4719"/>
                      <a:pt x="-1490" y="25954"/>
                      <a:pt x="284" y="39521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grpSp>
          <p:nvGrpSpPr>
            <p:cNvPr id="1093" name="Graphic 22">
              <a:extLst>
                <a:ext uri="{FF2B5EF4-FFF2-40B4-BE49-F238E27FC236}">
                  <a16:creationId xmlns:a16="http://schemas.microsoft.com/office/drawing/2014/main" id="{5F3D732E-816E-C3B6-69DF-F280CF2F8ECC}"/>
                </a:ext>
              </a:extLst>
            </p:cNvPr>
            <p:cNvGrpSpPr>
              <a:grpSpLocks/>
            </p:cNvGrpSpPr>
            <p:nvPr/>
          </p:nvGrpSpPr>
          <p:grpSpPr>
            <a:xfrm>
              <a:off x="2354468" y="2432600"/>
              <a:ext cx="139039" cy="211568"/>
              <a:chOff x="2354468" y="2432600"/>
              <a:chExt cx="139039" cy="211568"/>
            </a:xfrm>
            <a:solidFill>
              <a:srgbClr val="54BCE8"/>
            </a:solidFill>
          </p:grpSpPr>
          <p:sp>
            <p:nvSpPr>
              <p:cNvPr id="1100" name="Freeform 192">
                <a:extLst>
                  <a:ext uri="{FF2B5EF4-FFF2-40B4-BE49-F238E27FC236}">
                    <a16:creationId xmlns:a16="http://schemas.microsoft.com/office/drawing/2014/main" id="{F49BE8F7-9D6F-3B39-ADDF-84DFFBFFCB1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55455" y="2462300"/>
                <a:ext cx="28538" cy="27796"/>
              </a:xfrm>
              <a:custGeom>
                <a:avLst/>
                <a:gdLst>
                  <a:gd name="connsiteX0" fmla="*/ 28425 w 28538"/>
                  <a:gd name="connsiteY0" fmla="*/ 13599 h 27796"/>
                  <a:gd name="connsiteX1" fmla="*/ 14231 w 28538"/>
                  <a:gd name="connsiteY1" fmla="*/ 27756 h 27796"/>
                  <a:gd name="connsiteX2" fmla="*/ 37 w 28538"/>
                  <a:gd name="connsiteY2" fmla="*/ 14189 h 27796"/>
                  <a:gd name="connsiteX3" fmla="*/ 14231 w 28538"/>
                  <a:gd name="connsiteY3" fmla="*/ 32 h 27796"/>
                  <a:gd name="connsiteX4" fmla="*/ 28425 w 28538"/>
                  <a:gd name="connsiteY4" fmla="*/ 13599 h 27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38" h="27796">
                    <a:moveTo>
                      <a:pt x="28425" y="13599"/>
                    </a:moveTo>
                    <a:cubicBezTo>
                      <a:pt x="29608" y="21857"/>
                      <a:pt x="21328" y="27166"/>
                      <a:pt x="14231" y="27756"/>
                    </a:cubicBezTo>
                    <a:cubicBezTo>
                      <a:pt x="5951" y="28346"/>
                      <a:pt x="-554" y="22447"/>
                      <a:pt x="37" y="14189"/>
                    </a:cubicBezTo>
                    <a:cubicBezTo>
                      <a:pt x="629" y="7110"/>
                      <a:pt x="5951" y="-558"/>
                      <a:pt x="14231" y="32"/>
                    </a:cubicBezTo>
                    <a:cubicBezTo>
                      <a:pt x="21328" y="32"/>
                      <a:pt x="27834" y="6521"/>
                      <a:pt x="28425" y="1359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101" name="Freeform 193">
                <a:extLst>
                  <a:ext uri="{FF2B5EF4-FFF2-40B4-BE49-F238E27FC236}">
                    <a16:creationId xmlns:a16="http://schemas.microsoft.com/office/drawing/2014/main" id="{011EB647-36B5-6BDA-5A01-BB4A3C0A992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354468" y="2610421"/>
                <a:ext cx="37844" cy="33747"/>
              </a:xfrm>
              <a:custGeom>
                <a:avLst/>
                <a:gdLst>
                  <a:gd name="connsiteX0" fmla="*/ 28280 w 37844"/>
                  <a:gd name="connsiteY0" fmla="*/ 27692 h 33747"/>
                  <a:gd name="connsiteX1" fmla="*/ 2849 w 37844"/>
                  <a:gd name="connsiteY1" fmla="*/ 30051 h 33747"/>
                  <a:gd name="connsiteX2" fmla="*/ 11129 w 37844"/>
                  <a:gd name="connsiteY2" fmla="*/ 6456 h 33747"/>
                  <a:gd name="connsiteX3" fmla="*/ 36560 w 37844"/>
                  <a:gd name="connsiteY3" fmla="*/ 4097 h 33747"/>
                  <a:gd name="connsiteX4" fmla="*/ 28280 w 37844"/>
                  <a:gd name="connsiteY4" fmla="*/ 27692 h 33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844" h="33747">
                    <a:moveTo>
                      <a:pt x="28280" y="27692"/>
                    </a:moveTo>
                    <a:cubicBezTo>
                      <a:pt x="19409" y="35950"/>
                      <a:pt x="7580" y="34770"/>
                      <a:pt x="2849" y="30051"/>
                    </a:cubicBezTo>
                    <a:cubicBezTo>
                      <a:pt x="-3065" y="24152"/>
                      <a:pt x="483" y="13535"/>
                      <a:pt x="11129" y="6456"/>
                    </a:cubicBezTo>
                    <a:cubicBezTo>
                      <a:pt x="20000" y="-32"/>
                      <a:pt x="33011" y="-2981"/>
                      <a:pt x="36560" y="4097"/>
                    </a:cubicBezTo>
                    <a:cubicBezTo>
                      <a:pt x="40108" y="9996"/>
                      <a:pt x="35968" y="20613"/>
                      <a:pt x="28280" y="27692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102" name="Freeform 194">
                <a:extLst>
                  <a:ext uri="{FF2B5EF4-FFF2-40B4-BE49-F238E27FC236}">
                    <a16:creationId xmlns:a16="http://schemas.microsoft.com/office/drawing/2014/main" id="{087F17F9-FDCE-87BF-B220-9F68136A699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361371" y="2432600"/>
                <a:ext cx="38042" cy="36416"/>
              </a:xfrm>
              <a:custGeom>
                <a:avLst/>
                <a:gdLst>
                  <a:gd name="connsiteX0" fmla="*/ 37937 w 38042"/>
                  <a:gd name="connsiteY0" fmla="*/ 17935 h 36416"/>
                  <a:gd name="connsiteX1" fmla="*/ 19011 w 38042"/>
                  <a:gd name="connsiteY1" fmla="*/ 36221 h 36416"/>
                  <a:gd name="connsiteX2" fmla="*/ 86 w 38042"/>
                  <a:gd name="connsiteY2" fmla="*/ 18525 h 36416"/>
                  <a:gd name="connsiteX3" fmla="*/ 19011 w 38042"/>
                  <a:gd name="connsiteY3" fmla="*/ 239 h 36416"/>
                  <a:gd name="connsiteX4" fmla="*/ 37937 w 38042"/>
                  <a:gd name="connsiteY4" fmla="*/ 17935 h 3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42" h="36416">
                    <a:moveTo>
                      <a:pt x="37937" y="17935"/>
                    </a:moveTo>
                    <a:cubicBezTo>
                      <a:pt x="36754" y="27373"/>
                      <a:pt x="29657" y="37991"/>
                      <a:pt x="19011" y="36221"/>
                    </a:cubicBezTo>
                    <a:cubicBezTo>
                      <a:pt x="10732" y="35041"/>
                      <a:pt x="1269" y="27373"/>
                      <a:pt x="86" y="18525"/>
                    </a:cubicBezTo>
                    <a:cubicBezTo>
                      <a:pt x="-1097" y="8497"/>
                      <a:pt x="10140" y="2009"/>
                      <a:pt x="19011" y="239"/>
                    </a:cubicBezTo>
                    <a:cubicBezTo>
                      <a:pt x="30248" y="-1530"/>
                      <a:pt x="39119" y="6728"/>
                      <a:pt x="37937" y="17935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103" name="Freeform 195">
                <a:extLst>
                  <a:ext uri="{FF2B5EF4-FFF2-40B4-BE49-F238E27FC236}">
                    <a16:creationId xmlns:a16="http://schemas.microsoft.com/office/drawing/2014/main" id="{3EBA26B5-3471-B193-1A56-081FCAD131E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71308" y="2590889"/>
                <a:ext cx="22199" cy="23204"/>
              </a:xfrm>
              <a:custGeom>
                <a:avLst/>
                <a:gdLst>
                  <a:gd name="connsiteX0" fmla="*/ 10798 w 22199"/>
                  <a:gd name="connsiteY0" fmla="*/ 23039 h 23204"/>
                  <a:gd name="connsiteX1" fmla="*/ 152 w 22199"/>
                  <a:gd name="connsiteY1" fmla="*/ 11242 h 23204"/>
                  <a:gd name="connsiteX2" fmla="*/ 11389 w 22199"/>
                  <a:gd name="connsiteY2" fmla="*/ 35 h 23204"/>
                  <a:gd name="connsiteX3" fmla="*/ 22034 w 22199"/>
                  <a:gd name="connsiteY3" fmla="*/ 11832 h 23204"/>
                  <a:gd name="connsiteX4" fmla="*/ 10798 w 22199"/>
                  <a:gd name="connsiteY4" fmla="*/ 23039 h 23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99" h="23204">
                    <a:moveTo>
                      <a:pt x="10798" y="23039"/>
                    </a:moveTo>
                    <a:cubicBezTo>
                      <a:pt x="4883" y="22450"/>
                      <a:pt x="-1031" y="17731"/>
                      <a:pt x="152" y="11242"/>
                    </a:cubicBezTo>
                    <a:cubicBezTo>
                      <a:pt x="1335" y="5933"/>
                      <a:pt x="6066" y="624"/>
                      <a:pt x="11389" y="35"/>
                    </a:cubicBezTo>
                    <a:cubicBezTo>
                      <a:pt x="17303" y="-555"/>
                      <a:pt x="21443" y="6523"/>
                      <a:pt x="22034" y="11832"/>
                    </a:cubicBezTo>
                    <a:cubicBezTo>
                      <a:pt x="23217" y="18910"/>
                      <a:pt x="17895" y="24219"/>
                      <a:pt x="10798" y="2303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sp>
          <p:nvSpPr>
            <p:cNvPr id="1094" name="Freeform 186">
              <a:extLst>
                <a:ext uri="{FF2B5EF4-FFF2-40B4-BE49-F238E27FC236}">
                  <a16:creationId xmlns:a16="http://schemas.microsoft.com/office/drawing/2014/main" id="{CC7BA16D-35E6-F0BE-FDDC-0776E523345A}"/>
                </a:ext>
              </a:extLst>
            </p:cNvPr>
            <p:cNvSpPr>
              <a:spLocks/>
            </p:cNvSpPr>
            <p:nvPr/>
          </p:nvSpPr>
          <p:spPr>
            <a:xfrm>
              <a:off x="2336754" y="2381430"/>
              <a:ext cx="95177" cy="27838"/>
            </a:xfrm>
            <a:custGeom>
              <a:avLst/>
              <a:gdLst>
                <a:gd name="connsiteX0" fmla="*/ 94490 w 95177"/>
                <a:gd name="connsiteY0" fmla="*/ 15427 h 27838"/>
                <a:gd name="connsiteX1" fmla="*/ 49543 w 95177"/>
                <a:gd name="connsiteY1" fmla="*/ 26634 h 27838"/>
                <a:gd name="connsiteX2" fmla="*/ 1638 w 95177"/>
                <a:gd name="connsiteY2" fmla="*/ 18376 h 27838"/>
                <a:gd name="connsiteX3" fmla="*/ 46586 w 95177"/>
                <a:gd name="connsiteY3" fmla="*/ 90 h 27838"/>
                <a:gd name="connsiteX4" fmla="*/ 94490 w 95177"/>
                <a:gd name="connsiteY4" fmla="*/ 15427 h 2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177" h="27838">
                  <a:moveTo>
                    <a:pt x="94490" y="15427"/>
                  </a:moveTo>
                  <a:cubicBezTo>
                    <a:pt x="89759" y="20146"/>
                    <a:pt x="68468" y="23685"/>
                    <a:pt x="49543" y="26634"/>
                  </a:cubicBezTo>
                  <a:cubicBezTo>
                    <a:pt x="30026" y="29584"/>
                    <a:pt x="9326" y="27224"/>
                    <a:pt x="1638" y="18376"/>
                  </a:cubicBezTo>
                  <a:cubicBezTo>
                    <a:pt x="-6050" y="9528"/>
                    <a:pt x="14058" y="-1089"/>
                    <a:pt x="46586" y="90"/>
                  </a:cubicBezTo>
                  <a:cubicBezTo>
                    <a:pt x="79113" y="1270"/>
                    <a:pt x="99221" y="10708"/>
                    <a:pt x="94490" y="15427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95" name="Freeform 187">
              <a:extLst>
                <a:ext uri="{FF2B5EF4-FFF2-40B4-BE49-F238E27FC236}">
                  <a16:creationId xmlns:a16="http://schemas.microsoft.com/office/drawing/2014/main" id="{C2FF4A83-6430-0D15-3356-995F41FA1FA4}"/>
                </a:ext>
              </a:extLst>
            </p:cNvPr>
            <p:cNvSpPr>
              <a:spLocks/>
            </p:cNvSpPr>
            <p:nvPr/>
          </p:nvSpPr>
          <p:spPr>
            <a:xfrm>
              <a:off x="2448256" y="2383234"/>
              <a:ext cx="25939" cy="22722"/>
            </a:xfrm>
            <a:custGeom>
              <a:avLst/>
              <a:gdLst>
                <a:gd name="connsiteX0" fmla="*/ 25570 w 25939"/>
                <a:gd name="connsiteY0" fmla="*/ 15983 h 22722"/>
                <a:gd name="connsiteX1" fmla="*/ 12559 w 25939"/>
                <a:gd name="connsiteY1" fmla="*/ 22471 h 22722"/>
                <a:gd name="connsiteX2" fmla="*/ 139 w 25939"/>
                <a:gd name="connsiteY2" fmla="*/ 13034 h 22722"/>
                <a:gd name="connsiteX3" fmla="*/ 13742 w 25939"/>
                <a:gd name="connsiteY3" fmla="*/ 646 h 22722"/>
                <a:gd name="connsiteX4" fmla="*/ 25570 w 25939"/>
                <a:gd name="connsiteY4" fmla="*/ 15983 h 2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39" h="22722">
                  <a:moveTo>
                    <a:pt x="25570" y="15983"/>
                  </a:moveTo>
                  <a:cubicBezTo>
                    <a:pt x="23796" y="19522"/>
                    <a:pt x="17882" y="21292"/>
                    <a:pt x="12559" y="22471"/>
                  </a:cubicBezTo>
                  <a:cubicBezTo>
                    <a:pt x="7236" y="23651"/>
                    <a:pt x="1322" y="20702"/>
                    <a:pt x="139" y="13034"/>
                  </a:cubicBezTo>
                  <a:cubicBezTo>
                    <a:pt x="-1044" y="5365"/>
                    <a:pt x="5462" y="-2303"/>
                    <a:pt x="13742" y="646"/>
                  </a:cubicBezTo>
                  <a:cubicBezTo>
                    <a:pt x="22613" y="3596"/>
                    <a:pt x="27344" y="12444"/>
                    <a:pt x="25570" y="159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1096" name="Graphic 22">
              <a:extLst>
                <a:ext uri="{FF2B5EF4-FFF2-40B4-BE49-F238E27FC236}">
                  <a16:creationId xmlns:a16="http://schemas.microsoft.com/office/drawing/2014/main" id="{6A2D89A6-C7DD-B565-44F4-257E4ECA241B}"/>
                </a:ext>
              </a:extLst>
            </p:cNvPr>
            <p:cNvGrpSpPr>
              <a:grpSpLocks/>
            </p:cNvGrpSpPr>
            <p:nvPr/>
          </p:nvGrpSpPr>
          <p:grpSpPr>
            <a:xfrm>
              <a:off x="2361458" y="2495799"/>
              <a:ext cx="103477" cy="94691"/>
              <a:chOff x="2361458" y="2495799"/>
              <a:chExt cx="103477" cy="94691"/>
            </a:xfrm>
          </p:grpSpPr>
          <p:sp>
            <p:nvSpPr>
              <p:cNvPr id="1097" name="Freeform 189">
                <a:extLst>
                  <a:ext uri="{FF2B5EF4-FFF2-40B4-BE49-F238E27FC236}">
                    <a16:creationId xmlns:a16="http://schemas.microsoft.com/office/drawing/2014/main" id="{2A8D5EFB-92EC-DC0F-F3E4-BA6FA29296D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361458" y="2495799"/>
                <a:ext cx="103151" cy="94691"/>
              </a:xfrm>
              <a:custGeom>
                <a:avLst/>
                <a:gdLst>
                  <a:gd name="connsiteX0" fmla="*/ 101722 w 103151"/>
                  <a:gd name="connsiteY0" fmla="*/ 49705 h 94691"/>
                  <a:gd name="connsiteX1" fmla="*/ 51452 w 103151"/>
                  <a:gd name="connsiteY1" fmla="*/ 94535 h 94691"/>
                  <a:gd name="connsiteX2" fmla="*/ 1182 w 103151"/>
                  <a:gd name="connsiteY2" fmla="*/ 50885 h 94691"/>
                  <a:gd name="connsiteX3" fmla="*/ 50861 w 103151"/>
                  <a:gd name="connsiteY3" fmla="*/ 156 h 94691"/>
                  <a:gd name="connsiteX4" fmla="*/ 101722 w 103151"/>
                  <a:gd name="connsiteY4" fmla="*/ 49705 h 94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151" h="94691">
                    <a:moveTo>
                      <a:pt x="101722" y="49705"/>
                    </a:moveTo>
                    <a:cubicBezTo>
                      <a:pt x="95808" y="72120"/>
                      <a:pt x="75700" y="96894"/>
                      <a:pt x="51452" y="94535"/>
                    </a:cubicBezTo>
                    <a:cubicBezTo>
                      <a:pt x="31936" y="92765"/>
                      <a:pt x="8279" y="75069"/>
                      <a:pt x="1182" y="50885"/>
                    </a:cubicBezTo>
                    <a:cubicBezTo>
                      <a:pt x="-6506" y="23161"/>
                      <a:pt x="24839" y="1926"/>
                      <a:pt x="50861" y="156"/>
                    </a:cubicBezTo>
                    <a:cubicBezTo>
                      <a:pt x="85163" y="-2203"/>
                      <a:pt x="109411" y="22571"/>
                      <a:pt x="101722" y="49705"/>
                    </a:cubicBezTo>
                    <a:close/>
                  </a:path>
                </a:pathLst>
              </a:custGeom>
              <a:solidFill>
                <a:srgbClr val="E26AA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098" name="Freeform 190">
                <a:extLst>
                  <a:ext uri="{FF2B5EF4-FFF2-40B4-BE49-F238E27FC236}">
                    <a16:creationId xmlns:a16="http://schemas.microsoft.com/office/drawing/2014/main" id="{8F772387-2487-AEBB-5693-489DF5D21B6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375278" y="2516620"/>
                <a:ext cx="37041" cy="25209"/>
              </a:xfrm>
              <a:custGeom>
                <a:avLst/>
                <a:gdLst>
                  <a:gd name="connsiteX0" fmla="*/ 37041 w 37041"/>
                  <a:gd name="connsiteY0" fmla="*/ 7059 h 25209"/>
                  <a:gd name="connsiteX1" fmla="*/ 24030 w 37041"/>
                  <a:gd name="connsiteY1" fmla="*/ 21215 h 25209"/>
                  <a:gd name="connsiteX2" fmla="*/ 3331 w 37041"/>
                  <a:gd name="connsiteY2" fmla="*/ 21215 h 25209"/>
                  <a:gd name="connsiteX3" fmla="*/ 12793 w 37041"/>
                  <a:gd name="connsiteY3" fmla="*/ 1160 h 25209"/>
                  <a:gd name="connsiteX4" fmla="*/ 37041 w 37041"/>
                  <a:gd name="connsiteY4" fmla="*/ 7059 h 25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41" h="25209">
                    <a:moveTo>
                      <a:pt x="37041" y="7059"/>
                    </a:moveTo>
                    <a:cubicBezTo>
                      <a:pt x="37041" y="11188"/>
                      <a:pt x="29944" y="16496"/>
                      <a:pt x="24030" y="21215"/>
                    </a:cubicBezTo>
                    <a:cubicBezTo>
                      <a:pt x="18116" y="25934"/>
                      <a:pt x="9836" y="27114"/>
                      <a:pt x="3331" y="21215"/>
                    </a:cubicBezTo>
                    <a:cubicBezTo>
                      <a:pt x="-3175" y="15317"/>
                      <a:pt x="-218" y="4109"/>
                      <a:pt x="12793" y="1160"/>
                    </a:cubicBezTo>
                    <a:cubicBezTo>
                      <a:pt x="25805" y="-2379"/>
                      <a:pt x="37041" y="2929"/>
                      <a:pt x="37041" y="70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099" name="Freeform 191">
                <a:extLst>
                  <a:ext uri="{FF2B5EF4-FFF2-40B4-BE49-F238E27FC236}">
                    <a16:creationId xmlns:a16="http://schemas.microsoft.com/office/drawing/2014/main" id="{54354824-B5E2-9529-170F-4F0D4AFD502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371512" y="2503033"/>
                <a:ext cx="93423" cy="86866"/>
              </a:xfrm>
              <a:custGeom>
                <a:avLst/>
                <a:gdLst>
                  <a:gd name="connsiteX0" fmla="*/ 73927 w 93423"/>
                  <a:gd name="connsiteY0" fmla="*/ 0 h 86866"/>
                  <a:gd name="connsiteX1" fmla="*/ 75701 w 93423"/>
                  <a:gd name="connsiteY1" fmla="*/ 21825 h 86866"/>
                  <a:gd name="connsiteX2" fmla="*/ 25431 w 93423"/>
                  <a:gd name="connsiteY2" fmla="*/ 68425 h 86866"/>
                  <a:gd name="connsiteX3" fmla="*/ 0 w 93423"/>
                  <a:gd name="connsiteY3" fmla="*/ 59577 h 86866"/>
                  <a:gd name="connsiteX4" fmla="*/ 41990 w 93423"/>
                  <a:gd name="connsiteY4" fmla="*/ 86710 h 86866"/>
                  <a:gd name="connsiteX5" fmla="*/ 92260 w 93423"/>
                  <a:gd name="connsiteY5" fmla="*/ 41881 h 86866"/>
                  <a:gd name="connsiteX6" fmla="*/ 73927 w 93423"/>
                  <a:gd name="connsiteY6" fmla="*/ 0 h 86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423" h="86866">
                    <a:moveTo>
                      <a:pt x="73927" y="0"/>
                    </a:moveTo>
                    <a:cubicBezTo>
                      <a:pt x="76884" y="6489"/>
                      <a:pt x="76884" y="14157"/>
                      <a:pt x="75701" y="21825"/>
                    </a:cubicBezTo>
                    <a:cubicBezTo>
                      <a:pt x="70378" y="44830"/>
                      <a:pt x="51453" y="70784"/>
                      <a:pt x="25431" y="68425"/>
                    </a:cubicBezTo>
                    <a:cubicBezTo>
                      <a:pt x="17151" y="67835"/>
                      <a:pt x="8280" y="64885"/>
                      <a:pt x="0" y="59577"/>
                    </a:cubicBezTo>
                    <a:cubicBezTo>
                      <a:pt x="10645" y="74913"/>
                      <a:pt x="27205" y="85531"/>
                      <a:pt x="41990" y="86710"/>
                    </a:cubicBezTo>
                    <a:cubicBezTo>
                      <a:pt x="66238" y="89070"/>
                      <a:pt x="86346" y="64296"/>
                      <a:pt x="92260" y="41881"/>
                    </a:cubicBezTo>
                    <a:cubicBezTo>
                      <a:pt x="96400" y="25364"/>
                      <a:pt x="89303" y="9438"/>
                      <a:pt x="73927" y="0"/>
                    </a:cubicBezTo>
                    <a:close/>
                  </a:path>
                </a:pathLst>
              </a:custGeom>
              <a:solidFill>
                <a:srgbClr val="BA50A3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</p:grpSp>
      <p:grpSp>
        <p:nvGrpSpPr>
          <p:cNvPr id="17" name="Graphic 22">
            <a:extLst>
              <a:ext uri="{FF2B5EF4-FFF2-40B4-BE49-F238E27FC236}">
                <a16:creationId xmlns:a16="http://schemas.microsoft.com/office/drawing/2014/main" id="{0E9B6696-FBAA-C479-E6ED-322BE9FFBA6F}"/>
              </a:ext>
            </a:extLst>
          </p:cNvPr>
          <p:cNvGrpSpPr>
            <a:grpSpLocks/>
          </p:cNvGrpSpPr>
          <p:nvPr/>
        </p:nvGrpSpPr>
        <p:grpSpPr>
          <a:xfrm>
            <a:off x="7687456" y="2713772"/>
            <a:ext cx="185849" cy="315505"/>
            <a:chOff x="2525358" y="2278588"/>
            <a:chExt cx="232783" cy="397423"/>
          </a:xfrm>
        </p:grpSpPr>
        <p:sp>
          <p:nvSpPr>
            <p:cNvPr id="1074" name="Freeform 202">
              <a:extLst>
                <a:ext uri="{FF2B5EF4-FFF2-40B4-BE49-F238E27FC236}">
                  <a16:creationId xmlns:a16="http://schemas.microsoft.com/office/drawing/2014/main" id="{3B024197-0385-140C-A5AC-A51CED4F167F}"/>
                </a:ext>
              </a:extLst>
            </p:cNvPr>
            <p:cNvSpPr>
              <a:spLocks/>
            </p:cNvSpPr>
            <p:nvPr/>
          </p:nvSpPr>
          <p:spPr>
            <a:xfrm>
              <a:off x="2525358" y="2278588"/>
              <a:ext cx="232783" cy="396243"/>
            </a:xfrm>
            <a:custGeom>
              <a:avLst/>
              <a:gdLst>
                <a:gd name="connsiteX0" fmla="*/ 208099 w 232783"/>
                <a:gd name="connsiteY0" fmla="*/ 78748 h 396243"/>
                <a:gd name="connsiteX1" fmla="*/ 200410 w 232783"/>
                <a:gd name="connsiteY1" fmla="*/ 46896 h 396243"/>
                <a:gd name="connsiteX2" fmla="*/ 189765 w 232783"/>
                <a:gd name="connsiteY2" fmla="*/ 5605 h 396243"/>
                <a:gd name="connsiteX3" fmla="*/ 182668 w 232783"/>
                <a:gd name="connsiteY3" fmla="*/ 46896 h 396243"/>
                <a:gd name="connsiteX4" fmla="*/ 167883 w 232783"/>
                <a:gd name="connsiteY4" fmla="*/ 63412 h 396243"/>
                <a:gd name="connsiteX5" fmla="*/ 167883 w 232783"/>
                <a:gd name="connsiteY5" fmla="*/ 43356 h 396243"/>
                <a:gd name="connsiteX6" fmla="*/ 159011 w 232783"/>
                <a:gd name="connsiteY6" fmla="*/ 2066 h 396243"/>
                <a:gd name="connsiteX7" fmla="*/ 150140 w 232783"/>
                <a:gd name="connsiteY7" fmla="*/ 49845 h 396243"/>
                <a:gd name="connsiteX8" fmla="*/ 147775 w 232783"/>
                <a:gd name="connsiteY8" fmla="*/ 65771 h 396243"/>
                <a:gd name="connsiteX9" fmla="*/ 135355 w 232783"/>
                <a:gd name="connsiteY9" fmla="*/ 58103 h 396243"/>
                <a:gd name="connsiteX10" fmla="*/ 135946 w 232783"/>
                <a:gd name="connsiteY10" fmla="*/ 41587 h 396243"/>
                <a:gd name="connsiteX11" fmla="*/ 127666 w 232783"/>
                <a:gd name="connsiteY11" fmla="*/ 886 h 396243"/>
                <a:gd name="connsiteX12" fmla="*/ 119387 w 232783"/>
                <a:gd name="connsiteY12" fmla="*/ 47485 h 396243"/>
                <a:gd name="connsiteX13" fmla="*/ 117613 w 232783"/>
                <a:gd name="connsiteY13" fmla="*/ 64002 h 396243"/>
                <a:gd name="connsiteX14" fmla="*/ 109333 w 232783"/>
                <a:gd name="connsiteY14" fmla="*/ 69900 h 396243"/>
                <a:gd name="connsiteX15" fmla="*/ 107558 w 232783"/>
                <a:gd name="connsiteY15" fmla="*/ 42767 h 396243"/>
                <a:gd name="connsiteX16" fmla="*/ 100462 w 232783"/>
                <a:gd name="connsiteY16" fmla="*/ 1476 h 396243"/>
                <a:gd name="connsiteX17" fmla="*/ 93365 w 232783"/>
                <a:gd name="connsiteY17" fmla="*/ 49255 h 396243"/>
                <a:gd name="connsiteX18" fmla="*/ 90407 w 232783"/>
                <a:gd name="connsiteY18" fmla="*/ 69900 h 396243"/>
                <a:gd name="connsiteX19" fmla="*/ 78579 w 232783"/>
                <a:gd name="connsiteY19" fmla="*/ 48075 h 396243"/>
                <a:gd name="connsiteX20" fmla="*/ 71482 w 232783"/>
                <a:gd name="connsiteY20" fmla="*/ 7374 h 396243"/>
                <a:gd name="connsiteX21" fmla="*/ 64385 w 232783"/>
                <a:gd name="connsiteY21" fmla="*/ 55744 h 396243"/>
                <a:gd name="connsiteX22" fmla="*/ 63202 w 232783"/>
                <a:gd name="connsiteY22" fmla="*/ 71670 h 396243"/>
                <a:gd name="connsiteX23" fmla="*/ 52557 w 232783"/>
                <a:gd name="connsiteY23" fmla="*/ 62822 h 396243"/>
                <a:gd name="connsiteX24" fmla="*/ 52557 w 232783"/>
                <a:gd name="connsiteY24" fmla="*/ 43356 h 396243"/>
                <a:gd name="connsiteX25" fmla="*/ 41911 w 232783"/>
                <a:gd name="connsiteY25" fmla="*/ 2066 h 396243"/>
                <a:gd name="connsiteX26" fmla="*/ 31266 w 232783"/>
                <a:gd name="connsiteY26" fmla="*/ 49845 h 396243"/>
                <a:gd name="connsiteX27" fmla="*/ 20029 w 232783"/>
                <a:gd name="connsiteY27" fmla="*/ 84057 h 396243"/>
                <a:gd name="connsiteX28" fmla="*/ 7018 w 232783"/>
                <a:gd name="connsiteY28" fmla="*/ 225625 h 396243"/>
                <a:gd name="connsiteX29" fmla="*/ 25943 w 232783"/>
                <a:gd name="connsiteY29" fmla="*/ 391378 h 396243"/>
                <a:gd name="connsiteX30" fmla="*/ 106967 w 232783"/>
                <a:gd name="connsiteY30" fmla="*/ 391968 h 396243"/>
                <a:gd name="connsiteX31" fmla="*/ 214604 w 232783"/>
                <a:gd name="connsiteY31" fmla="*/ 384890 h 396243"/>
                <a:gd name="connsiteX32" fmla="*/ 218744 w 232783"/>
                <a:gd name="connsiteY32" fmla="*/ 380761 h 396243"/>
                <a:gd name="connsiteX33" fmla="*/ 225250 w 232783"/>
                <a:gd name="connsiteY33" fmla="*/ 301718 h 396243"/>
                <a:gd name="connsiteX34" fmla="*/ 208099 w 232783"/>
                <a:gd name="connsiteY34" fmla="*/ 78748 h 39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2783" h="396243">
                  <a:moveTo>
                    <a:pt x="208099" y="78748"/>
                  </a:moveTo>
                  <a:cubicBezTo>
                    <a:pt x="198045" y="69311"/>
                    <a:pt x="199228" y="61052"/>
                    <a:pt x="200410" y="46896"/>
                  </a:cubicBezTo>
                  <a:cubicBezTo>
                    <a:pt x="201593" y="32739"/>
                    <a:pt x="206325" y="5605"/>
                    <a:pt x="189765" y="5605"/>
                  </a:cubicBezTo>
                  <a:cubicBezTo>
                    <a:pt x="173797" y="5605"/>
                    <a:pt x="181485" y="31559"/>
                    <a:pt x="182668" y="46896"/>
                  </a:cubicBezTo>
                  <a:cubicBezTo>
                    <a:pt x="183259" y="55154"/>
                    <a:pt x="176162" y="83467"/>
                    <a:pt x="167883" y="63412"/>
                  </a:cubicBezTo>
                  <a:cubicBezTo>
                    <a:pt x="165517" y="57513"/>
                    <a:pt x="167291" y="49255"/>
                    <a:pt x="167883" y="43356"/>
                  </a:cubicBezTo>
                  <a:cubicBezTo>
                    <a:pt x="169065" y="29200"/>
                    <a:pt x="172614" y="2066"/>
                    <a:pt x="159011" y="2066"/>
                  </a:cubicBezTo>
                  <a:cubicBezTo>
                    <a:pt x="145409" y="2066"/>
                    <a:pt x="148957" y="33919"/>
                    <a:pt x="150140" y="49845"/>
                  </a:cubicBezTo>
                  <a:cubicBezTo>
                    <a:pt x="150140" y="53974"/>
                    <a:pt x="150732" y="62822"/>
                    <a:pt x="147775" y="65771"/>
                  </a:cubicBezTo>
                  <a:cubicBezTo>
                    <a:pt x="141861" y="72260"/>
                    <a:pt x="136538" y="64592"/>
                    <a:pt x="135355" y="58103"/>
                  </a:cubicBezTo>
                  <a:cubicBezTo>
                    <a:pt x="134172" y="52794"/>
                    <a:pt x="135355" y="46896"/>
                    <a:pt x="135946" y="41587"/>
                  </a:cubicBezTo>
                  <a:cubicBezTo>
                    <a:pt x="137129" y="28610"/>
                    <a:pt x="141269" y="7964"/>
                    <a:pt x="127666" y="886"/>
                  </a:cubicBezTo>
                  <a:cubicBezTo>
                    <a:pt x="114064" y="-6192"/>
                    <a:pt x="118204" y="30969"/>
                    <a:pt x="119387" y="47485"/>
                  </a:cubicBezTo>
                  <a:cubicBezTo>
                    <a:pt x="119387" y="52794"/>
                    <a:pt x="119387" y="58693"/>
                    <a:pt x="117613" y="64002"/>
                  </a:cubicBezTo>
                  <a:cubicBezTo>
                    <a:pt x="115838" y="69311"/>
                    <a:pt x="113473" y="74029"/>
                    <a:pt x="109333" y="69900"/>
                  </a:cubicBezTo>
                  <a:cubicBezTo>
                    <a:pt x="104010" y="65181"/>
                    <a:pt x="106967" y="48665"/>
                    <a:pt x="107558" y="42767"/>
                  </a:cubicBezTo>
                  <a:cubicBezTo>
                    <a:pt x="108150" y="28610"/>
                    <a:pt x="111698" y="1476"/>
                    <a:pt x="100462" y="1476"/>
                  </a:cubicBezTo>
                  <a:cubicBezTo>
                    <a:pt x="89225" y="1476"/>
                    <a:pt x="92182" y="33329"/>
                    <a:pt x="93365" y="49255"/>
                  </a:cubicBezTo>
                  <a:cubicBezTo>
                    <a:pt x="93365" y="54564"/>
                    <a:pt x="93365" y="65181"/>
                    <a:pt x="90407" y="69900"/>
                  </a:cubicBezTo>
                  <a:cubicBezTo>
                    <a:pt x="80353" y="85237"/>
                    <a:pt x="77988" y="53384"/>
                    <a:pt x="78579" y="48075"/>
                  </a:cubicBezTo>
                  <a:cubicBezTo>
                    <a:pt x="79762" y="35098"/>
                    <a:pt x="85085" y="10324"/>
                    <a:pt x="71482" y="7374"/>
                  </a:cubicBezTo>
                  <a:cubicBezTo>
                    <a:pt x="57880" y="4425"/>
                    <a:pt x="63202" y="39227"/>
                    <a:pt x="64385" y="55744"/>
                  </a:cubicBezTo>
                  <a:cubicBezTo>
                    <a:pt x="64385" y="59283"/>
                    <a:pt x="66159" y="69311"/>
                    <a:pt x="63202" y="71670"/>
                  </a:cubicBezTo>
                  <a:cubicBezTo>
                    <a:pt x="58471" y="75799"/>
                    <a:pt x="53740" y="67541"/>
                    <a:pt x="52557" y="62822"/>
                  </a:cubicBezTo>
                  <a:cubicBezTo>
                    <a:pt x="50783" y="56333"/>
                    <a:pt x="51966" y="49255"/>
                    <a:pt x="52557" y="43356"/>
                  </a:cubicBezTo>
                  <a:cubicBezTo>
                    <a:pt x="53740" y="29200"/>
                    <a:pt x="58471" y="2066"/>
                    <a:pt x="41911" y="2066"/>
                  </a:cubicBezTo>
                  <a:cubicBezTo>
                    <a:pt x="25352" y="2066"/>
                    <a:pt x="30083" y="33919"/>
                    <a:pt x="31266" y="49845"/>
                  </a:cubicBezTo>
                  <a:cubicBezTo>
                    <a:pt x="32449" y="65181"/>
                    <a:pt x="20029" y="84057"/>
                    <a:pt x="20029" y="84057"/>
                  </a:cubicBezTo>
                  <a:cubicBezTo>
                    <a:pt x="-15456" y="107652"/>
                    <a:pt x="7018" y="181975"/>
                    <a:pt x="7018" y="225625"/>
                  </a:cubicBezTo>
                  <a:cubicBezTo>
                    <a:pt x="7018" y="259838"/>
                    <a:pt x="-11316" y="378991"/>
                    <a:pt x="25943" y="391378"/>
                  </a:cubicBezTo>
                  <a:cubicBezTo>
                    <a:pt x="47826" y="398457"/>
                    <a:pt x="83902" y="391378"/>
                    <a:pt x="106967" y="391968"/>
                  </a:cubicBezTo>
                  <a:cubicBezTo>
                    <a:pt x="133581" y="393148"/>
                    <a:pt x="192131" y="404355"/>
                    <a:pt x="214604" y="384890"/>
                  </a:cubicBezTo>
                  <a:cubicBezTo>
                    <a:pt x="215787" y="383710"/>
                    <a:pt x="217561" y="381940"/>
                    <a:pt x="218744" y="380761"/>
                  </a:cubicBezTo>
                  <a:cubicBezTo>
                    <a:pt x="234121" y="361295"/>
                    <a:pt x="225841" y="324133"/>
                    <a:pt x="225250" y="301718"/>
                  </a:cubicBezTo>
                  <a:cubicBezTo>
                    <a:pt x="225250" y="257478"/>
                    <a:pt x="250681" y="109422"/>
                    <a:pt x="208099" y="78748"/>
                  </a:cubicBezTo>
                  <a:close/>
                </a:path>
              </a:pathLst>
            </a:custGeom>
            <a:solidFill>
              <a:srgbClr val="F6BD99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75" name="Freeform 203">
              <a:extLst>
                <a:ext uri="{FF2B5EF4-FFF2-40B4-BE49-F238E27FC236}">
                  <a16:creationId xmlns:a16="http://schemas.microsoft.com/office/drawing/2014/main" id="{F31E806B-9C54-3F6E-D3D5-39CBA150071F}"/>
                </a:ext>
              </a:extLst>
            </p:cNvPr>
            <p:cNvSpPr>
              <a:spLocks/>
            </p:cNvSpPr>
            <p:nvPr/>
          </p:nvSpPr>
          <p:spPr>
            <a:xfrm>
              <a:off x="2588561" y="2497045"/>
              <a:ext cx="102961" cy="94624"/>
            </a:xfrm>
            <a:custGeom>
              <a:avLst/>
              <a:gdLst>
                <a:gd name="connsiteX0" fmla="*/ 101722 w 102961"/>
                <a:gd name="connsiteY0" fmla="*/ 49638 h 94624"/>
                <a:gd name="connsiteX1" fmla="*/ 51452 w 102961"/>
                <a:gd name="connsiteY1" fmla="*/ 94468 h 94624"/>
                <a:gd name="connsiteX2" fmla="*/ 1182 w 102961"/>
                <a:gd name="connsiteY2" fmla="*/ 50818 h 94624"/>
                <a:gd name="connsiteX3" fmla="*/ 50861 w 102961"/>
                <a:gd name="connsiteY3" fmla="*/ 89 h 94624"/>
                <a:gd name="connsiteX4" fmla="*/ 101722 w 102961"/>
                <a:gd name="connsiteY4" fmla="*/ 49638 h 9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961" h="94624">
                  <a:moveTo>
                    <a:pt x="101722" y="49638"/>
                  </a:moveTo>
                  <a:cubicBezTo>
                    <a:pt x="95808" y="72053"/>
                    <a:pt x="75700" y="96828"/>
                    <a:pt x="51452" y="94468"/>
                  </a:cubicBezTo>
                  <a:cubicBezTo>
                    <a:pt x="31936" y="92699"/>
                    <a:pt x="8279" y="75003"/>
                    <a:pt x="1182" y="50818"/>
                  </a:cubicBezTo>
                  <a:cubicBezTo>
                    <a:pt x="-6506" y="23094"/>
                    <a:pt x="24839" y="1859"/>
                    <a:pt x="50861" y="89"/>
                  </a:cubicBezTo>
                  <a:cubicBezTo>
                    <a:pt x="84572" y="-1680"/>
                    <a:pt x="108819" y="23094"/>
                    <a:pt x="101722" y="49638"/>
                  </a:cubicBezTo>
                  <a:close/>
                </a:path>
              </a:pathLst>
            </a:custGeom>
            <a:solidFill>
              <a:srgbClr val="E26AA8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76" name="Freeform 204">
              <a:extLst>
                <a:ext uri="{FF2B5EF4-FFF2-40B4-BE49-F238E27FC236}">
                  <a16:creationId xmlns:a16="http://schemas.microsoft.com/office/drawing/2014/main" id="{FAAFE2CC-1841-5833-9E82-7CC241304AC6}"/>
                </a:ext>
              </a:extLst>
            </p:cNvPr>
            <p:cNvSpPr>
              <a:spLocks/>
            </p:cNvSpPr>
            <p:nvPr/>
          </p:nvSpPr>
          <p:spPr>
            <a:xfrm>
              <a:off x="2601789" y="2517800"/>
              <a:ext cx="37063" cy="25209"/>
            </a:xfrm>
            <a:custGeom>
              <a:avLst/>
              <a:gdLst>
                <a:gd name="connsiteX0" fmla="*/ 37041 w 37063"/>
                <a:gd name="connsiteY0" fmla="*/ 7059 h 25209"/>
                <a:gd name="connsiteX1" fmla="*/ 24030 w 37063"/>
                <a:gd name="connsiteY1" fmla="*/ 21215 h 25209"/>
                <a:gd name="connsiteX2" fmla="*/ 3331 w 37063"/>
                <a:gd name="connsiteY2" fmla="*/ 21215 h 25209"/>
                <a:gd name="connsiteX3" fmla="*/ 12793 w 37063"/>
                <a:gd name="connsiteY3" fmla="*/ 1160 h 25209"/>
                <a:gd name="connsiteX4" fmla="*/ 37041 w 37063"/>
                <a:gd name="connsiteY4" fmla="*/ 7059 h 25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63" h="25209">
                  <a:moveTo>
                    <a:pt x="37041" y="7059"/>
                  </a:moveTo>
                  <a:cubicBezTo>
                    <a:pt x="37041" y="11188"/>
                    <a:pt x="29944" y="16496"/>
                    <a:pt x="24030" y="21215"/>
                  </a:cubicBezTo>
                  <a:cubicBezTo>
                    <a:pt x="18116" y="25934"/>
                    <a:pt x="9836" y="27114"/>
                    <a:pt x="3331" y="21215"/>
                  </a:cubicBezTo>
                  <a:cubicBezTo>
                    <a:pt x="-3175" y="15317"/>
                    <a:pt x="-218" y="4109"/>
                    <a:pt x="12793" y="1160"/>
                  </a:cubicBezTo>
                  <a:cubicBezTo>
                    <a:pt x="26396" y="-2379"/>
                    <a:pt x="37633" y="2929"/>
                    <a:pt x="37041" y="705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77" name="Freeform 205">
              <a:extLst>
                <a:ext uri="{FF2B5EF4-FFF2-40B4-BE49-F238E27FC236}">
                  <a16:creationId xmlns:a16="http://schemas.microsoft.com/office/drawing/2014/main" id="{47E492CF-AAFF-8552-EECF-AC1AB1D389D1}"/>
                </a:ext>
              </a:extLst>
            </p:cNvPr>
            <p:cNvSpPr>
              <a:spLocks/>
            </p:cNvSpPr>
            <p:nvPr/>
          </p:nvSpPr>
          <p:spPr>
            <a:xfrm>
              <a:off x="2598023" y="2504803"/>
              <a:ext cx="93646" cy="86866"/>
            </a:xfrm>
            <a:custGeom>
              <a:avLst/>
              <a:gdLst>
                <a:gd name="connsiteX0" fmla="*/ 73927 w 93646"/>
                <a:gd name="connsiteY0" fmla="*/ 0 h 86866"/>
                <a:gd name="connsiteX1" fmla="*/ 75701 w 93646"/>
                <a:gd name="connsiteY1" fmla="*/ 21825 h 86866"/>
                <a:gd name="connsiteX2" fmla="*/ 25431 w 93646"/>
                <a:gd name="connsiteY2" fmla="*/ 68425 h 86866"/>
                <a:gd name="connsiteX3" fmla="*/ 0 w 93646"/>
                <a:gd name="connsiteY3" fmla="*/ 59577 h 86866"/>
                <a:gd name="connsiteX4" fmla="*/ 41990 w 93646"/>
                <a:gd name="connsiteY4" fmla="*/ 86710 h 86866"/>
                <a:gd name="connsiteX5" fmla="*/ 92261 w 93646"/>
                <a:gd name="connsiteY5" fmla="*/ 41881 h 86866"/>
                <a:gd name="connsiteX6" fmla="*/ 73927 w 93646"/>
                <a:gd name="connsiteY6" fmla="*/ 0 h 8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646" h="86866">
                  <a:moveTo>
                    <a:pt x="73927" y="0"/>
                  </a:moveTo>
                  <a:cubicBezTo>
                    <a:pt x="76884" y="6489"/>
                    <a:pt x="76884" y="14157"/>
                    <a:pt x="75701" y="21825"/>
                  </a:cubicBezTo>
                  <a:cubicBezTo>
                    <a:pt x="70378" y="44830"/>
                    <a:pt x="51453" y="70784"/>
                    <a:pt x="25431" y="68425"/>
                  </a:cubicBezTo>
                  <a:cubicBezTo>
                    <a:pt x="17151" y="67835"/>
                    <a:pt x="8280" y="64885"/>
                    <a:pt x="0" y="59577"/>
                  </a:cubicBezTo>
                  <a:cubicBezTo>
                    <a:pt x="10645" y="74913"/>
                    <a:pt x="27205" y="85531"/>
                    <a:pt x="41990" y="86710"/>
                  </a:cubicBezTo>
                  <a:cubicBezTo>
                    <a:pt x="66238" y="89070"/>
                    <a:pt x="86346" y="64296"/>
                    <a:pt x="92261" y="41881"/>
                  </a:cubicBezTo>
                  <a:cubicBezTo>
                    <a:pt x="96992" y="24774"/>
                    <a:pt x="89303" y="9438"/>
                    <a:pt x="73927" y="0"/>
                  </a:cubicBezTo>
                  <a:close/>
                </a:path>
              </a:pathLst>
            </a:custGeom>
            <a:solidFill>
              <a:srgbClr val="BA50A3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78" name="Freeform 206">
              <a:extLst>
                <a:ext uri="{FF2B5EF4-FFF2-40B4-BE49-F238E27FC236}">
                  <a16:creationId xmlns:a16="http://schemas.microsoft.com/office/drawing/2014/main" id="{63110FD4-040A-3A70-1EAB-F4AF5FF659FA}"/>
                </a:ext>
              </a:extLst>
            </p:cNvPr>
            <p:cNvSpPr>
              <a:spLocks/>
            </p:cNvSpPr>
            <p:nvPr/>
          </p:nvSpPr>
          <p:spPr>
            <a:xfrm>
              <a:off x="2528236" y="2357926"/>
              <a:ext cx="229521" cy="318085"/>
            </a:xfrm>
            <a:custGeom>
              <a:avLst/>
              <a:gdLst>
                <a:gd name="connsiteX0" fmla="*/ 182747 w 229521"/>
                <a:gd name="connsiteY0" fmla="*/ 240076 h 318085"/>
                <a:gd name="connsiteX1" fmla="*/ 174467 w 229521"/>
                <a:gd name="connsiteY1" fmla="*/ 252463 h 318085"/>
                <a:gd name="connsiteX2" fmla="*/ 111186 w 229521"/>
                <a:gd name="connsiteY2" fmla="*/ 271339 h 318085"/>
                <a:gd name="connsiteX3" fmla="*/ 76292 w 229521"/>
                <a:gd name="connsiteY3" fmla="*/ 271339 h 318085"/>
                <a:gd name="connsiteX4" fmla="*/ 38442 w 229521"/>
                <a:gd name="connsiteY4" fmla="*/ 250694 h 318085"/>
                <a:gd name="connsiteX5" fmla="*/ 17151 w 229521"/>
                <a:gd name="connsiteY5" fmla="*/ 189937 h 318085"/>
                <a:gd name="connsiteX6" fmla="*/ 17151 w 229521"/>
                <a:gd name="connsiteY6" fmla="*/ 119743 h 318085"/>
                <a:gd name="connsiteX7" fmla="*/ 0 w 229521"/>
                <a:gd name="connsiteY7" fmla="*/ 96148 h 318085"/>
                <a:gd name="connsiteX8" fmla="*/ 4731 w 229521"/>
                <a:gd name="connsiteY8" fmla="*/ 147467 h 318085"/>
                <a:gd name="connsiteX9" fmla="*/ 23657 w 229521"/>
                <a:gd name="connsiteY9" fmla="*/ 313220 h 318085"/>
                <a:gd name="connsiteX10" fmla="*/ 104680 w 229521"/>
                <a:gd name="connsiteY10" fmla="*/ 313809 h 318085"/>
                <a:gd name="connsiteX11" fmla="*/ 212317 w 229521"/>
                <a:gd name="connsiteY11" fmla="*/ 306731 h 318085"/>
                <a:gd name="connsiteX12" fmla="*/ 216457 w 229521"/>
                <a:gd name="connsiteY12" fmla="*/ 302602 h 318085"/>
                <a:gd name="connsiteX13" fmla="*/ 222963 w 229521"/>
                <a:gd name="connsiteY13" fmla="*/ 223560 h 318085"/>
                <a:gd name="connsiteX14" fmla="*/ 205220 w 229521"/>
                <a:gd name="connsiteY14" fmla="*/ 0 h 318085"/>
                <a:gd name="connsiteX15" fmla="*/ 201081 w 229521"/>
                <a:gd name="connsiteY15" fmla="*/ 89660 h 318085"/>
                <a:gd name="connsiteX16" fmla="*/ 195166 w 229521"/>
                <a:gd name="connsiteY16" fmla="*/ 167522 h 318085"/>
                <a:gd name="connsiteX17" fmla="*/ 182747 w 229521"/>
                <a:gd name="connsiteY17" fmla="*/ 240076 h 31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521" h="318085">
                  <a:moveTo>
                    <a:pt x="182747" y="240076"/>
                  </a:moveTo>
                  <a:cubicBezTo>
                    <a:pt x="180381" y="244205"/>
                    <a:pt x="177424" y="248334"/>
                    <a:pt x="174467" y="252463"/>
                  </a:cubicBezTo>
                  <a:cubicBezTo>
                    <a:pt x="158499" y="271339"/>
                    <a:pt x="134251" y="271339"/>
                    <a:pt x="111186" y="271339"/>
                  </a:cubicBezTo>
                  <a:cubicBezTo>
                    <a:pt x="99949" y="271339"/>
                    <a:pt x="87529" y="270159"/>
                    <a:pt x="76292" y="271339"/>
                  </a:cubicBezTo>
                  <a:cubicBezTo>
                    <a:pt x="60916" y="273109"/>
                    <a:pt x="47904" y="261901"/>
                    <a:pt x="38442" y="250694"/>
                  </a:cubicBezTo>
                  <a:cubicBezTo>
                    <a:pt x="21882" y="231228"/>
                    <a:pt x="13602" y="215302"/>
                    <a:pt x="17151" y="189937"/>
                  </a:cubicBezTo>
                  <a:cubicBezTo>
                    <a:pt x="20108" y="167522"/>
                    <a:pt x="26022" y="141568"/>
                    <a:pt x="17151" y="119743"/>
                  </a:cubicBezTo>
                  <a:cubicBezTo>
                    <a:pt x="13602" y="110895"/>
                    <a:pt x="7097" y="102637"/>
                    <a:pt x="0" y="96148"/>
                  </a:cubicBezTo>
                  <a:cubicBezTo>
                    <a:pt x="1774" y="114434"/>
                    <a:pt x="4731" y="132720"/>
                    <a:pt x="4731" y="147467"/>
                  </a:cubicBezTo>
                  <a:cubicBezTo>
                    <a:pt x="4731" y="181679"/>
                    <a:pt x="-13603" y="300832"/>
                    <a:pt x="23657" y="313220"/>
                  </a:cubicBezTo>
                  <a:cubicBezTo>
                    <a:pt x="45539" y="320298"/>
                    <a:pt x="81615" y="313220"/>
                    <a:pt x="104680" y="313809"/>
                  </a:cubicBezTo>
                  <a:cubicBezTo>
                    <a:pt x="131294" y="314989"/>
                    <a:pt x="189844" y="326197"/>
                    <a:pt x="212317" y="306731"/>
                  </a:cubicBezTo>
                  <a:cubicBezTo>
                    <a:pt x="213500" y="305551"/>
                    <a:pt x="215274" y="303782"/>
                    <a:pt x="216457" y="302602"/>
                  </a:cubicBezTo>
                  <a:cubicBezTo>
                    <a:pt x="231834" y="283136"/>
                    <a:pt x="223554" y="245975"/>
                    <a:pt x="222963" y="223560"/>
                  </a:cubicBezTo>
                  <a:cubicBezTo>
                    <a:pt x="221780" y="178730"/>
                    <a:pt x="247211" y="30673"/>
                    <a:pt x="205220" y="0"/>
                  </a:cubicBezTo>
                  <a:cubicBezTo>
                    <a:pt x="205220" y="0"/>
                    <a:pt x="198124" y="47779"/>
                    <a:pt x="201081" y="89660"/>
                  </a:cubicBezTo>
                  <a:cubicBezTo>
                    <a:pt x="202855" y="115614"/>
                    <a:pt x="199898" y="142158"/>
                    <a:pt x="195166" y="167522"/>
                  </a:cubicBezTo>
                  <a:cubicBezTo>
                    <a:pt x="190435" y="191707"/>
                    <a:pt x="195758" y="217661"/>
                    <a:pt x="182747" y="240076"/>
                  </a:cubicBezTo>
                  <a:close/>
                </a:path>
              </a:pathLst>
            </a:custGeom>
            <a:solidFill>
              <a:srgbClr val="F19C67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79" name="Freeform 207">
              <a:extLst>
                <a:ext uri="{FF2B5EF4-FFF2-40B4-BE49-F238E27FC236}">
                  <a16:creationId xmlns:a16="http://schemas.microsoft.com/office/drawing/2014/main" id="{A587AD8E-7BC0-451F-AB33-EB04D6F63D85}"/>
                </a:ext>
              </a:extLst>
            </p:cNvPr>
            <p:cNvSpPr>
              <a:spLocks/>
            </p:cNvSpPr>
            <p:nvPr/>
          </p:nvSpPr>
          <p:spPr>
            <a:xfrm>
              <a:off x="2567269" y="2281243"/>
              <a:ext cx="24177" cy="82003"/>
            </a:xfrm>
            <a:custGeom>
              <a:avLst/>
              <a:gdLst>
                <a:gd name="connsiteX0" fmla="*/ 6506 w 24177"/>
                <a:gd name="connsiteY0" fmla="*/ 30673 h 82003"/>
                <a:gd name="connsiteX1" fmla="*/ 18334 w 24177"/>
                <a:gd name="connsiteY1" fmla="*/ 81992 h 82003"/>
                <a:gd name="connsiteX2" fmla="*/ 22474 w 24177"/>
                <a:gd name="connsiteY2" fmla="*/ 53678 h 82003"/>
                <a:gd name="connsiteX3" fmla="*/ 21291 w 24177"/>
                <a:gd name="connsiteY3" fmla="*/ 69604 h 82003"/>
                <a:gd name="connsiteX4" fmla="*/ 10646 w 24177"/>
                <a:gd name="connsiteY4" fmla="*/ 60756 h 82003"/>
                <a:gd name="connsiteX5" fmla="*/ 10646 w 24177"/>
                <a:gd name="connsiteY5" fmla="*/ 41291 h 82003"/>
                <a:gd name="connsiteX6" fmla="*/ 0 w 24177"/>
                <a:gd name="connsiteY6" fmla="*/ 0 h 82003"/>
                <a:gd name="connsiteX7" fmla="*/ 6506 w 24177"/>
                <a:gd name="connsiteY7" fmla="*/ 30673 h 82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77" h="82003">
                  <a:moveTo>
                    <a:pt x="6506" y="30673"/>
                  </a:moveTo>
                  <a:cubicBezTo>
                    <a:pt x="3549" y="57807"/>
                    <a:pt x="9463" y="81992"/>
                    <a:pt x="18334" y="81992"/>
                  </a:cubicBezTo>
                  <a:cubicBezTo>
                    <a:pt x="27205" y="82581"/>
                    <a:pt x="23657" y="61936"/>
                    <a:pt x="22474" y="53678"/>
                  </a:cubicBezTo>
                  <a:cubicBezTo>
                    <a:pt x="22474" y="57217"/>
                    <a:pt x="24248" y="67245"/>
                    <a:pt x="21291" y="69604"/>
                  </a:cubicBezTo>
                  <a:cubicBezTo>
                    <a:pt x="16560" y="73733"/>
                    <a:pt x="11828" y="65475"/>
                    <a:pt x="10646" y="60756"/>
                  </a:cubicBezTo>
                  <a:cubicBezTo>
                    <a:pt x="8871" y="54268"/>
                    <a:pt x="10054" y="47189"/>
                    <a:pt x="10646" y="41291"/>
                  </a:cubicBezTo>
                  <a:cubicBezTo>
                    <a:pt x="11828" y="27134"/>
                    <a:pt x="16560" y="0"/>
                    <a:pt x="0" y="0"/>
                  </a:cubicBezTo>
                  <a:cubicBezTo>
                    <a:pt x="591" y="0"/>
                    <a:pt x="9463" y="3539"/>
                    <a:pt x="6506" y="30673"/>
                  </a:cubicBezTo>
                  <a:close/>
                </a:path>
              </a:pathLst>
            </a:custGeom>
            <a:solidFill>
              <a:srgbClr val="F19C67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80" name="Freeform 208">
              <a:extLst>
                <a:ext uri="{FF2B5EF4-FFF2-40B4-BE49-F238E27FC236}">
                  <a16:creationId xmlns:a16="http://schemas.microsoft.com/office/drawing/2014/main" id="{8C848397-7FA6-08C9-B9A9-34A8633305D5}"/>
                </a:ext>
              </a:extLst>
            </p:cNvPr>
            <p:cNvSpPr>
              <a:spLocks/>
            </p:cNvSpPr>
            <p:nvPr/>
          </p:nvSpPr>
          <p:spPr>
            <a:xfrm>
              <a:off x="2596813" y="2287142"/>
              <a:ext cx="22560" cy="78839"/>
            </a:xfrm>
            <a:custGeom>
              <a:avLst/>
              <a:gdLst>
                <a:gd name="connsiteX0" fmla="*/ 3575 w 22560"/>
                <a:gd name="connsiteY0" fmla="*/ 32443 h 78839"/>
                <a:gd name="connsiteX1" fmla="*/ 15995 w 22560"/>
                <a:gd name="connsiteY1" fmla="*/ 77862 h 78839"/>
                <a:gd name="connsiteX2" fmla="*/ 21909 w 22560"/>
                <a:gd name="connsiteY2" fmla="*/ 41881 h 78839"/>
                <a:gd name="connsiteX3" fmla="*/ 18952 w 22560"/>
                <a:gd name="connsiteY3" fmla="*/ 62526 h 78839"/>
                <a:gd name="connsiteX4" fmla="*/ 7124 w 22560"/>
                <a:gd name="connsiteY4" fmla="*/ 40701 h 78839"/>
                <a:gd name="connsiteX5" fmla="*/ 27 w 22560"/>
                <a:gd name="connsiteY5" fmla="*/ 0 h 78839"/>
                <a:gd name="connsiteX6" fmla="*/ 3575 w 22560"/>
                <a:gd name="connsiteY6" fmla="*/ 32443 h 78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60" h="78839">
                  <a:moveTo>
                    <a:pt x="3575" y="32443"/>
                  </a:moveTo>
                  <a:cubicBezTo>
                    <a:pt x="-1747" y="51908"/>
                    <a:pt x="6532" y="84941"/>
                    <a:pt x="15995" y="77862"/>
                  </a:cubicBezTo>
                  <a:cubicBezTo>
                    <a:pt x="25458" y="70784"/>
                    <a:pt x="21909" y="41881"/>
                    <a:pt x="21909" y="41881"/>
                  </a:cubicBezTo>
                  <a:cubicBezTo>
                    <a:pt x="21909" y="47189"/>
                    <a:pt x="21909" y="57807"/>
                    <a:pt x="18952" y="62526"/>
                  </a:cubicBezTo>
                  <a:cubicBezTo>
                    <a:pt x="8898" y="77862"/>
                    <a:pt x="6532" y="46010"/>
                    <a:pt x="7124" y="40701"/>
                  </a:cubicBezTo>
                  <a:cubicBezTo>
                    <a:pt x="8307" y="27724"/>
                    <a:pt x="13629" y="2949"/>
                    <a:pt x="27" y="0"/>
                  </a:cubicBezTo>
                  <a:cubicBezTo>
                    <a:pt x="-565" y="0"/>
                    <a:pt x="8898" y="12387"/>
                    <a:pt x="3575" y="32443"/>
                  </a:cubicBezTo>
                  <a:close/>
                </a:path>
              </a:pathLst>
            </a:custGeom>
            <a:solidFill>
              <a:srgbClr val="F19C67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81" name="Freeform 209">
              <a:extLst>
                <a:ext uri="{FF2B5EF4-FFF2-40B4-BE49-F238E27FC236}">
                  <a16:creationId xmlns:a16="http://schemas.microsoft.com/office/drawing/2014/main" id="{5AFDB244-E81E-5848-68DA-2B37071D35C8}"/>
                </a:ext>
              </a:extLst>
            </p:cNvPr>
            <p:cNvSpPr>
              <a:spLocks/>
            </p:cNvSpPr>
            <p:nvPr/>
          </p:nvSpPr>
          <p:spPr>
            <a:xfrm>
              <a:off x="2630025" y="2319584"/>
              <a:ext cx="15944" cy="44793"/>
            </a:xfrm>
            <a:custGeom>
              <a:avLst/>
              <a:gdLst>
                <a:gd name="connsiteX0" fmla="*/ 2891 w 15944"/>
                <a:gd name="connsiteY0" fmla="*/ 44240 h 44793"/>
                <a:gd name="connsiteX1" fmla="*/ 14720 w 15944"/>
                <a:gd name="connsiteY1" fmla="*/ 7668 h 44793"/>
                <a:gd name="connsiteX2" fmla="*/ 12945 w 15944"/>
                <a:gd name="connsiteY2" fmla="*/ 24185 h 44793"/>
                <a:gd name="connsiteX3" fmla="*/ 4666 w 15944"/>
                <a:gd name="connsiteY3" fmla="*/ 30083 h 44793"/>
                <a:gd name="connsiteX4" fmla="*/ 2891 w 15944"/>
                <a:gd name="connsiteY4" fmla="*/ 2949 h 44793"/>
                <a:gd name="connsiteX5" fmla="*/ 2891 w 15944"/>
                <a:gd name="connsiteY5" fmla="*/ 0 h 44793"/>
                <a:gd name="connsiteX6" fmla="*/ 2891 w 15944"/>
                <a:gd name="connsiteY6" fmla="*/ 44240 h 44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44" h="44793">
                  <a:moveTo>
                    <a:pt x="2891" y="44240"/>
                  </a:moveTo>
                  <a:cubicBezTo>
                    <a:pt x="9397" y="47779"/>
                    <a:pt x="19451" y="34212"/>
                    <a:pt x="14720" y="7668"/>
                  </a:cubicBezTo>
                  <a:cubicBezTo>
                    <a:pt x="14720" y="12977"/>
                    <a:pt x="14720" y="18876"/>
                    <a:pt x="12945" y="24185"/>
                  </a:cubicBezTo>
                  <a:cubicBezTo>
                    <a:pt x="11171" y="29493"/>
                    <a:pt x="8806" y="34212"/>
                    <a:pt x="4666" y="30083"/>
                  </a:cubicBezTo>
                  <a:cubicBezTo>
                    <a:pt x="-657" y="25364"/>
                    <a:pt x="2300" y="8848"/>
                    <a:pt x="2891" y="2949"/>
                  </a:cubicBezTo>
                  <a:cubicBezTo>
                    <a:pt x="2891" y="1770"/>
                    <a:pt x="2891" y="1180"/>
                    <a:pt x="2891" y="0"/>
                  </a:cubicBezTo>
                  <a:cubicBezTo>
                    <a:pt x="2891" y="0"/>
                    <a:pt x="-3614" y="40701"/>
                    <a:pt x="2891" y="44240"/>
                  </a:cubicBezTo>
                  <a:close/>
                </a:path>
              </a:pathLst>
            </a:custGeom>
            <a:solidFill>
              <a:srgbClr val="F19C67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82" name="Freeform 210">
              <a:extLst>
                <a:ext uri="{FF2B5EF4-FFF2-40B4-BE49-F238E27FC236}">
                  <a16:creationId xmlns:a16="http://schemas.microsoft.com/office/drawing/2014/main" id="{33FC1A63-3862-1A6F-5C47-D362A9149E9B}"/>
                </a:ext>
              </a:extLst>
            </p:cNvPr>
            <p:cNvSpPr>
              <a:spLocks/>
            </p:cNvSpPr>
            <p:nvPr/>
          </p:nvSpPr>
          <p:spPr>
            <a:xfrm>
              <a:off x="2655048" y="2287732"/>
              <a:ext cx="20712" cy="76092"/>
            </a:xfrm>
            <a:custGeom>
              <a:avLst/>
              <a:gdLst>
                <a:gd name="connsiteX0" fmla="*/ 13353 w 20712"/>
                <a:gd name="connsiteY0" fmla="*/ 76093 h 76092"/>
                <a:gd name="connsiteX1" fmla="*/ 20450 w 20712"/>
                <a:gd name="connsiteY1" fmla="*/ 50729 h 76092"/>
                <a:gd name="connsiteX2" fmla="*/ 20450 w 20712"/>
                <a:gd name="connsiteY2" fmla="*/ 50729 h 76092"/>
                <a:gd name="connsiteX3" fmla="*/ 18084 w 20712"/>
                <a:gd name="connsiteY3" fmla="*/ 57807 h 76092"/>
                <a:gd name="connsiteX4" fmla="*/ 5665 w 20712"/>
                <a:gd name="connsiteY4" fmla="*/ 50139 h 76092"/>
                <a:gd name="connsiteX5" fmla="*/ 6256 w 20712"/>
                <a:gd name="connsiteY5" fmla="*/ 33622 h 76092"/>
                <a:gd name="connsiteX6" fmla="*/ 7439 w 20712"/>
                <a:gd name="connsiteY6" fmla="*/ 8258 h 76092"/>
                <a:gd name="connsiteX7" fmla="*/ 5073 w 20712"/>
                <a:gd name="connsiteY7" fmla="*/ 0 h 76092"/>
                <a:gd name="connsiteX8" fmla="*/ 5073 w 20712"/>
                <a:gd name="connsiteY8" fmla="*/ 0 h 76092"/>
                <a:gd name="connsiteX9" fmla="*/ 933 w 20712"/>
                <a:gd name="connsiteY9" fmla="*/ 43650 h 76092"/>
                <a:gd name="connsiteX10" fmla="*/ 13353 w 20712"/>
                <a:gd name="connsiteY10" fmla="*/ 76093 h 7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712" h="76092">
                  <a:moveTo>
                    <a:pt x="13353" y="76093"/>
                  </a:moveTo>
                  <a:cubicBezTo>
                    <a:pt x="22815" y="75503"/>
                    <a:pt x="20450" y="50729"/>
                    <a:pt x="20450" y="50729"/>
                  </a:cubicBezTo>
                  <a:lnTo>
                    <a:pt x="20450" y="50729"/>
                  </a:lnTo>
                  <a:cubicBezTo>
                    <a:pt x="20450" y="53678"/>
                    <a:pt x="19858" y="56037"/>
                    <a:pt x="18084" y="57807"/>
                  </a:cubicBezTo>
                  <a:cubicBezTo>
                    <a:pt x="12170" y="64296"/>
                    <a:pt x="6847" y="56627"/>
                    <a:pt x="5665" y="50139"/>
                  </a:cubicBezTo>
                  <a:cubicBezTo>
                    <a:pt x="4482" y="44830"/>
                    <a:pt x="5665" y="38931"/>
                    <a:pt x="6256" y="33622"/>
                  </a:cubicBezTo>
                  <a:cubicBezTo>
                    <a:pt x="6847" y="26544"/>
                    <a:pt x="8622" y="16516"/>
                    <a:pt x="7439" y="8258"/>
                  </a:cubicBezTo>
                  <a:lnTo>
                    <a:pt x="5073" y="0"/>
                  </a:lnTo>
                  <a:lnTo>
                    <a:pt x="5073" y="0"/>
                  </a:lnTo>
                  <a:cubicBezTo>
                    <a:pt x="5073" y="1180"/>
                    <a:pt x="5073" y="27134"/>
                    <a:pt x="933" y="43650"/>
                  </a:cubicBezTo>
                  <a:cubicBezTo>
                    <a:pt x="-2615" y="60166"/>
                    <a:pt x="4482" y="76093"/>
                    <a:pt x="13353" y="76093"/>
                  </a:cubicBezTo>
                  <a:close/>
                </a:path>
              </a:pathLst>
            </a:custGeom>
            <a:solidFill>
              <a:srgbClr val="F19C67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83" name="Freeform 211">
              <a:extLst>
                <a:ext uri="{FF2B5EF4-FFF2-40B4-BE49-F238E27FC236}">
                  <a16:creationId xmlns:a16="http://schemas.microsoft.com/office/drawing/2014/main" id="{5CB04413-909A-372C-6BB1-C5F90A5B46AB}"/>
                </a:ext>
              </a:extLst>
            </p:cNvPr>
            <p:cNvSpPr>
              <a:spLocks/>
            </p:cNvSpPr>
            <p:nvPr/>
          </p:nvSpPr>
          <p:spPr>
            <a:xfrm>
              <a:off x="2688816" y="2308377"/>
              <a:ext cx="22549" cy="58664"/>
            </a:xfrm>
            <a:custGeom>
              <a:avLst/>
              <a:gdLst>
                <a:gd name="connsiteX0" fmla="*/ 284 w 22549"/>
                <a:gd name="connsiteY0" fmla="*/ 39521 h 58664"/>
                <a:gd name="connsiteX1" fmla="*/ 16844 w 22549"/>
                <a:gd name="connsiteY1" fmla="*/ 58397 h 58664"/>
                <a:gd name="connsiteX2" fmla="*/ 18026 w 22549"/>
                <a:gd name="connsiteY2" fmla="*/ 0 h 58664"/>
                <a:gd name="connsiteX3" fmla="*/ 18026 w 22549"/>
                <a:gd name="connsiteY3" fmla="*/ 0 h 58664"/>
                <a:gd name="connsiteX4" fmla="*/ 20392 w 22549"/>
                <a:gd name="connsiteY4" fmla="*/ 17106 h 58664"/>
                <a:gd name="connsiteX5" fmla="*/ 5607 w 22549"/>
                <a:gd name="connsiteY5" fmla="*/ 33622 h 58664"/>
                <a:gd name="connsiteX6" fmla="*/ 5607 w 22549"/>
                <a:gd name="connsiteY6" fmla="*/ 13567 h 58664"/>
                <a:gd name="connsiteX7" fmla="*/ 6198 w 22549"/>
                <a:gd name="connsiteY7" fmla="*/ 4129 h 58664"/>
                <a:gd name="connsiteX8" fmla="*/ 6198 w 22549"/>
                <a:gd name="connsiteY8" fmla="*/ 4129 h 58664"/>
                <a:gd name="connsiteX9" fmla="*/ 284 w 22549"/>
                <a:gd name="connsiteY9" fmla="*/ 39521 h 5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49" h="58664">
                  <a:moveTo>
                    <a:pt x="284" y="39521"/>
                  </a:moveTo>
                  <a:cubicBezTo>
                    <a:pt x="2058" y="53088"/>
                    <a:pt x="12112" y="60166"/>
                    <a:pt x="16844" y="58397"/>
                  </a:cubicBezTo>
                  <a:cubicBezTo>
                    <a:pt x="21575" y="56627"/>
                    <a:pt x="26306" y="21235"/>
                    <a:pt x="18026" y="0"/>
                  </a:cubicBezTo>
                  <a:lnTo>
                    <a:pt x="18026" y="0"/>
                  </a:lnTo>
                  <a:cubicBezTo>
                    <a:pt x="18618" y="5899"/>
                    <a:pt x="19801" y="12387"/>
                    <a:pt x="20392" y="17106"/>
                  </a:cubicBezTo>
                  <a:cubicBezTo>
                    <a:pt x="20983" y="25364"/>
                    <a:pt x="13887" y="53678"/>
                    <a:pt x="5607" y="33622"/>
                  </a:cubicBezTo>
                  <a:cubicBezTo>
                    <a:pt x="3241" y="27724"/>
                    <a:pt x="5015" y="19466"/>
                    <a:pt x="5607" y="13567"/>
                  </a:cubicBezTo>
                  <a:cubicBezTo>
                    <a:pt x="5607" y="10618"/>
                    <a:pt x="6198" y="7078"/>
                    <a:pt x="6198" y="4129"/>
                  </a:cubicBezTo>
                  <a:lnTo>
                    <a:pt x="6198" y="4129"/>
                  </a:lnTo>
                  <a:cubicBezTo>
                    <a:pt x="5607" y="4719"/>
                    <a:pt x="-1490" y="25954"/>
                    <a:pt x="284" y="39521"/>
                  </a:cubicBezTo>
                  <a:close/>
                </a:path>
              </a:pathLst>
            </a:custGeom>
            <a:solidFill>
              <a:srgbClr val="F19C67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84" name="Freeform 212">
              <a:extLst>
                <a:ext uri="{FF2B5EF4-FFF2-40B4-BE49-F238E27FC236}">
                  <a16:creationId xmlns:a16="http://schemas.microsoft.com/office/drawing/2014/main" id="{EBE5E464-6455-D9A1-7BBF-559C67600475}"/>
                </a:ext>
              </a:extLst>
            </p:cNvPr>
            <p:cNvSpPr>
              <a:spLocks/>
            </p:cNvSpPr>
            <p:nvPr/>
          </p:nvSpPr>
          <p:spPr>
            <a:xfrm>
              <a:off x="2677235" y="2463480"/>
              <a:ext cx="28538" cy="27796"/>
            </a:xfrm>
            <a:custGeom>
              <a:avLst/>
              <a:gdLst>
                <a:gd name="connsiteX0" fmla="*/ 28425 w 28538"/>
                <a:gd name="connsiteY0" fmla="*/ 13599 h 27796"/>
                <a:gd name="connsiteX1" fmla="*/ 14231 w 28538"/>
                <a:gd name="connsiteY1" fmla="*/ 27756 h 27796"/>
                <a:gd name="connsiteX2" fmla="*/ 37 w 28538"/>
                <a:gd name="connsiteY2" fmla="*/ 14189 h 27796"/>
                <a:gd name="connsiteX3" fmla="*/ 14231 w 28538"/>
                <a:gd name="connsiteY3" fmla="*/ 32 h 27796"/>
                <a:gd name="connsiteX4" fmla="*/ 28425 w 28538"/>
                <a:gd name="connsiteY4" fmla="*/ 13599 h 27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38" h="27796">
                  <a:moveTo>
                    <a:pt x="28425" y="13599"/>
                  </a:moveTo>
                  <a:cubicBezTo>
                    <a:pt x="29608" y="21857"/>
                    <a:pt x="21328" y="27166"/>
                    <a:pt x="14231" y="27756"/>
                  </a:cubicBezTo>
                  <a:cubicBezTo>
                    <a:pt x="5951" y="28346"/>
                    <a:pt x="-554" y="22447"/>
                    <a:pt x="37" y="14189"/>
                  </a:cubicBezTo>
                  <a:cubicBezTo>
                    <a:pt x="629" y="7110"/>
                    <a:pt x="5951" y="-558"/>
                    <a:pt x="14231" y="32"/>
                  </a:cubicBezTo>
                  <a:cubicBezTo>
                    <a:pt x="20737" y="622"/>
                    <a:pt x="27242" y="7110"/>
                    <a:pt x="28425" y="13599"/>
                  </a:cubicBezTo>
                  <a:close/>
                </a:path>
              </a:pathLst>
            </a:custGeom>
            <a:solidFill>
              <a:srgbClr val="54BCE8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85" name="Freeform 213">
              <a:extLst>
                <a:ext uri="{FF2B5EF4-FFF2-40B4-BE49-F238E27FC236}">
                  <a16:creationId xmlns:a16="http://schemas.microsoft.com/office/drawing/2014/main" id="{D5FCF0ED-3CDE-6139-F98B-1C1E696A9A76}"/>
                </a:ext>
              </a:extLst>
            </p:cNvPr>
            <p:cNvSpPr>
              <a:spLocks/>
            </p:cNvSpPr>
            <p:nvPr/>
          </p:nvSpPr>
          <p:spPr>
            <a:xfrm>
              <a:off x="2576248" y="2612191"/>
              <a:ext cx="37597" cy="33747"/>
            </a:xfrm>
            <a:custGeom>
              <a:avLst/>
              <a:gdLst>
                <a:gd name="connsiteX0" fmla="*/ 28280 w 37597"/>
                <a:gd name="connsiteY0" fmla="*/ 27692 h 33747"/>
                <a:gd name="connsiteX1" fmla="*/ 2849 w 37597"/>
                <a:gd name="connsiteY1" fmla="*/ 30051 h 33747"/>
                <a:gd name="connsiteX2" fmla="*/ 11129 w 37597"/>
                <a:gd name="connsiteY2" fmla="*/ 6456 h 33747"/>
                <a:gd name="connsiteX3" fmla="*/ 36560 w 37597"/>
                <a:gd name="connsiteY3" fmla="*/ 4097 h 33747"/>
                <a:gd name="connsiteX4" fmla="*/ 28280 w 37597"/>
                <a:gd name="connsiteY4" fmla="*/ 27692 h 33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97" h="33747">
                  <a:moveTo>
                    <a:pt x="28280" y="27692"/>
                  </a:moveTo>
                  <a:cubicBezTo>
                    <a:pt x="19409" y="35950"/>
                    <a:pt x="7580" y="34770"/>
                    <a:pt x="2849" y="30051"/>
                  </a:cubicBezTo>
                  <a:cubicBezTo>
                    <a:pt x="-3065" y="24152"/>
                    <a:pt x="483" y="13535"/>
                    <a:pt x="11129" y="6456"/>
                  </a:cubicBezTo>
                  <a:cubicBezTo>
                    <a:pt x="20000" y="-32"/>
                    <a:pt x="33011" y="-2981"/>
                    <a:pt x="36560" y="4097"/>
                  </a:cubicBezTo>
                  <a:cubicBezTo>
                    <a:pt x="39517" y="9406"/>
                    <a:pt x="35968" y="20613"/>
                    <a:pt x="28280" y="27692"/>
                  </a:cubicBezTo>
                  <a:close/>
                </a:path>
              </a:pathLst>
            </a:custGeom>
            <a:solidFill>
              <a:srgbClr val="54BCE8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86" name="Freeform 214">
              <a:extLst>
                <a:ext uri="{FF2B5EF4-FFF2-40B4-BE49-F238E27FC236}">
                  <a16:creationId xmlns:a16="http://schemas.microsoft.com/office/drawing/2014/main" id="{C3B1931B-1598-3B70-A94C-57D90A68E76D}"/>
                </a:ext>
              </a:extLst>
            </p:cNvPr>
            <p:cNvSpPr>
              <a:spLocks/>
            </p:cNvSpPr>
            <p:nvPr/>
          </p:nvSpPr>
          <p:spPr>
            <a:xfrm>
              <a:off x="2583151" y="2434355"/>
              <a:ext cx="38042" cy="36430"/>
            </a:xfrm>
            <a:custGeom>
              <a:avLst/>
              <a:gdLst>
                <a:gd name="connsiteX0" fmla="*/ 37937 w 38042"/>
                <a:gd name="connsiteY0" fmla="*/ 17949 h 36430"/>
                <a:gd name="connsiteX1" fmla="*/ 19011 w 38042"/>
                <a:gd name="connsiteY1" fmla="*/ 36235 h 36430"/>
                <a:gd name="connsiteX2" fmla="*/ 86 w 38042"/>
                <a:gd name="connsiteY2" fmla="*/ 18539 h 36430"/>
                <a:gd name="connsiteX3" fmla="*/ 19011 w 38042"/>
                <a:gd name="connsiteY3" fmla="*/ 253 h 36430"/>
                <a:gd name="connsiteX4" fmla="*/ 37937 w 38042"/>
                <a:gd name="connsiteY4" fmla="*/ 17949 h 3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42" h="36430">
                  <a:moveTo>
                    <a:pt x="37937" y="17949"/>
                  </a:moveTo>
                  <a:cubicBezTo>
                    <a:pt x="36754" y="27387"/>
                    <a:pt x="29657" y="38005"/>
                    <a:pt x="19011" y="36235"/>
                  </a:cubicBezTo>
                  <a:cubicBezTo>
                    <a:pt x="10732" y="35056"/>
                    <a:pt x="1269" y="27387"/>
                    <a:pt x="86" y="18539"/>
                  </a:cubicBezTo>
                  <a:cubicBezTo>
                    <a:pt x="-1097" y="8512"/>
                    <a:pt x="10140" y="2023"/>
                    <a:pt x="19011" y="253"/>
                  </a:cubicBezTo>
                  <a:cubicBezTo>
                    <a:pt x="30248" y="-1516"/>
                    <a:pt x="39119" y="6152"/>
                    <a:pt x="37937" y="17949"/>
                  </a:cubicBezTo>
                  <a:close/>
                </a:path>
              </a:pathLst>
            </a:custGeom>
            <a:solidFill>
              <a:srgbClr val="54BCE8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87" name="Freeform 215">
              <a:extLst>
                <a:ext uri="{FF2B5EF4-FFF2-40B4-BE49-F238E27FC236}">
                  <a16:creationId xmlns:a16="http://schemas.microsoft.com/office/drawing/2014/main" id="{D7B7574C-94B4-80E1-DCB1-4C0CC143E814}"/>
                </a:ext>
              </a:extLst>
            </p:cNvPr>
            <p:cNvSpPr>
              <a:spLocks/>
            </p:cNvSpPr>
            <p:nvPr/>
          </p:nvSpPr>
          <p:spPr>
            <a:xfrm>
              <a:off x="2693088" y="2592658"/>
              <a:ext cx="22084" cy="23204"/>
            </a:xfrm>
            <a:custGeom>
              <a:avLst/>
              <a:gdLst>
                <a:gd name="connsiteX0" fmla="*/ 10798 w 22084"/>
                <a:gd name="connsiteY0" fmla="*/ 23039 h 23204"/>
                <a:gd name="connsiteX1" fmla="*/ 152 w 22084"/>
                <a:gd name="connsiteY1" fmla="*/ 11242 h 23204"/>
                <a:gd name="connsiteX2" fmla="*/ 11389 w 22084"/>
                <a:gd name="connsiteY2" fmla="*/ 35 h 23204"/>
                <a:gd name="connsiteX3" fmla="*/ 22034 w 22084"/>
                <a:gd name="connsiteY3" fmla="*/ 11832 h 23204"/>
                <a:gd name="connsiteX4" fmla="*/ 10798 w 22084"/>
                <a:gd name="connsiteY4" fmla="*/ 23039 h 2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84" h="23204">
                  <a:moveTo>
                    <a:pt x="10798" y="23039"/>
                  </a:moveTo>
                  <a:cubicBezTo>
                    <a:pt x="4883" y="22450"/>
                    <a:pt x="-1031" y="17731"/>
                    <a:pt x="152" y="11242"/>
                  </a:cubicBezTo>
                  <a:cubicBezTo>
                    <a:pt x="1335" y="5933"/>
                    <a:pt x="6066" y="624"/>
                    <a:pt x="11389" y="35"/>
                  </a:cubicBezTo>
                  <a:cubicBezTo>
                    <a:pt x="17303" y="-555"/>
                    <a:pt x="21443" y="6523"/>
                    <a:pt x="22034" y="11832"/>
                  </a:cubicBezTo>
                  <a:cubicBezTo>
                    <a:pt x="22626" y="18910"/>
                    <a:pt x="17895" y="24219"/>
                    <a:pt x="10798" y="23039"/>
                  </a:cubicBezTo>
                  <a:close/>
                </a:path>
              </a:pathLst>
            </a:custGeom>
            <a:solidFill>
              <a:srgbClr val="54BCE8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88" name="Freeform 216">
              <a:extLst>
                <a:ext uri="{FF2B5EF4-FFF2-40B4-BE49-F238E27FC236}">
                  <a16:creationId xmlns:a16="http://schemas.microsoft.com/office/drawing/2014/main" id="{14512432-F951-3391-6FCD-5006AF4B45FC}"/>
                </a:ext>
              </a:extLst>
            </p:cNvPr>
            <p:cNvSpPr>
              <a:spLocks/>
            </p:cNvSpPr>
            <p:nvPr/>
          </p:nvSpPr>
          <p:spPr>
            <a:xfrm>
              <a:off x="2558534" y="2382610"/>
              <a:ext cx="95177" cy="27838"/>
            </a:xfrm>
            <a:custGeom>
              <a:avLst/>
              <a:gdLst>
                <a:gd name="connsiteX0" fmla="*/ 94490 w 95177"/>
                <a:gd name="connsiteY0" fmla="*/ 15427 h 27838"/>
                <a:gd name="connsiteX1" fmla="*/ 49543 w 95177"/>
                <a:gd name="connsiteY1" fmla="*/ 26634 h 27838"/>
                <a:gd name="connsiteX2" fmla="*/ 1638 w 95177"/>
                <a:gd name="connsiteY2" fmla="*/ 18376 h 27838"/>
                <a:gd name="connsiteX3" fmla="*/ 46586 w 95177"/>
                <a:gd name="connsiteY3" fmla="*/ 90 h 27838"/>
                <a:gd name="connsiteX4" fmla="*/ 94490 w 95177"/>
                <a:gd name="connsiteY4" fmla="*/ 15427 h 2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177" h="27838">
                  <a:moveTo>
                    <a:pt x="94490" y="15427"/>
                  </a:moveTo>
                  <a:cubicBezTo>
                    <a:pt x="89759" y="20146"/>
                    <a:pt x="68468" y="23685"/>
                    <a:pt x="49543" y="26634"/>
                  </a:cubicBezTo>
                  <a:cubicBezTo>
                    <a:pt x="30617" y="29584"/>
                    <a:pt x="9326" y="27224"/>
                    <a:pt x="1638" y="18376"/>
                  </a:cubicBezTo>
                  <a:cubicBezTo>
                    <a:pt x="-6050" y="9528"/>
                    <a:pt x="14058" y="-1089"/>
                    <a:pt x="46586" y="90"/>
                  </a:cubicBezTo>
                  <a:cubicBezTo>
                    <a:pt x="79113" y="1860"/>
                    <a:pt x="99221" y="10708"/>
                    <a:pt x="94490" y="15427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89" name="Freeform 217">
              <a:extLst>
                <a:ext uri="{FF2B5EF4-FFF2-40B4-BE49-F238E27FC236}">
                  <a16:creationId xmlns:a16="http://schemas.microsoft.com/office/drawing/2014/main" id="{45D31DCA-A561-AD4B-C687-A7705219EF19}"/>
                </a:ext>
              </a:extLst>
            </p:cNvPr>
            <p:cNvSpPr>
              <a:spLocks/>
            </p:cNvSpPr>
            <p:nvPr/>
          </p:nvSpPr>
          <p:spPr>
            <a:xfrm>
              <a:off x="2670036" y="2385003"/>
              <a:ext cx="25939" cy="22722"/>
            </a:xfrm>
            <a:custGeom>
              <a:avLst/>
              <a:gdLst>
                <a:gd name="connsiteX0" fmla="*/ 25570 w 25939"/>
                <a:gd name="connsiteY0" fmla="*/ 15983 h 22722"/>
                <a:gd name="connsiteX1" fmla="*/ 12559 w 25939"/>
                <a:gd name="connsiteY1" fmla="*/ 22471 h 22722"/>
                <a:gd name="connsiteX2" fmla="*/ 139 w 25939"/>
                <a:gd name="connsiteY2" fmla="*/ 13034 h 22722"/>
                <a:gd name="connsiteX3" fmla="*/ 13742 w 25939"/>
                <a:gd name="connsiteY3" fmla="*/ 646 h 22722"/>
                <a:gd name="connsiteX4" fmla="*/ 25570 w 25939"/>
                <a:gd name="connsiteY4" fmla="*/ 15983 h 2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39" h="22722">
                  <a:moveTo>
                    <a:pt x="25570" y="15983"/>
                  </a:moveTo>
                  <a:cubicBezTo>
                    <a:pt x="23796" y="19522"/>
                    <a:pt x="17882" y="21292"/>
                    <a:pt x="12559" y="22471"/>
                  </a:cubicBezTo>
                  <a:cubicBezTo>
                    <a:pt x="7236" y="23651"/>
                    <a:pt x="1322" y="20702"/>
                    <a:pt x="139" y="13034"/>
                  </a:cubicBezTo>
                  <a:cubicBezTo>
                    <a:pt x="-1044" y="5365"/>
                    <a:pt x="5462" y="-2303"/>
                    <a:pt x="13742" y="646"/>
                  </a:cubicBezTo>
                  <a:cubicBezTo>
                    <a:pt x="22613" y="3596"/>
                    <a:pt x="27344" y="12444"/>
                    <a:pt x="25570" y="159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</p:grpSp>
      <p:grpSp>
        <p:nvGrpSpPr>
          <p:cNvPr id="18" name="Graphic 22">
            <a:extLst>
              <a:ext uri="{FF2B5EF4-FFF2-40B4-BE49-F238E27FC236}">
                <a16:creationId xmlns:a16="http://schemas.microsoft.com/office/drawing/2014/main" id="{5A03CF8F-D4BC-8A6F-6181-F6DCCD0DF8D8}"/>
              </a:ext>
            </a:extLst>
          </p:cNvPr>
          <p:cNvGrpSpPr>
            <a:grpSpLocks/>
          </p:cNvGrpSpPr>
          <p:nvPr/>
        </p:nvGrpSpPr>
        <p:grpSpPr>
          <a:xfrm>
            <a:off x="7862327" y="2691200"/>
            <a:ext cx="209986" cy="338079"/>
            <a:chOff x="2744389" y="2251124"/>
            <a:chExt cx="263015" cy="425860"/>
          </a:xfrm>
        </p:grpSpPr>
        <p:sp>
          <p:nvSpPr>
            <p:cNvPr id="1052" name="Freeform 219">
              <a:extLst>
                <a:ext uri="{FF2B5EF4-FFF2-40B4-BE49-F238E27FC236}">
                  <a16:creationId xmlns:a16="http://schemas.microsoft.com/office/drawing/2014/main" id="{01131E27-F629-CC1B-A9DA-3F5B2AFECBBA}"/>
                </a:ext>
              </a:extLst>
            </p:cNvPr>
            <p:cNvSpPr>
              <a:spLocks/>
            </p:cNvSpPr>
            <p:nvPr/>
          </p:nvSpPr>
          <p:spPr>
            <a:xfrm>
              <a:off x="2744389" y="2333479"/>
              <a:ext cx="261848" cy="342915"/>
            </a:xfrm>
            <a:custGeom>
              <a:avLst/>
              <a:gdLst>
                <a:gd name="connsiteX0" fmla="*/ 239827 w 261848"/>
                <a:gd name="connsiteY0" fmla="*/ 1442 h 342915"/>
                <a:gd name="connsiteX1" fmla="*/ 249289 w 261848"/>
                <a:gd name="connsiteY1" fmla="*/ 239748 h 342915"/>
                <a:gd name="connsiteX2" fmla="*/ 242193 w 261848"/>
                <a:gd name="connsiteY2" fmla="*/ 325869 h 342915"/>
                <a:gd name="connsiteX3" fmla="*/ 237461 w 261848"/>
                <a:gd name="connsiteY3" fmla="*/ 330588 h 342915"/>
                <a:gd name="connsiteX4" fmla="*/ 119179 w 261848"/>
                <a:gd name="connsiteY4" fmla="*/ 338256 h 342915"/>
                <a:gd name="connsiteX5" fmla="*/ 30467 w 261848"/>
                <a:gd name="connsiteY5" fmla="*/ 337666 h 342915"/>
                <a:gd name="connsiteX6" fmla="*/ 9767 w 261848"/>
                <a:gd name="connsiteY6" fmla="*/ 156577 h 342915"/>
                <a:gd name="connsiteX7" fmla="*/ 23961 w 261848"/>
                <a:gd name="connsiteY7" fmla="*/ 6751 h 342915"/>
                <a:gd name="connsiteX8" fmla="*/ 70091 w 261848"/>
                <a:gd name="connsiteY8" fmla="*/ 2622 h 342915"/>
                <a:gd name="connsiteX9" fmla="*/ 125093 w 261848"/>
                <a:gd name="connsiteY9" fmla="*/ 262 h 342915"/>
                <a:gd name="connsiteX10" fmla="*/ 182460 w 261848"/>
                <a:gd name="connsiteY10" fmla="*/ 262 h 342915"/>
                <a:gd name="connsiteX11" fmla="*/ 236870 w 261848"/>
                <a:gd name="connsiteY11" fmla="*/ 852 h 342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1848" h="342915">
                  <a:moveTo>
                    <a:pt x="239827" y="1442"/>
                  </a:moveTo>
                  <a:cubicBezTo>
                    <a:pt x="284183" y="37424"/>
                    <a:pt x="247515" y="190789"/>
                    <a:pt x="249289" y="239748"/>
                  </a:cubicBezTo>
                  <a:cubicBezTo>
                    <a:pt x="249881" y="263933"/>
                    <a:pt x="259344" y="304634"/>
                    <a:pt x="242193" y="325869"/>
                  </a:cubicBezTo>
                  <a:cubicBezTo>
                    <a:pt x="241010" y="327639"/>
                    <a:pt x="239236" y="328818"/>
                    <a:pt x="237461" y="330588"/>
                  </a:cubicBezTo>
                  <a:cubicBezTo>
                    <a:pt x="212622" y="351823"/>
                    <a:pt x="148749" y="339436"/>
                    <a:pt x="119179" y="338256"/>
                  </a:cubicBezTo>
                  <a:cubicBezTo>
                    <a:pt x="93156" y="337076"/>
                    <a:pt x="54123" y="345335"/>
                    <a:pt x="30467" y="337666"/>
                  </a:cubicBezTo>
                  <a:cubicBezTo>
                    <a:pt x="-10341" y="324099"/>
                    <a:pt x="9767" y="193739"/>
                    <a:pt x="9767" y="156577"/>
                  </a:cubicBezTo>
                  <a:cubicBezTo>
                    <a:pt x="9767" y="109388"/>
                    <a:pt x="-19804" y="22087"/>
                    <a:pt x="23961" y="6751"/>
                  </a:cubicBezTo>
                  <a:cubicBezTo>
                    <a:pt x="35198" y="2622"/>
                    <a:pt x="58854" y="3211"/>
                    <a:pt x="70091" y="2622"/>
                  </a:cubicBezTo>
                  <a:cubicBezTo>
                    <a:pt x="83694" y="1442"/>
                    <a:pt x="111490" y="262"/>
                    <a:pt x="125093" y="262"/>
                  </a:cubicBezTo>
                  <a:cubicBezTo>
                    <a:pt x="139287" y="-328"/>
                    <a:pt x="168266" y="262"/>
                    <a:pt x="182460" y="262"/>
                  </a:cubicBezTo>
                  <a:cubicBezTo>
                    <a:pt x="194288" y="262"/>
                    <a:pt x="236870" y="852"/>
                    <a:pt x="236870" y="852"/>
                  </a:cubicBezTo>
                </a:path>
              </a:pathLst>
            </a:custGeom>
            <a:solidFill>
              <a:srgbClr val="BD9DD4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53" name="Freeform 220">
              <a:extLst>
                <a:ext uri="{FF2B5EF4-FFF2-40B4-BE49-F238E27FC236}">
                  <a16:creationId xmlns:a16="http://schemas.microsoft.com/office/drawing/2014/main" id="{63910628-64E7-2174-3357-E7E729CEB6B3}"/>
                </a:ext>
              </a:extLst>
            </p:cNvPr>
            <p:cNvSpPr>
              <a:spLocks/>
            </p:cNvSpPr>
            <p:nvPr/>
          </p:nvSpPr>
          <p:spPr>
            <a:xfrm>
              <a:off x="2750016" y="2334487"/>
              <a:ext cx="257388" cy="342497"/>
            </a:xfrm>
            <a:custGeom>
              <a:avLst/>
              <a:gdLst>
                <a:gd name="connsiteX0" fmla="*/ 199306 w 257388"/>
                <a:gd name="connsiteY0" fmla="*/ 257617 h 342497"/>
                <a:gd name="connsiteX1" fmla="*/ 189844 w 257388"/>
                <a:gd name="connsiteY1" fmla="*/ 270594 h 342497"/>
                <a:gd name="connsiteX2" fmla="*/ 121240 w 257388"/>
                <a:gd name="connsiteY2" fmla="*/ 291239 h 342497"/>
                <a:gd name="connsiteX3" fmla="*/ 82798 w 257388"/>
                <a:gd name="connsiteY3" fmla="*/ 291239 h 342497"/>
                <a:gd name="connsiteX4" fmla="*/ 41990 w 257388"/>
                <a:gd name="connsiteY4" fmla="*/ 268824 h 342497"/>
                <a:gd name="connsiteX5" fmla="*/ 18334 w 257388"/>
                <a:gd name="connsiteY5" fmla="*/ 202759 h 342497"/>
                <a:gd name="connsiteX6" fmla="*/ 18334 w 257388"/>
                <a:gd name="connsiteY6" fmla="*/ 126076 h 342497"/>
                <a:gd name="connsiteX7" fmla="*/ 0 w 257388"/>
                <a:gd name="connsiteY7" fmla="*/ 100122 h 342497"/>
                <a:gd name="connsiteX8" fmla="*/ 5323 w 257388"/>
                <a:gd name="connsiteY8" fmla="*/ 156159 h 342497"/>
                <a:gd name="connsiteX9" fmla="*/ 26022 w 257388"/>
                <a:gd name="connsiteY9" fmla="*/ 337249 h 342497"/>
                <a:gd name="connsiteX10" fmla="*/ 114734 w 257388"/>
                <a:gd name="connsiteY10" fmla="*/ 337839 h 342497"/>
                <a:gd name="connsiteX11" fmla="*/ 233017 w 257388"/>
                <a:gd name="connsiteY11" fmla="*/ 330170 h 342497"/>
                <a:gd name="connsiteX12" fmla="*/ 237748 w 257388"/>
                <a:gd name="connsiteY12" fmla="*/ 325451 h 342497"/>
                <a:gd name="connsiteX13" fmla="*/ 250168 w 257388"/>
                <a:gd name="connsiteY13" fmla="*/ 234612 h 342497"/>
                <a:gd name="connsiteX14" fmla="*/ 225920 w 257388"/>
                <a:gd name="connsiteY14" fmla="*/ 1614 h 342497"/>
                <a:gd name="connsiteX15" fmla="*/ 220597 w 257388"/>
                <a:gd name="connsiteY15" fmla="*/ 93044 h 342497"/>
                <a:gd name="connsiteX16" fmla="*/ 214092 w 257388"/>
                <a:gd name="connsiteY16" fmla="*/ 178574 h 342497"/>
                <a:gd name="connsiteX17" fmla="*/ 199306 w 257388"/>
                <a:gd name="connsiteY17" fmla="*/ 257617 h 34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7388" h="342497">
                  <a:moveTo>
                    <a:pt x="199306" y="257617"/>
                  </a:moveTo>
                  <a:cubicBezTo>
                    <a:pt x="196349" y="262336"/>
                    <a:pt x="193392" y="267054"/>
                    <a:pt x="189844" y="270594"/>
                  </a:cubicBezTo>
                  <a:cubicBezTo>
                    <a:pt x="172101" y="291239"/>
                    <a:pt x="146079" y="291829"/>
                    <a:pt x="121240" y="291239"/>
                  </a:cubicBezTo>
                  <a:cubicBezTo>
                    <a:pt x="108820" y="291239"/>
                    <a:pt x="95809" y="290059"/>
                    <a:pt x="82798" y="291239"/>
                  </a:cubicBezTo>
                  <a:cubicBezTo>
                    <a:pt x="65647" y="293009"/>
                    <a:pt x="52044" y="281211"/>
                    <a:pt x="41990" y="268824"/>
                  </a:cubicBezTo>
                  <a:cubicBezTo>
                    <a:pt x="24248" y="247589"/>
                    <a:pt x="14785" y="229893"/>
                    <a:pt x="18334" y="202759"/>
                  </a:cubicBezTo>
                  <a:cubicBezTo>
                    <a:pt x="21291" y="177984"/>
                    <a:pt x="27796" y="149671"/>
                    <a:pt x="18334" y="126076"/>
                  </a:cubicBezTo>
                  <a:cubicBezTo>
                    <a:pt x="14194" y="116638"/>
                    <a:pt x="7688" y="107790"/>
                    <a:pt x="0" y="100122"/>
                  </a:cubicBezTo>
                  <a:cubicBezTo>
                    <a:pt x="2366" y="120177"/>
                    <a:pt x="5323" y="140233"/>
                    <a:pt x="5323" y="156159"/>
                  </a:cubicBezTo>
                  <a:cubicBezTo>
                    <a:pt x="5323" y="193321"/>
                    <a:pt x="-14785" y="323682"/>
                    <a:pt x="26022" y="337249"/>
                  </a:cubicBezTo>
                  <a:cubicBezTo>
                    <a:pt x="50270" y="344917"/>
                    <a:pt x="89303" y="337249"/>
                    <a:pt x="114734" y="337839"/>
                  </a:cubicBezTo>
                  <a:cubicBezTo>
                    <a:pt x="144305" y="339018"/>
                    <a:pt x="207586" y="351405"/>
                    <a:pt x="233017" y="330170"/>
                  </a:cubicBezTo>
                  <a:cubicBezTo>
                    <a:pt x="234791" y="328991"/>
                    <a:pt x="235974" y="327221"/>
                    <a:pt x="237748" y="325451"/>
                  </a:cubicBezTo>
                  <a:cubicBezTo>
                    <a:pt x="254899" y="304216"/>
                    <a:pt x="250759" y="259386"/>
                    <a:pt x="250168" y="234612"/>
                  </a:cubicBezTo>
                  <a:cubicBezTo>
                    <a:pt x="248985" y="185653"/>
                    <a:pt x="278556" y="-20211"/>
                    <a:pt x="225920" y="1614"/>
                  </a:cubicBezTo>
                  <a:cubicBezTo>
                    <a:pt x="203446" y="11052"/>
                    <a:pt x="217049" y="47034"/>
                    <a:pt x="220597" y="93044"/>
                  </a:cubicBezTo>
                  <a:cubicBezTo>
                    <a:pt x="222963" y="121357"/>
                    <a:pt x="218823" y="150261"/>
                    <a:pt x="214092" y="178574"/>
                  </a:cubicBezTo>
                  <a:cubicBezTo>
                    <a:pt x="207586" y="204529"/>
                    <a:pt x="212909" y="232842"/>
                    <a:pt x="199306" y="257617"/>
                  </a:cubicBezTo>
                  <a:close/>
                </a:path>
              </a:pathLst>
            </a:custGeom>
            <a:solidFill>
              <a:srgbClr val="8F66B5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54" name="Freeform 221">
              <a:extLst>
                <a:ext uri="{FF2B5EF4-FFF2-40B4-BE49-F238E27FC236}">
                  <a16:creationId xmlns:a16="http://schemas.microsoft.com/office/drawing/2014/main" id="{A4713870-8AC2-4401-5983-C61BB0BA05D3}"/>
                </a:ext>
              </a:extLst>
            </p:cNvPr>
            <p:cNvSpPr>
              <a:spLocks/>
            </p:cNvSpPr>
            <p:nvPr/>
          </p:nvSpPr>
          <p:spPr>
            <a:xfrm>
              <a:off x="2911934" y="2444530"/>
              <a:ext cx="30989" cy="30908"/>
            </a:xfrm>
            <a:custGeom>
              <a:avLst/>
              <a:gdLst>
                <a:gd name="connsiteX0" fmla="*/ 30882 w 30989"/>
                <a:gd name="connsiteY0" fmla="*/ 15443 h 30908"/>
                <a:gd name="connsiteX1" fmla="*/ 15506 w 30989"/>
                <a:gd name="connsiteY1" fmla="*/ 30780 h 30908"/>
                <a:gd name="connsiteX2" fmla="*/ 129 w 30989"/>
                <a:gd name="connsiteY2" fmla="*/ 15443 h 30908"/>
                <a:gd name="connsiteX3" fmla="*/ 15506 w 30989"/>
                <a:gd name="connsiteY3" fmla="*/ 106 h 30908"/>
                <a:gd name="connsiteX4" fmla="*/ 30882 w 30989"/>
                <a:gd name="connsiteY4" fmla="*/ 15443 h 3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89" h="30908">
                  <a:moveTo>
                    <a:pt x="30882" y="15443"/>
                  </a:moveTo>
                  <a:cubicBezTo>
                    <a:pt x="32065" y="24291"/>
                    <a:pt x="23194" y="30190"/>
                    <a:pt x="15506" y="30780"/>
                  </a:cubicBezTo>
                  <a:cubicBezTo>
                    <a:pt x="6043" y="31959"/>
                    <a:pt x="-1054" y="24881"/>
                    <a:pt x="129" y="15443"/>
                  </a:cubicBezTo>
                  <a:cubicBezTo>
                    <a:pt x="720" y="7775"/>
                    <a:pt x="6635" y="-1073"/>
                    <a:pt x="15506" y="106"/>
                  </a:cubicBezTo>
                  <a:cubicBezTo>
                    <a:pt x="23194" y="1286"/>
                    <a:pt x="30291" y="7775"/>
                    <a:pt x="30882" y="15443"/>
                  </a:cubicBezTo>
                  <a:close/>
                </a:path>
              </a:pathLst>
            </a:custGeom>
            <a:solidFill>
              <a:srgbClr val="54BCE8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55" name="Freeform 222">
              <a:extLst>
                <a:ext uri="{FF2B5EF4-FFF2-40B4-BE49-F238E27FC236}">
                  <a16:creationId xmlns:a16="http://schemas.microsoft.com/office/drawing/2014/main" id="{20035BC0-C085-36C0-292F-DBB840595849}"/>
                </a:ext>
              </a:extLst>
            </p:cNvPr>
            <p:cNvSpPr>
              <a:spLocks/>
            </p:cNvSpPr>
            <p:nvPr/>
          </p:nvSpPr>
          <p:spPr>
            <a:xfrm>
              <a:off x="2801228" y="2607218"/>
              <a:ext cx="41724" cy="36802"/>
            </a:xfrm>
            <a:custGeom>
              <a:avLst/>
              <a:gdLst>
                <a:gd name="connsiteX0" fmla="*/ 30995 w 41724"/>
                <a:gd name="connsiteY0" fmla="*/ 30305 h 36802"/>
                <a:gd name="connsiteX1" fmla="*/ 3198 w 41724"/>
                <a:gd name="connsiteY1" fmla="*/ 32665 h 36802"/>
                <a:gd name="connsiteX2" fmla="*/ 12661 w 41724"/>
                <a:gd name="connsiteY2" fmla="*/ 6710 h 36802"/>
                <a:gd name="connsiteX3" fmla="*/ 40458 w 41724"/>
                <a:gd name="connsiteY3" fmla="*/ 4351 h 36802"/>
                <a:gd name="connsiteX4" fmla="*/ 30995 w 41724"/>
                <a:gd name="connsiteY4" fmla="*/ 30305 h 36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24" h="36802">
                  <a:moveTo>
                    <a:pt x="30995" y="30305"/>
                  </a:moveTo>
                  <a:cubicBezTo>
                    <a:pt x="20941" y="39153"/>
                    <a:pt x="8521" y="37973"/>
                    <a:pt x="3198" y="32665"/>
                  </a:cubicBezTo>
                  <a:cubicBezTo>
                    <a:pt x="-3307" y="26176"/>
                    <a:pt x="241" y="14379"/>
                    <a:pt x="12661" y="6710"/>
                  </a:cubicBezTo>
                  <a:cubicBezTo>
                    <a:pt x="22715" y="222"/>
                    <a:pt x="36318" y="-3317"/>
                    <a:pt x="40458" y="4351"/>
                  </a:cubicBezTo>
                  <a:cubicBezTo>
                    <a:pt x="44006" y="10839"/>
                    <a:pt x="39866" y="22637"/>
                    <a:pt x="30995" y="30305"/>
                  </a:cubicBezTo>
                  <a:close/>
                </a:path>
              </a:pathLst>
            </a:custGeom>
            <a:solidFill>
              <a:srgbClr val="54BCE8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56" name="Freeform 223">
              <a:extLst>
                <a:ext uri="{FF2B5EF4-FFF2-40B4-BE49-F238E27FC236}">
                  <a16:creationId xmlns:a16="http://schemas.microsoft.com/office/drawing/2014/main" id="{B3BD5D48-770B-7EB0-3C0B-C0EB6207B5A3}"/>
                </a:ext>
              </a:extLst>
            </p:cNvPr>
            <p:cNvSpPr>
              <a:spLocks/>
            </p:cNvSpPr>
            <p:nvPr/>
          </p:nvSpPr>
          <p:spPr>
            <a:xfrm>
              <a:off x="2808994" y="2412672"/>
              <a:ext cx="41766" cy="39810"/>
            </a:xfrm>
            <a:custGeom>
              <a:avLst/>
              <a:gdLst>
                <a:gd name="connsiteX0" fmla="*/ 41563 w 41766"/>
                <a:gd name="connsiteY0" fmla="*/ 19578 h 39810"/>
                <a:gd name="connsiteX1" fmla="*/ 20863 w 41766"/>
                <a:gd name="connsiteY1" fmla="*/ 39633 h 39810"/>
                <a:gd name="connsiteX2" fmla="*/ 164 w 41766"/>
                <a:gd name="connsiteY2" fmla="*/ 20167 h 39810"/>
                <a:gd name="connsiteX3" fmla="*/ 20863 w 41766"/>
                <a:gd name="connsiteY3" fmla="*/ 112 h 39810"/>
                <a:gd name="connsiteX4" fmla="*/ 41563 w 41766"/>
                <a:gd name="connsiteY4" fmla="*/ 19578 h 3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66" h="39810">
                  <a:moveTo>
                    <a:pt x="41563" y="19578"/>
                  </a:moveTo>
                  <a:cubicBezTo>
                    <a:pt x="40380" y="29605"/>
                    <a:pt x="32692" y="41403"/>
                    <a:pt x="20863" y="39633"/>
                  </a:cubicBezTo>
                  <a:cubicBezTo>
                    <a:pt x="11401" y="38453"/>
                    <a:pt x="1938" y="29605"/>
                    <a:pt x="164" y="20167"/>
                  </a:cubicBezTo>
                  <a:cubicBezTo>
                    <a:pt x="-1610" y="8960"/>
                    <a:pt x="11401" y="1882"/>
                    <a:pt x="20863" y="112"/>
                  </a:cubicBezTo>
                  <a:cubicBezTo>
                    <a:pt x="33283" y="-1068"/>
                    <a:pt x="43337" y="7190"/>
                    <a:pt x="41563" y="19578"/>
                  </a:cubicBezTo>
                  <a:close/>
                </a:path>
              </a:pathLst>
            </a:custGeom>
            <a:solidFill>
              <a:srgbClr val="54BCE8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57" name="Freeform 224">
              <a:extLst>
                <a:ext uri="{FF2B5EF4-FFF2-40B4-BE49-F238E27FC236}">
                  <a16:creationId xmlns:a16="http://schemas.microsoft.com/office/drawing/2014/main" id="{321B8A6D-8888-D467-8D96-4EFAE0A1A798}"/>
                </a:ext>
              </a:extLst>
            </p:cNvPr>
            <p:cNvSpPr>
              <a:spLocks/>
            </p:cNvSpPr>
            <p:nvPr/>
          </p:nvSpPr>
          <p:spPr>
            <a:xfrm>
              <a:off x="2929084" y="2586172"/>
              <a:ext cx="23951" cy="25441"/>
            </a:xfrm>
            <a:custGeom>
              <a:avLst/>
              <a:gdLst>
                <a:gd name="connsiteX0" fmla="*/ 11959 w 23951"/>
                <a:gd name="connsiteY0" fmla="*/ 25396 h 25441"/>
                <a:gd name="connsiteX1" fmla="*/ 130 w 23951"/>
                <a:gd name="connsiteY1" fmla="*/ 12419 h 25441"/>
                <a:gd name="connsiteX2" fmla="*/ 11959 w 23951"/>
                <a:gd name="connsiteY2" fmla="*/ 32 h 25441"/>
                <a:gd name="connsiteX3" fmla="*/ 23787 w 23951"/>
                <a:gd name="connsiteY3" fmla="*/ 13009 h 25441"/>
                <a:gd name="connsiteX4" fmla="*/ 11959 w 23951"/>
                <a:gd name="connsiteY4" fmla="*/ 25396 h 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51" h="25441">
                  <a:moveTo>
                    <a:pt x="11959" y="25396"/>
                  </a:moveTo>
                  <a:cubicBezTo>
                    <a:pt x="6045" y="24807"/>
                    <a:pt x="-1052" y="19498"/>
                    <a:pt x="130" y="12419"/>
                  </a:cubicBezTo>
                  <a:cubicBezTo>
                    <a:pt x="1313" y="7111"/>
                    <a:pt x="6636" y="1212"/>
                    <a:pt x="11959" y="32"/>
                  </a:cubicBezTo>
                  <a:cubicBezTo>
                    <a:pt x="18464" y="-558"/>
                    <a:pt x="23196" y="7111"/>
                    <a:pt x="23787" y="13009"/>
                  </a:cubicBezTo>
                  <a:cubicBezTo>
                    <a:pt x="24970" y="20677"/>
                    <a:pt x="19647" y="25986"/>
                    <a:pt x="11959" y="25396"/>
                  </a:cubicBezTo>
                  <a:close/>
                </a:path>
              </a:pathLst>
            </a:custGeom>
            <a:solidFill>
              <a:srgbClr val="54BCE8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58" name="Freeform 225">
              <a:extLst>
                <a:ext uri="{FF2B5EF4-FFF2-40B4-BE49-F238E27FC236}">
                  <a16:creationId xmlns:a16="http://schemas.microsoft.com/office/drawing/2014/main" id="{9152F19F-9956-5089-4EFB-CCE17D5F7C8C}"/>
                </a:ext>
              </a:extLst>
            </p:cNvPr>
            <p:cNvSpPr>
              <a:spLocks/>
            </p:cNvSpPr>
            <p:nvPr/>
          </p:nvSpPr>
          <p:spPr>
            <a:xfrm>
              <a:off x="2781231" y="2357254"/>
              <a:ext cx="104996" cy="30433"/>
            </a:xfrm>
            <a:custGeom>
              <a:avLst/>
              <a:gdLst>
                <a:gd name="connsiteX0" fmla="*/ 104219 w 104996"/>
                <a:gd name="connsiteY0" fmla="*/ 16598 h 30433"/>
                <a:gd name="connsiteX1" fmla="*/ 54540 w 104996"/>
                <a:gd name="connsiteY1" fmla="*/ 28985 h 30433"/>
                <a:gd name="connsiteX2" fmla="*/ 1904 w 104996"/>
                <a:gd name="connsiteY2" fmla="*/ 20137 h 30433"/>
                <a:gd name="connsiteX3" fmla="*/ 51583 w 104996"/>
                <a:gd name="connsiteY3" fmla="*/ 82 h 30433"/>
                <a:gd name="connsiteX4" fmla="*/ 104219 w 104996"/>
                <a:gd name="connsiteY4" fmla="*/ 16598 h 3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996" h="30433">
                  <a:moveTo>
                    <a:pt x="104219" y="16598"/>
                  </a:moveTo>
                  <a:cubicBezTo>
                    <a:pt x="98896" y="21907"/>
                    <a:pt x="75831" y="25446"/>
                    <a:pt x="54540" y="28985"/>
                  </a:cubicBezTo>
                  <a:cubicBezTo>
                    <a:pt x="33249" y="32525"/>
                    <a:pt x="10775" y="29575"/>
                    <a:pt x="1904" y="20137"/>
                  </a:cubicBezTo>
                  <a:cubicBezTo>
                    <a:pt x="-6967" y="10700"/>
                    <a:pt x="16098" y="-1098"/>
                    <a:pt x="51583" y="82"/>
                  </a:cubicBezTo>
                  <a:cubicBezTo>
                    <a:pt x="87068" y="1262"/>
                    <a:pt x="109541" y="11289"/>
                    <a:pt x="104219" y="16598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59" name="Freeform 226">
              <a:extLst>
                <a:ext uri="{FF2B5EF4-FFF2-40B4-BE49-F238E27FC236}">
                  <a16:creationId xmlns:a16="http://schemas.microsoft.com/office/drawing/2014/main" id="{DE8F2C9A-85AE-C890-45FE-65FDC538E9D3}"/>
                </a:ext>
              </a:extLst>
            </p:cNvPr>
            <p:cNvSpPr>
              <a:spLocks/>
            </p:cNvSpPr>
            <p:nvPr/>
          </p:nvSpPr>
          <p:spPr>
            <a:xfrm>
              <a:off x="2903511" y="2358463"/>
              <a:ext cx="28998" cy="25074"/>
            </a:xfrm>
            <a:custGeom>
              <a:avLst/>
              <a:gdLst>
                <a:gd name="connsiteX0" fmla="*/ 28660 w 28998"/>
                <a:gd name="connsiteY0" fmla="*/ 17749 h 25074"/>
                <a:gd name="connsiteX1" fmla="*/ 13875 w 28998"/>
                <a:gd name="connsiteY1" fmla="*/ 24827 h 25074"/>
                <a:gd name="connsiteX2" fmla="*/ 272 w 28998"/>
                <a:gd name="connsiteY2" fmla="*/ 14209 h 25074"/>
                <a:gd name="connsiteX3" fmla="*/ 15649 w 28998"/>
                <a:gd name="connsiteY3" fmla="*/ 642 h 25074"/>
                <a:gd name="connsiteX4" fmla="*/ 28660 w 28998"/>
                <a:gd name="connsiteY4" fmla="*/ 17749 h 2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98" h="25074">
                  <a:moveTo>
                    <a:pt x="28660" y="17749"/>
                  </a:moveTo>
                  <a:cubicBezTo>
                    <a:pt x="26886" y="21878"/>
                    <a:pt x="20380" y="23647"/>
                    <a:pt x="13875" y="24827"/>
                  </a:cubicBezTo>
                  <a:cubicBezTo>
                    <a:pt x="7961" y="26007"/>
                    <a:pt x="2047" y="23057"/>
                    <a:pt x="272" y="14209"/>
                  </a:cubicBezTo>
                  <a:cubicBezTo>
                    <a:pt x="-1502" y="5361"/>
                    <a:pt x="5595" y="-2307"/>
                    <a:pt x="15649" y="642"/>
                  </a:cubicBezTo>
                  <a:cubicBezTo>
                    <a:pt x="25112" y="4771"/>
                    <a:pt x="30434" y="14209"/>
                    <a:pt x="28660" y="177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60" name="Freeform 227">
              <a:extLst>
                <a:ext uri="{FF2B5EF4-FFF2-40B4-BE49-F238E27FC236}">
                  <a16:creationId xmlns:a16="http://schemas.microsoft.com/office/drawing/2014/main" id="{86CC5DF3-EF96-DEF0-E90D-31867FFFEBED}"/>
                </a:ext>
              </a:extLst>
            </p:cNvPr>
            <p:cNvSpPr>
              <a:spLocks/>
            </p:cNvSpPr>
            <p:nvPr/>
          </p:nvSpPr>
          <p:spPr>
            <a:xfrm>
              <a:off x="2765064" y="2292415"/>
              <a:ext cx="34066" cy="33442"/>
            </a:xfrm>
            <a:custGeom>
              <a:avLst/>
              <a:gdLst>
                <a:gd name="connsiteX0" fmla="*/ 27534 w 34066"/>
                <a:gd name="connsiteY0" fmla="*/ 28349 h 33442"/>
                <a:gd name="connsiteX1" fmla="*/ 26351 w 34066"/>
                <a:gd name="connsiteY1" fmla="*/ 1805 h 33442"/>
                <a:gd name="connsiteX2" fmla="*/ 6834 w 34066"/>
                <a:gd name="connsiteY2" fmla="*/ 6524 h 33442"/>
                <a:gd name="connsiteX3" fmla="*/ 1511 w 34066"/>
                <a:gd name="connsiteY3" fmla="*/ 25400 h 33442"/>
                <a:gd name="connsiteX4" fmla="*/ 27534 w 34066"/>
                <a:gd name="connsiteY4" fmla="*/ 28349 h 3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6" h="33442">
                  <a:moveTo>
                    <a:pt x="27534" y="28349"/>
                  </a:moveTo>
                  <a:cubicBezTo>
                    <a:pt x="34631" y="20681"/>
                    <a:pt x="38179" y="7114"/>
                    <a:pt x="26351" y="1805"/>
                  </a:cubicBezTo>
                  <a:cubicBezTo>
                    <a:pt x="18071" y="-2324"/>
                    <a:pt x="10974" y="1216"/>
                    <a:pt x="6834" y="6524"/>
                  </a:cubicBezTo>
                  <a:cubicBezTo>
                    <a:pt x="-263" y="10653"/>
                    <a:pt x="-1446" y="19501"/>
                    <a:pt x="1511" y="25400"/>
                  </a:cubicBezTo>
                  <a:cubicBezTo>
                    <a:pt x="6243" y="34248"/>
                    <a:pt x="19845" y="36608"/>
                    <a:pt x="27534" y="283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61" name="Freeform 228">
              <a:extLst>
                <a:ext uri="{FF2B5EF4-FFF2-40B4-BE49-F238E27FC236}">
                  <a16:creationId xmlns:a16="http://schemas.microsoft.com/office/drawing/2014/main" id="{0A4F63C5-A9F0-0003-91FB-DA34E7DE7F1F}"/>
                </a:ext>
              </a:extLst>
            </p:cNvPr>
            <p:cNvSpPr>
              <a:spLocks/>
            </p:cNvSpPr>
            <p:nvPr/>
          </p:nvSpPr>
          <p:spPr>
            <a:xfrm>
              <a:off x="2810201" y="2295852"/>
              <a:ext cx="24988" cy="24376"/>
            </a:xfrm>
            <a:custGeom>
              <a:avLst/>
              <a:gdLst>
                <a:gd name="connsiteX0" fmla="*/ 20248 w 24988"/>
                <a:gd name="connsiteY0" fmla="*/ 20783 h 24376"/>
                <a:gd name="connsiteX1" fmla="*/ 19065 w 24988"/>
                <a:gd name="connsiteY1" fmla="*/ 1318 h 24376"/>
                <a:gd name="connsiteX2" fmla="*/ 4871 w 24988"/>
                <a:gd name="connsiteY2" fmla="*/ 4857 h 24376"/>
                <a:gd name="connsiteX3" fmla="*/ 1322 w 24988"/>
                <a:gd name="connsiteY3" fmla="*/ 18424 h 24376"/>
                <a:gd name="connsiteX4" fmla="*/ 20248 w 24988"/>
                <a:gd name="connsiteY4" fmla="*/ 20783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88" h="24376">
                  <a:moveTo>
                    <a:pt x="20248" y="20783"/>
                  </a:moveTo>
                  <a:cubicBezTo>
                    <a:pt x="25570" y="15475"/>
                    <a:pt x="27936" y="5447"/>
                    <a:pt x="19065" y="1318"/>
                  </a:cubicBezTo>
                  <a:cubicBezTo>
                    <a:pt x="13151" y="-1632"/>
                    <a:pt x="7828" y="728"/>
                    <a:pt x="4871" y="4857"/>
                  </a:cubicBezTo>
                  <a:cubicBezTo>
                    <a:pt x="-452" y="7806"/>
                    <a:pt x="-1043" y="14295"/>
                    <a:pt x="1322" y="18424"/>
                  </a:cubicBezTo>
                  <a:cubicBezTo>
                    <a:pt x="4280" y="24912"/>
                    <a:pt x="14333" y="26682"/>
                    <a:pt x="20248" y="207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62" name="Freeform 229">
              <a:extLst>
                <a:ext uri="{FF2B5EF4-FFF2-40B4-BE49-F238E27FC236}">
                  <a16:creationId xmlns:a16="http://schemas.microsoft.com/office/drawing/2014/main" id="{3A166B2C-2118-B51B-189B-5ACD1137909F}"/>
                </a:ext>
              </a:extLst>
            </p:cNvPr>
            <p:cNvSpPr>
              <a:spLocks/>
            </p:cNvSpPr>
            <p:nvPr/>
          </p:nvSpPr>
          <p:spPr>
            <a:xfrm>
              <a:off x="2762296" y="2258100"/>
              <a:ext cx="24988" cy="24376"/>
            </a:xfrm>
            <a:custGeom>
              <a:avLst/>
              <a:gdLst>
                <a:gd name="connsiteX0" fmla="*/ 20248 w 24988"/>
                <a:gd name="connsiteY0" fmla="*/ 20783 h 24376"/>
                <a:gd name="connsiteX1" fmla="*/ 19065 w 24988"/>
                <a:gd name="connsiteY1" fmla="*/ 1318 h 24376"/>
                <a:gd name="connsiteX2" fmla="*/ 4871 w 24988"/>
                <a:gd name="connsiteY2" fmla="*/ 4857 h 24376"/>
                <a:gd name="connsiteX3" fmla="*/ 1322 w 24988"/>
                <a:gd name="connsiteY3" fmla="*/ 18424 h 24376"/>
                <a:gd name="connsiteX4" fmla="*/ 20248 w 24988"/>
                <a:gd name="connsiteY4" fmla="*/ 20783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88" h="24376">
                  <a:moveTo>
                    <a:pt x="20248" y="20783"/>
                  </a:moveTo>
                  <a:cubicBezTo>
                    <a:pt x="25570" y="15475"/>
                    <a:pt x="27936" y="5447"/>
                    <a:pt x="19065" y="1318"/>
                  </a:cubicBezTo>
                  <a:cubicBezTo>
                    <a:pt x="13151" y="-1632"/>
                    <a:pt x="7828" y="728"/>
                    <a:pt x="4871" y="4857"/>
                  </a:cubicBezTo>
                  <a:cubicBezTo>
                    <a:pt x="-452" y="7806"/>
                    <a:pt x="-1043" y="14295"/>
                    <a:pt x="1322" y="18424"/>
                  </a:cubicBezTo>
                  <a:cubicBezTo>
                    <a:pt x="4871" y="24912"/>
                    <a:pt x="14334" y="26682"/>
                    <a:pt x="20248" y="207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63" name="Freeform 230">
              <a:extLst>
                <a:ext uri="{FF2B5EF4-FFF2-40B4-BE49-F238E27FC236}">
                  <a16:creationId xmlns:a16="http://schemas.microsoft.com/office/drawing/2014/main" id="{E2DE7C46-5C95-920E-867C-4660C41930FA}"/>
                </a:ext>
              </a:extLst>
            </p:cNvPr>
            <p:cNvSpPr>
              <a:spLocks/>
            </p:cNvSpPr>
            <p:nvPr/>
          </p:nvSpPr>
          <p:spPr>
            <a:xfrm>
              <a:off x="2799366" y="2253483"/>
              <a:ext cx="34066" cy="33628"/>
            </a:xfrm>
            <a:custGeom>
              <a:avLst/>
              <a:gdLst>
                <a:gd name="connsiteX0" fmla="*/ 27534 w 34066"/>
                <a:gd name="connsiteY0" fmla="*/ 28349 h 33628"/>
                <a:gd name="connsiteX1" fmla="*/ 26351 w 34066"/>
                <a:gd name="connsiteY1" fmla="*/ 1805 h 33628"/>
                <a:gd name="connsiteX2" fmla="*/ 6834 w 34066"/>
                <a:gd name="connsiteY2" fmla="*/ 6524 h 33628"/>
                <a:gd name="connsiteX3" fmla="*/ 1511 w 34066"/>
                <a:gd name="connsiteY3" fmla="*/ 25400 h 33628"/>
                <a:gd name="connsiteX4" fmla="*/ 27534 w 34066"/>
                <a:gd name="connsiteY4" fmla="*/ 28349 h 3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6" h="33628">
                  <a:moveTo>
                    <a:pt x="27534" y="28349"/>
                  </a:moveTo>
                  <a:cubicBezTo>
                    <a:pt x="34631" y="20681"/>
                    <a:pt x="38179" y="7114"/>
                    <a:pt x="26351" y="1805"/>
                  </a:cubicBezTo>
                  <a:cubicBezTo>
                    <a:pt x="18071" y="-2324"/>
                    <a:pt x="10974" y="1216"/>
                    <a:pt x="6834" y="6524"/>
                  </a:cubicBezTo>
                  <a:cubicBezTo>
                    <a:pt x="-263" y="10653"/>
                    <a:pt x="-1446" y="19501"/>
                    <a:pt x="1511" y="25400"/>
                  </a:cubicBezTo>
                  <a:cubicBezTo>
                    <a:pt x="6243" y="34838"/>
                    <a:pt x="19845" y="36608"/>
                    <a:pt x="27534" y="283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64" name="Freeform 231">
              <a:extLst>
                <a:ext uri="{FF2B5EF4-FFF2-40B4-BE49-F238E27FC236}">
                  <a16:creationId xmlns:a16="http://schemas.microsoft.com/office/drawing/2014/main" id="{75A31F2B-3CD2-9B2B-6FC9-1455BA28CB78}"/>
                </a:ext>
              </a:extLst>
            </p:cNvPr>
            <p:cNvSpPr>
              <a:spLocks/>
            </p:cNvSpPr>
            <p:nvPr/>
          </p:nvSpPr>
          <p:spPr>
            <a:xfrm>
              <a:off x="2854959" y="2290055"/>
              <a:ext cx="34066" cy="33442"/>
            </a:xfrm>
            <a:custGeom>
              <a:avLst/>
              <a:gdLst>
                <a:gd name="connsiteX0" fmla="*/ 27534 w 34066"/>
                <a:gd name="connsiteY0" fmla="*/ 28349 h 33442"/>
                <a:gd name="connsiteX1" fmla="*/ 26351 w 34066"/>
                <a:gd name="connsiteY1" fmla="*/ 1805 h 33442"/>
                <a:gd name="connsiteX2" fmla="*/ 6834 w 34066"/>
                <a:gd name="connsiteY2" fmla="*/ 6524 h 33442"/>
                <a:gd name="connsiteX3" fmla="*/ 1511 w 34066"/>
                <a:gd name="connsiteY3" fmla="*/ 25400 h 33442"/>
                <a:gd name="connsiteX4" fmla="*/ 27534 w 34066"/>
                <a:gd name="connsiteY4" fmla="*/ 28349 h 3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6" h="33442">
                  <a:moveTo>
                    <a:pt x="27534" y="28349"/>
                  </a:moveTo>
                  <a:cubicBezTo>
                    <a:pt x="34630" y="20681"/>
                    <a:pt x="38179" y="7114"/>
                    <a:pt x="26351" y="1805"/>
                  </a:cubicBezTo>
                  <a:cubicBezTo>
                    <a:pt x="18071" y="-2324"/>
                    <a:pt x="10974" y="1216"/>
                    <a:pt x="6834" y="6524"/>
                  </a:cubicBezTo>
                  <a:cubicBezTo>
                    <a:pt x="-263" y="10653"/>
                    <a:pt x="-1446" y="19501"/>
                    <a:pt x="1511" y="25400"/>
                  </a:cubicBezTo>
                  <a:cubicBezTo>
                    <a:pt x="6243" y="34248"/>
                    <a:pt x="19845" y="36608"/>
                    <a:pt x="27534" y="283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65" name="Freeform 232">
              <a:extLst>
                <a:ext uri="{FF2B5EF4-FFF2-40B4-BE49-F238E27FC236}">
                  <a16:creationId xmlns:a16="http://schemas.microsoft.com/office/drawing/2014/main" id="{E3C180DE-A9C7-E1EB-251D-577D6B5A8335}"/>
                </a:ext>
              </a:extLst>
            </p:cNvPr>
            <p:cNvSpPr>
              <a:spLocks/>
            </p:cNvSpPr>
            <p:nvPr/>
          </p:nvSpPr>
          <p:spPr>
            <a:xfrm>
              <a:off x="2900095" y="2292902"/>
              <a:ext cx="24988" cy="24560"/>
            </a:xfrm>
            <a:custGeom>
              <a:avLst/>
              <a:gdLst>
                <a:gd name="connsiteX0" fmla="*/ 20248 w 24988"/>
                <a:gd name="connsiteY0" fmla="*/ 20783 h 24560"/>
                <a:gd name="connsiteX1" fmla="*/ 19065 w 24988"/>
                <a:gd name="connsiteY1" fmla="*/ 1318 h 24560"/>
                <a:gd name="connsiteX2" fmla="*/ 4871 w 24988"/>
                <a:gd name="connsiteY2" fmla="*/ 4857 h 24560"/>
                <a:gd name="connsiteX3" fmla="*/ 1322 w 24988"/>
                <a:gd name="connsiteY3" fmla="*/ 18424 h 24560"/>
                <a:gd name="connsiteX4" fmla="*/ 20248 w 24988"/>
                <a:gd name="connsiteY4" fmla="*/ 20783 h 2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88" h="24560">
                  <a:moveTo>
                    <a:pt x="20248" y="20783"/>
                  </a:moveTo>
                  <a:cubicBezTo>
                    <a:pt x="25570" y="15475"/>
                    <a:pt x="27936" y="5447"/>
                    <a:pt x="19065" y="1318"/>
                  </a:cubicBezTo>
                  <a:cubicBezTo>
                    <a:pt x="13151" y="-1632"/>
                    <a:pt x="7828" y="728"/>
                    <a:pt x="4871" y="4857"/>
                  </a:cubicBezTo>
                  <a:cubicBezTo>
                    <a:pt x="-452" y="7806"/>
                    <a:pt x="-1043" y="14295"/>
                    <a:pt x="1322" y="18424"/>
                  </a:cubicBezTo>
                  <a:cubicBezTo>
                    <a:pt x="4871" y="25502"/>
                    <a:pt x="14334" y="26682"/>
                    <a:pt x="20248" y="207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66" name="Freeform 233">
              <a:extLst>
                <a:ext uri="{FF2B5EF4-FFF2-40B4-BE49-F238E27FC236}">
                  <a16:creationId xmlns:a16="http://schemas.microsoft.com/office/drawing/2014/main" id="{86466DFF-B833-6AF8-41B7-1AA0C80DB220}"/>
                </a:ext>
              </a:extLst>
            </p:cNvPr>
            <p:cNvSpPr>
              <a:spLocks/>
            </p:cNvSpPr>
            <p:nvPr/>
          </p:nvSpPr>
          <p:spPr>
            <a:xfrm>
              <a:off x="2852191" y="2255151"/>
              <a:ext cx="24988" cy="24807"/>
            </a:xfrm>
            <a:custGeom>
              <a:avLst/>
              <a:gdLst>
                <a:gd name="connsiteX0" fmla="*/ 20248 w 24988"/>
                <a:gd name="connsiteY0" fmla="*/ 20783 h 24807"/>
                <a:gd name="connsiteX1" fmla="*/ 19065 w 24988"/>
                <a:gd name="connsiteY1" fmla="*/ 1318 h 24807"/>
                <a:gd name="connsiteX2" fmla="*/ 4871 w 24988"/>
                <a:gd name="connsiteY2" fmla="*/ 4857 h 24807"/>
                <a:gd name="connsiteX3" fmla="*/ 1323 w 24988"/>
                <a:gd name="connsiteY3" fmla="*/ 18424 h 24807"/>
                <a:gd name="connsiteX4" fmla="*/ 20248 w 24988"/>
                <a:gd name="connsiteY4" fmla="*/ 20783 h 2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88" h="24807">
                  <a:moveTo>
                    <a:pt x="20248" y="20783"/>
                  </a:moveTo>
                  <a:cubicBezTo>
                    <a:pt x="25570" y="15475"/>
                    <a:pt x="27936" y="5447"/>
                    <a:pt x="19065" y="1318"/>
                  </a:cubicBezTo>
                  <a:cubicBezTo>
                    <a:pt x="13151" y="-1632"/>
                    <a:pt x="7828" y="728"/>
                    <a:pt x="4871" y="4857"/>
                  </a:cubicBezTo>
                  <a:cubicBezTo>
                    <a:pt x="-452" y="7806"/>
                    <a:pt x="-1043" y="14295"/>
                    <a:pt x="1323" y="18424"/>
                  </a:cubicBezTo>
                  <a:cubicBezTo>
                    <a:pt x="4871" y="25502"/>
                    <a:pt x="14334" y="27272"/>
                    <a:pt x="20248" y="207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67" name="Freeform 234">
              <a:extLst>
                <a:ext uri="{FF2B5EF4-FFF2-40B4-BE49-F238E27FC236}">
                  <a16:creationId xmlns:a16="http://schemas.microsoft.com/office/drawing/2014/main" id="{6AF9FC40-7DDA-0DB4-3EB1-51E330A580D9}"/>
                </a:ext>
              </a:extLst>
            </p:cNvPr>
            <p:cNvSpPr>
              <a:spLocks/>
            </p:cNvSpPr>
            <p:nvPr/>
          </p:nvSpPr>
          <p:spPr>
            <a:xfrm>
              <a:off x="2889261" y="2251124"/>
              <a:ext cx="34066" cy="33442"/>
            </a:xfrm>
            <a:custGeom>
              <a:avLst/>
              <a:gdLst>
                <a:gd name="connsiteX0" fmla="*/ 27534 w 34066"/>
                <a:gd name="connsiteY0" fmla="*/ 28349 h 33442"/>
                <a:gd name="connsiteX1" fmla="*/ 26351 w 34066"/>
                <a:gd name="connsiteY1" fmla="*/ 1805 h 33442"/>
                <a:gd name="connsiteX2" fmla="*/ 6834 w 34066"/>
                <a:gd name="connsiteY2" fmla="*/ 6524 h 33442"/>
                <a:gd name="connsiteX3" fmla="*/ 1511 w 34066"/>
                <a:gd name="connsiteY3" fmla="*/ 25400 h 33442"/>
                <a:gd name="connsiteX4" fmla="*/ 27534 w 34066"/>
                <a:gd name="connsiteY4" fmla="*/ 28349 h 3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6" h="33442">
                  <a:moveTo>
                    <a:pt x="27534" y="28349"/>
                  </a:moveTo>
                  <a:cubicBezTo>
                    <a:pt x="34631" y="20681"/>
                    <a:pt x="38179" y="7114"/>
                    <a:pt x="26351" y="1805"/>
                  </a:cubicBezTo>
                  <a:cubicBezTo>
                    <a:pt x="18071" y="-2324"/>
                    <a:pt x="10974" y="1216"/>
                    <a:pt x="6834" y="6524"/>
                  </a:cubicBezTo>
                  <a:cubicBezTo>
                    <a:pt x="-263" y="10653"/>
                    <a:pt x="-1446" y="19501"/>
                    <a:pt x="1511" y="25400"/>
                  </a:cubicBezTo>
                  <a:cubicBezTo>
                    <a:pt x="6243" y="34248"/>
                    <a:pt x="19845" y="36608"/>
                    <a:pt x="27534" y="283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68" name="Freeform 235">
              <a:extLst>
                <a:ext uri="{FF2B5EF4-FFF2-40B4-BE49-F238E27FC236}">
                  <a16:creationId xmlns:a16="http://schemas.microsoft.com/office/drawing/2014/main" id="{B1AA8A34-7EB2-1055-3CAD-CC5BA3503A26}"/>
                </a:ext>
              </a:extLst>
            </p:cNvPr>
            <p:cNvSpPr>
              <a:spLocks/>
            </p:cNvSpPr>
            <p:nvPr/>
          </p:nvSpPr>
          <p:spPr>
            <a:xfrm>
              <a:off x="2937946" y="2255151"/>
              <a:ext cx="24988" cy="24807"/>
            </a:xfrm>
            <a:custGeom>
              <a:avLst/>
              <a:gdLst>
                <a:gd name="connsiteX0" fmla="*/ 20248 w 24988"/>
                <a:gd name="connsiteY0" fmla="*/ 20783 h 24807"/>
                <a:gd name="connsiteX1" fmla="*/ 19065 w 24988"/>
                <a:gd name="connsiteY1" fmla="*/ 1318 h 24807"/>
                <a:gd name="connsiteX2" fmla="*/ 4871 w 24988"/>
                <a:gd name="connsiteY2" fmla="*/ 4857 h 24807"/>
                <a:gd name="connsiteX3" fmla="*/ 1323 w 24988"/>
                <a:gd name="connsiteY3" fmla="*/ 18424 h 24807"/>
                <a:gd name="connsiteX4" fmla="*/ 20248 w 24988"/>
                <a:gd name="connsiteY4" fmla="*/ 20783 h 2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88" h="24807">
                  <a:moveTo>
                    <a:pt x="20248" y="20783"/>
                  </a:moveTo>
                  <a:cubicBezTo>
                    <a:pt x="25570" y="15475"/>
                    <a:pt x="27936" y="5447"/>
                    <a:pt x="19065" y="1318"/>
                  </a:cubicBezTo>
                  <a:cubicBezTo>
                    <a:pt x="13151" y="-1632"/>
                    <a:pt x="7828" y="728"/>
                    <a:pt x="4871" y="4857"/>
                  </a:cubicBezTo>
                  <a:cubicBezTo>
                    <a:pt x="-452" y="7806"/>
                    <a:pt x="-1043" y="14295"/>
                    <a:pt x="1323" y="18424"/>
                  </a:cubicBezTo>
                  <a:cubicBezTo>
                    <a:pt x="4871" y="25502"/>
                    <a:pt x="14925" y="27272"/>
                    <a:pt x="20248" y="207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69" name="Freeform 236">
              <a:extLst>
                <a:ext uri="{FF2B5EF4-FFF2-40B4-BE49-F238E27FC236}">
                  <a16:creationId xmlns:a16="http://schemas.microsoft.com/office/drawing/2014/main" id="{ED956893-D8AF-C95D-DF6A-830947C07772}"/>
                </a:ext>
              </a:extLst>
            </p:cNvPr>
            <p:cNvSpPr>
              <a:spLocks/>
            </p:cNvSpPr>
            <p:nvPr/>
          </p:nvSpPr>
          <p:spPr>
            <a:xfrm>
              <a:off x="2946037" y="2289465"/>
              <a:ext cx="34066" cy="33442"/>
            </a:xfrm>
            <a:custGeom>
              <a:avLst/>
              <a:gdLst>
                <a:gd name="connsiteX0" fmla="*/ 27534 w 34066"/>
                <a:gd name="connsiteY0" fmla="*/ 28349 h 33442"/>
                <a:gd name="connsiteX1" fmla="*/ 26351 w 34066"/>
                <a:gd name="connsiteY1" fmla="*/ 1805 h 33442"/>
                <a:gd name="connsiteX2" fmla="*/ 6834 w 34066"/>
                <a:gd name="connsiteY2" fmla="*/ 6524 h 33442"/>
                <a:gd name="connsiteX3" fmla="*/ 1511 w 34066"/>
                <a:gd name="connsiteY3" fmla="*/ 25400 h 33442"/>
                <a:gd name="connsiteX4" fmla="*/ 27534 w 34066"/>
                <a:gd name="connsiteY4" fmla="*/ 28349 h 3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6" h="33442">
                  <a:moveTo>
                    <a:pt x="27534" y="28349"/>
                  </a:moveTo>
                  <a:cubicBezTo>
                    <a:pt x="34631" y="20681"/>
                    <a:pt x="38179" y="7114"/>
                    <a:pt x="26351" y="1805"/>
                  </a:cubicBezTo>
                  <a:cubicBezTo>
                    <a:pt x="18071" y="-2324"/>
                    <a:pt x="10974" y="1216"/>
                    <a:pt x="6834" y="6524"/>
                  </a:cubicBezTo>
                  <a:cubicBezTo>
                    <a:pt x="-263" y="10653"/>
                    <a:pt x="-1446" y="19501"/>
                    <a:pt x="1511" y="25400"/>
                  </a:cubicBezTo>
                  <a:cubicBezTo>
                    <a:pt x="6243" y="34248"/>
                    <a:pt x="19845" y="36608"/>
                    <a:pt x="27534" y="283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1070" name="Graphic 22">
              <a:extLst>
                <a:ext uri="{FF2B5EF4-FFF2-40B4-BE49-F238E27FC236}">
                  <a16:creationId xmlns:a16="http://schemas.microsoft.com/office/drawing/2014/main" id="{F9C66258-D09A-65EF-7DB2-7CEC8C2C6ED3}"/>
                </a:ext>
              </a:extLst>
            </p:cNvPr>
            <p:cNvGrpSpPr>
              <a:grpSpLocks/>
            </p:cNvGrpSpPr>
            <p:nvPr/>
          </p:nvGrpSpPr>
          <p:grpSpPr>
            <a:xfrm>
              <a:off x="2814848" y="2482168"/>
              <a:ext cx="112782" cy="103000"/>
              <a:chOff x="2814848" y="2482168"/>
              <a:chExt cx="112782" cy="103000"/>
            </a:xfrm>
          </p:grpSpPr>
          <p:sp>
            <p:nvSpPr>
              <p:cNvPr id="1071" name="Freeform 238">
                <a:extLst>
                  <a:ext uri="{FF2B5EF4-FFF2-40B4-BE49-F238E27FC236}">
                    <a16:creationId xmlns:a16="http://schemas.microsoft.com/office/drawing/2014/main" id="{84CD1C07-6A1B-3B3F-6DB0-0F0519A4217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814848" y="2482168"/>
                <a:ext cx="112759" cy="103000"/>
              </a:xfrm>
              <a:custGeom>
                <a:avLst/>
                <a:gdLst>
                  <a:gd name="connsiteX0" fmla="*/ 111409 w 112759"/>
                  <a:gd name="connsiteY0" fmla="*/ 53898 h 103000"/>
                  <a:gd name="connsiteX1" fmla="*/ 56408 w 112759"/>
                  <a:gd name="connsiteY1" fmla="*/ 102857 h 103000"/>
                  <a:gd name="connsiteX2" fmla="*/ 1406 w 112759"/>
                  <a:gd name="connsiteY2" fmla="*/ 55668 h 103000"/>
                  <a:gd name="connsiteX3" fmla="*/ 55816 w 112759"/>
                  <a:gd name="connsiteY3" fmla="*/ 220 h 103000"/>
                  <a:gd name="connsiteX4" fmla="*/ 111409 w 112759"/>
                  <a:gd name="connsiteY4" fmla="*/ 53898 h 10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759" h="103000">
                    <a:moveTo>
                      <a:pt x="111409" y="53898"/>
                    </a:moveTo>
                    <a:cubicBezTo>
                      <a:pt x="104904" y="78083"/>
                      <a:pt x="83021" y="105217"/>
                      <a:pt x="56408" y="102857"/>
                    </a:cubicBezTo>
                    <a:cubicBezTo>
                      <a:pt x="35117" y="100498"/>
                      <a:pt x="9095" y="81622"/>
                      <a:pt x="1406" y="55668"/>
                    </a:cubicBezTo>
                    <a:cubicBezTo>
                      <a:pt x="-7465" y="24995"/>
                      <a:pt x="27428" y="1990"/>
                      <a:pt x="55816" y="220"/>
                    </a:cubicBezTo>
                    <a:cubicBezTo>
                      <a:pt x="93075" y="-2729"/>
                      <a:pt x="119097" y="24405"/>
                      <a:pt x="111409" y="53898"/>
                    </a:cubicBezTo>
                    <a:close/>
                  </a:path>
                </a:pathLst>
              </a:custGeom>
              <a:solidFill>
                <a:srgbClr val="E26AA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072" name="Freeform 239">
                <a:extLst>
                  <a:ext uri="{FF2B5EF4-FFF2-40B4-BE49-F238E27FC236}">
                    <a16:creationId xmlns:a16="http://schemas.microsoft.com/office/drawing/2014/main" id="{B086E232-9351-61FC-1CED-B376AAA7553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829857" y="2504313"/>
                <a:ext cx="40236" cy="27929"/>
              </a:xfrm>
              <a:custGeom>
                <a:avLst/>
                <a:gdLst>
                  <a:gd name="connsiteX0" fmla="*/ 40216 w 40236"/>
                  <a:gd name="connsiteY0" fmla="*/ 8158 h 27929"/>
                  <a:gd name="connsiteX1" fmla="*/ 26022 w 40236"/>
                  <a:gd name="connsiteY1" fmla="*/ 23495 h 27929"/>
                  <a:gd name="connsiteX2" fmla="*/ 3548 w 40236"/>
                  <a:gd name="connsiteY2" fmla="*/ 23495 h 27929"/>
                  <a:gd name="connsiteX3" fmla="*/ 14194 w 40236"/>
                  <a:gd name="connsiteY3" fmla="*/ 1080 h 27929"/>
                  <a:gd name="connsiteX4" fmla="*/ 40216 w 40236"/>
                  <a:gd name="connsiteY4" fmla="*/ 8158 h 2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36" h="27929">
                    <a:moveTo>
                      <a:pt x="40216" y="8158"/>
                    </a:moveTo>
                    <a:cubicBezTo>
                      <a:pt x="40216" y="12877"/>
                      <a:pt x="32528" y="18186"/>
                      <a:pt x="26022" y="23495"/>
                    </a:cubicBezTo>
                    <a:cubicBezTo>
                      <a:pt x="19517" y="28803"/>
                      <a:pt x="10645" y="29983"/>
                      <a:pt x="3548" y="23495"/>
                    </a:cubicBezTo>
                    <a:cubicBezTo>
                      <a:pt x="-3548" y="17006"/>
                      <a:pt x="0" y="4619"/>
                      <a:pt x="14194" y="1080"/>
                    </a:cubicBezTo>
                    <a:cubicBezTo>
                      <a:pt x="28388" y="-2460"/>
                      <a:pt x="40808" y="3439"/>
                      <a:pt x="40216" y="8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073" name="Freeform 240">
                <a:extLst>
                  <a:ext uri="{FF2B5EF4-FFF2-40B4-BE49-F238E27FC236}">
                    <a16:creationId xmlns:a16="http://schemas.microsoft.com/office/drawing/2014/main" id="{53F2A81D-5222-EF00-AAD6-5BB23880230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825126" y="2490056"/>
                <a:ext cx="102504" cy="94522"/>
              </a:xfrm>
              <a:custGeom>
                <a:avLst/>
                <a:gdLst>
                  <a:gd name="connsiteX0" fmla="*/ 81024 w 102504"/>
                  <a:gd name="connsiteY0" fmla="*/ 0 h 94522"/>
                  <a:gd name="connsiteX1" fmla="*/ 82798 w 102504"/>
                  <a:gd name="connsiteY1" fmla="*/ 23595 h 94522"/>
                  <a:gd name="connsiteX2" fmla="*/ 27797 w 102504"/>
                  <a:gd name="connsiteY2" fmla="*/ 74323 h 94522"/>
                  <a:gd name="connsiteX3" fmla="*/ 0 w 102504"/>
                  <a:gd name="connsiteY3" fmla="*/ 64885 h 94522"/>
                  <a:gd name="connsiteX4" fmla="*/ 46130 w 102504"/>
                  <a:gd name="connsiteY4" fmla="*/ 94379 h 94522"/>
                  <a:gd name="connsiteX5" fmla="*/ 101132 w 102504"/>
                  <a:gd name="connsiteY5" fmla="*/ 45420 h 94522"/>
                  <a:gd name="connsiteX6" fmla="*/ 81024 w 102504"/>
                  <a:gd name="connsiteY6" fmla="*/ 0 h 94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504" h="94522">
                    <a:moveTo>
                      <a:pt x="81024" y="0"/>
                    </a:moveTo>
                    <a:cubicBezTo>
                      <a:pt x="83981" y="7078"/>
                      <a:pt x="84572" y="15337"/>
                      <a:pt x="82798" y="23595"/>
                    </a:cubicBezTo>
                    <a:cubicBezTo>
                      <a:pt x="77475" y="48369"/>
                      <a:pt x="56184" y="76683"/>
                      <a:pt x="27797" y="74323"/>
                    </a:cubicBezTo>
                    <a:cubicBezTo>
                      <a:pt x="18925" y="73733"/>
                      <a:pt x="8871" y="70194"/>
                      <a:pt x="0" y="64885"/>
                    </a:cubicBezTo>
                    <a:cubicBezTo>
                      <a:pt x="11828" y="81992"/>
                      <a:pt x="29571" y="93199"/>
                      <a:pt x="46130" y="94379"/>
                    </a:cubicBezTo>
                    <a:cubicBezTo>
                      <a:pt x="72744" y="96738"/>
                      <a:pt x="94035" y="69604"/>
                      <a:pt x="101132" y="45420"/>
                    </a:cubicBezTo>
                    <a:cubicBezTo>
                      <a:pt x="105863" y="27134"/>
                      <a:pt x="98175" y="10028"/>
                      <a:pt x="81024" y="0"/>
                    </a:cubicBezTo>
                    <a:close/>
                  </a:path>
                </a:pathLst>
              </a:custGeom>
              <a:solidFill>
                <a:srgbClr val="BA50A3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</p:grpSp>
      <p:grpSp>
        <p:nvGrpSpPr>
          <p:cNvPr id="19" name="Graphic 22">
            <a:extLst>
              <a:ext uri="{FF2B5EF4-FFF2-40B4-BE49-F238E27FC236}">
                <a16:creationId xmlns:a16="http://schemas.microsoft.com/office/drawing/2014/main" id="{057926D9-96E6-BC79-2B31-D1D71192B063}"/>
              </a:ext>
            </a:extLst>
          </p:cNvPr>
          <p:cNvGrpSpPr>
            <a:grpSpLocks/>
          </p:cNvGrpSpPr>
          <p:nvPr/>
        </p:nvGrpSpPr>
        <p:grpSpPr>
          <a:xfrm>
            <a:off x="10195220" y="2691200"/>
            <a:ext cx="208582" cy="338079"/>
            <a:chOff x="6331311" y="2251124"/>
            <a:chExt cx="261256" cy="425860"/>
          </a:xfrm>
        </p:grpSpPr>
        <p:sp>
          <p:nvSpPr>
            <p:cNvPr id="1030" name="Freeform 288">
              <a:extLst>
                <a:ext uri="{FF2B5EF4-FFF2-40B4-BE49-F238E27FC236}">
                  <a16:creationId xmlns:a16="http://schemas.microsoft.com/office/drawing/2014/main" id="{6665B45F-B0A8-EEEA-648E-F0C7CF6DB721}"/>
                </a:ext>
              </a:extLst>
            </p:cNvPr>
            <p:cNvSpPr>
              <a:spLocks/>
            </p:cNvSpPr>
            <p:nvPr/>
          </p:nvSpPr>
          <p:spPr>
            <a:xfrm>
              <a:off x="6331311" y="2333479"/>
              <a:ext cx="261256" cy="342915"/>
            </a:xfrm>
            <a:custGeom>
              <a:avLst/>
              <a:gdLst>
                <a:gd name="connsiteX0" fmla="*/ 239235 w 261256"/>
                <a:gd name="connsiteY0" fmla="*/ 1442 h 342915"/>
                <a:gd name="connsiteX1" fmla="*/ 248698 w 261256"/>
                <a:gd name="connsiteY1" fmla="*/ 239748 h 342915"/>
                <a:gd name="connsiteX2" fmla="*/ 241601 w 261256"/>
                <a:gd name="connsiteY2" fmla="*/ 325869 h 342915"/>
                <a:gd name="connsiteX3" fmla="*/ 236870 w 261256"/>
                <a:gd name="connsiteY3" fmla="*/ 330588 h 342915"/>
                <a:gd name="connsiteX4" fmla="*/ 119178 w 261256"/>
                <a:gd name="connsiteY4" fmla="*/ 338256 h 342915"/>
                <a:gd name="connsiteX5" fmla="*/ 30466 w 261256"/>
                <a:gd name="connsiteY5" fmla="*/ 337666 h 342915"/>
                <a:gd name="connsiteX6" fmla="*/ 9767 w 261256"/>
                <a:gd name="connsiteY6" fmla="*/ 156577 h 342915"/>
                <a:gd name="connsiteX7" fmla="*/ 23961 w 261256"/>
                <a:gd name="connsiteY7" fmla="*/ 6751 h 342915"/>
                <a:gd name="connsiteX8" fmla="*/ 70091 w 261256"/>
                <a:gd name="connsiteY8" fmla="*/ 2622 h 342915"/>
                <a:gd name="connsiteX9" fmla="*/ 125093 w 261256"/>
                <a:gd name="connsiteY9" fmla="*/ 262 h 342915"/>
                <a:gd name="connsiteX10" fmla="*/ 182459 w 261256"/>
                <a:gd name="connsiteY10" fmla="*/ 262 h 342915"/>
                <a:gd name="connsiteX11" fmla="*/ 236870 w 261256"/>
                <a:gd name="connsiteY11" fmla="*/ 852 h 342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1256" h="342915">
                  <a:moveTo>
                    <a:pt x="239235" y="1442"/>
                  </a:moveTo>
                  <a:cubicBezTo>
                    <a:pt x="283591" y="37424"/>
                    <a:pt x="246924" y="190789"/>
                    <a:pt x="248698" y="239748"/>
                  </a:cubicBezTo>
                  <a:cubicBezTo>
                    <a:pt x="249289" y="263933"/>
                    <a:pt x="258752" y="304634"/>
                    <a:pt x="241601" y="325869"/>
                  </a:cubicBezTo>
                  <a:cubicBezTo>
                    <a:pt x="240418" y="327639"/>
                    <a:pt x="238644" y="328818"/>
                    <a:pt x="236870" y="330588"/>
                  </a:cubicBezTo>
                  <a:cubicBezTo>
                    <a:pt x="212030" y="351823"/>
                    <a:pt x="148158" y="339436"/>
                    <a:pt x="119178" y="338256"/>
                  </a:cubicBezTo>
                  <a:cubicBezTo>
                    <a:pt x="93747" y="337076"/>
                    <a:pt x="54714" y="345335"/>
                    <a:pt x="30466" y="337666"/>
                  </a:cubicBezTo>
                  <a:cubicBezTo>
                    <a:pt x="-10341" y="324099"/>
                    <a:pt x="9767" y="193739"/>
                    <a:pt x="9767" y="156577"/>
                  </a:cubicBezTo>
                  <a:cubicBezTo>
                    <a:pt x="9767" y="109388"/>
                    <a:pt x="-19804" y="22087"/>
                    <a:pt x="23961" y="6751"/>
                  </a:cubicBezTo>
                  <a:cubicBezTo>
                    <a:pt x="34606" y="2622"/>
                    <a:pt x="58854" y="3211"/>
                    <a:pt x="70091" y="2622"/>
                  </a:cubicBezTo>
                  <a:cubicBezTo>
                    <a:pt x="83694" y="1442"/>
                    <a:pt x="111490" y="262"/>
                    <a:pt x="125093" y="262"/>
                  </a:cubicBezTo>
                  <a:cubicBezTo>
                    <a:pt x="139287" y="-328"/>
                    <a:pt x="168265" y="262"/>
                    <a:pt x="182459" y="262"/>
                  </a:cubicBezTo>
                  <a:cubicBezTo>
                    <a:pt x="193696" y="262"/>
                    <a:pt x="236870" y="852"/>
                    <a:pt x="236870" y="852"/>
                  </a:cubicBezTo>
                </a:path>
              </a:pathLst>
            </a:custGeom>
            <a:solidFill>
              <a:srgbClr val="BD9DD4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31" name="Freeform 289">
              <a:extLst>
                <a:ext uri="{FF2B5EF4-FFF2-40B4-BE49-F238E27FC236}">
                  <a16:creationId xmlns:a16="http://schemas.microsoft.com/office/drawing/2014/main" id="{264E0B86-6347-CDD9-8631-0DFBE7876F07}"/>
                </a:ext>
              </a:extLst>
            </p:cNvPr>
            <p:cNvSpPr>
              <a:spLocks/>
            </p:cNvSpPr>
            <p:nvPr/>
          </p:nvSpPr>
          <p:spPr>
            <a:xfrm>
              <a:off x="6336125" y="2334487"/>
              <a:ext cx="256428" cy="342497"/>
            </a:xfrm>
            <a:custGeom>
              <a:avLst/>
              <a:gdLst>
                <a:gd name="connsiteX0" fmla="*/ 199529 w 256428"/>
                <a:gd name="connsiteY0" fmla="*/ 257617 h 342497"/>
                <a:gd name="connsiteX1" fmla="*/ 190066 w 256428"/>
                <a:gd name="connsiteY1" fmla="*/ 270594 h 342497"/>
                <a:gd name="connsiteX2" fmla="*/ 120871 w 256428"/>
                <a:gd name="connsiteY2" fmla="*/ 291239 h 342497"/>
                <a:gd name="connsiteX3" fmla="*/ 83020 w 256428"/>
                <a:gd name="connsiteY3" fmla="*/ 291239 h 342497"/>
                <a:gd name="connsiteX4" fmla="*/ 42213 w 256428"/>
                <a:gd name="connsiteY4" fmla="*/ 268824 h 342497"/>
                <a:gd name="connsiteX5" fmla="*/ 18556 w 256428"/>
                <a:gd name="connsiteY5" fmla="*/ 202759 h 342497"/>
                <a:gd name="connsiteX6" fmla="*/ 18556 w 256428"/>
                <a:gd name="connsiteY6" fmla="*/ 126076 h 342497"/>
                <a:gd name="connsiteX7" fmla="*/ 222 w 256428"/>
                <a:gd name="connsiteY7" fmla="*/ 100122 h 342497"/>
                <a:gd name="connsiteX8" fmla="*/ 4954 w 256428"/>
                <a:gd name="connsiteY8" fmla="*/ 156159 h 342497"/>
                <a:gd name="connsiteX9" fmla="*/ 25653 w 256428"/>
                <a:gd name="connsiteY9" fmla="*/ 337249 h 342497"/>
                <a:gd name="connsiteX10" fmla="*/ 114365 w 256428"/>
                <a:gd name="connsiteY10" fmla="*/ 337839 h 342497"/>
                <a:gd name="connsiteX11" fmla="*/ 232057 w 256428"/>
                <a:gd name="connsiteY11" fmla="*/ 330170 h 342497"/>
                <a:gd name="connsiteX12" fmla="*/ 236788 w 256428"/>
                <a:gd name="connsiteY12" fmla="*/ 325451 h 342497"/>
                <a:gd name="connsiteX13" fmla="*/ 249207 w 256428"/>
                <a:gd name="connsiteY13" fmla="*/ 234612 h 342497"/>
                <a:gd name="connsiteX14" fmla="*/ 224959 w 256428"/>
                <a:gd name="connsiteY14" fmla="*/ 1614 h 342497"/>
                <a:gd name="connsiteX15" fmla="*/ 219637 w 256428"/>
                <a:gd name="connsiteY15" fmla="*/ 93044 h 342497"/>
                <a:gd name="connsiteX16" fmla="*/ 213131 w 256428"/>
                <a:gd name="connsiteY16" fmla="*/ 178574 h 342497"/>
                <a:gd name="connsiteX17" fmla="*/ 199529 w 256428"/>
                <a:gd name="connsiteY17" fmla="*/ 257617 h 34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6428" h="342497">
                  <a:moveTo>
                    <a:pt x="199529" y="257617"/>
                  </a:moveTo>
                  <a:cubicBezTo>
                    <a:pt x="196572" y="262336"/>
                    <a:pt x="193615" y="267054"/>
                    <a:pt x="190066" y="270594"/>
                  </a:cubicBezTo>
                  <a:cubicBezTo>
                    <a:pt x="172324" y="291239"/>
                    <a:pt x="146302" y="291829"/>
                    <a:pt x="120871" y="291239"/>
                  </a:cubicBezTo>
                  <a:cubicBezTo>
                    <a:pt x="108451" y="291239"/>
                    <a:pt x="95440" y="290059"/>
                    <a:pt x="83020" y="291239"/>
                  </a:cubicBezTo>
                  <a:cubicBezTo>
                    <a:pt x="65869" y="293009"/>
                    <a:pt x="52267" y="281211"/>
                    <a:pt x="42213" y="268824"/>
                  </a:cubicBezTo>
                  <a:cubicBezTo>
                    <a:pt x="24470" y="247589"/>
                    <a:pt x="15008" y="229893"/>
                    <a:pt x="18556" y="202759"/>
                  </a:cubicBezTo>
                  <a:cubicBezTo>
                    <a:pt x="21513" y="177984"/>
                    <a:pt x="28019" y="149671"/>
                    <a:pt x="18556" y="126076"/>
                  </a:cubicBezTo>
                  <a:cubicBezTo>
                    <a:pt x="14416" y="116638"/>
                    <a:pt x="7911" y="107790"/>
                    <a:pt x="222" y="100122"/>
                  </a:cubicBezTo>
                  <a:cubicBezTo>
                    <a:pt x="2588" y="120177"/>
                    <a:pt x="4954" y="140233"/>
                    <a:pt x="4954" y="156159"/>
                  </a:cubicBezTo>
                  <a:cubicBezTo>
                    <a:pt x="4954" y="193321"/>
                    <a:pt x="-15154" y="323682"/>
                    <a:pt x="25653" y="337249"/>
                  </a:cubicBezTo>
                  <a:cubicBezTo>
                    <a:pt x="49901" y="344917"/>
                    <a:pt x="88934" y="337249"/>
                    <a:pt x="114365" y="337839"/>
                  </a:cubicBezTo>
                  <a:cubicBezTo>
                    <a:pt x="143936" y="339018"/>
                    <a:pt x="207217" y="351405"/>
                    <a:pt x="232057" y="330170"/>
                  </a:cubicBezTo>
                  <a:cubicBezTo>
                    <a:pt x="233831" y="328991"/>
                    <a:pt x="235014" y="327221"/>
                    <a:pt x="236788" y="325451"/>
                  </a:cubicBezTo>
                  <a:cubicBezTo>
                    <a:pt x="253939" y="304216"/>
                    <a:pt x="249799" y="259386"/>
                    <a:pt x="249207" y="234612"/>
                  </a:cubicBezTo>
                  <a:cubicBezTo>
                    <a:pt x="248025" y="185653"/>
                    <a:pt x="277595" y="-20211"/>
                    <a:pt x="224959" y="1614"/>
                  </a:cubicBezTo>
                  <a:cubicBezTo>
                    <a:pt x="202486" y="11052"/>
                    <a:pt x="216088" y="47034"/>
                    <a:pt x="219637" y="93044"/>
                  </a:cubicBezTo>
                  <a:cubicBezTo>
                    <a:pt x="222002" y="121357"/>
                    <a:pt x="217863" y="150261"/>
                    <a:pt x="213131" y="178574"/>
                  </a:cubicBezTo>
                  <a:cubicBezTo>
                    <a:pt x="207808" y="204529"/>
                    <a:pt x="213722" y="232842"/>
                    <a:pt x="199529" y="257617"/>
                  </a:cubicBezTo>
                  <a:close/>
                </a:path>
              </a:pathLst>
            </a:custGeom>
            <a:solidFill>
              <a:srgbClr val="8F66B5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32" name="Freeform 290">
              <a:extLst>
                <a:ext uri="{FF2B5EF4-FFF2-40B4-BE49-F238E27FC236}">
                  <a16:creationId xmlns:a16="http://schemas.microsoft.com/office/drawing/2014/main" id="{422B5C28-4CA2-3DE5-8ACC-D6DDE318A68F}"/>
                </a:ext>
              </a:extLst>
            </p:cNvPr>
            <p:cNvSpPr>
              <a:spLocks/>
            </p:cNvSpPr>
            <p:nvPr/>
          </p:nvSpPr>
          <p:spPr>
            <a:xfrm>
              <a:off x="6498857" y="2444530"/>
              <a:ext cx="30989" cy="30908"/>
            </a:xfrm>
            <a:custGeom>
              <a:avLst/>
              <a:gdLst>
                <a:gd name="connsiteX0" fmla="*/ 30883 w 30989"/>
                <a:gd name="connsiteY0" fmla="*/ 15443 h 30908"/>
                <a:gd name="connsiteX1" fmla="*/ 15506 w 30989"/>
                <a:gd name="connsiteY1" fmla="*/ 30780 h 30908"/>
                <a:gd name="connsiteX2" fmla="*/ 129 w 30989"/>
                <a:gd name="connsiteY2" fmla="*/ 15443 h 30908"/>
                <a:gd name="connsiteX3" fmla="*/ 15506 w 30989"/>
                <a:gd name="connsiteY3" fmla="*/ 106 h 30908"/>
                <a:gd name="connsiteX4" fmla="*/ 30883 w 30989"/>
                <a:gd name="connsiteY4" fmla="*/ 15443 h 3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89" h="30908">
                  <a:moveTo>
                    <a:pt x="30883" y="15443"/>
                  </a:moveTo>
                  <a:cubicBezTo>
                    <a:pt x="32065" y="24291"/>
                    <a:pt x="23194" y="30190"/>
                    <a:pt x="15506" y="30780"/>
                  </a:cubicBezTo>
                  <a:cubicBezTo>
                    <a:pt x="6043" y="31959"/>
                    <a:pt x="-1054" y="24881"/>
                    <a:pt x="129" y="15443"/>
                  </a:cubicBezTo>
                  <a:cubicBezTo>
                    <a:pt x="720" y="7775"/>
                    <a:pt x="7226" y="-1073"/>
                    <a:pt x="15506" y="106"/>
                  </a:cubicBezTo>
                  <a:cubicBezTo>
                    <a:pt x="22603" y="1286"/>
                    <a:pt x="29700" y="7775"/>
                    <a:pt x="30883" y="15443"/>
                  </a:cubicBezTo>
                  <a:close/>
                </a:path>
              </a:pathLst>
            </a:custGeom>
            <a:solidFill>
              <a:srgbClr val="54BCE8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33" name="Freeform 291">
              <a:extLst>
                <a:ext uri="{FF2B5EF4-FFF2-40B4-BE49-F238E27FC236}">
                  <a16:creationId xmlns:a16="http://schemas.microsoft.com/office/drawing/2014/main" id="{3EBFA73E-07D3-03FE-2EA4-1195142213F8}"/>
                </a:ext>
              </a:extLst>
            </p:cNvPr>
            <p:cNvSpPr>
              <a:spLocks/>
            </p:cNvSpPr>
            <p:nvPr/>
          </p:nvSpPr>
          <p:spPr>
            <a:xfrm>
              <a:off x="6388277" y="2607218"/>
              <a:ext cx="41283" cy="36802"/>
            </a:xfrm>
            <a:custGeom>
              <a:avLst/>
              <a:gdLst>
                <a:gd name="connsiteX0" fmla="*/ 30868 w 41283"/>
                <a:gd name="connsiteY0" fmla="*/ 30305 h 36802"/>
                <a:gd name="connsiteX1" fmla="*/ 3072 w 41283"/>
                <a:gd name="connsiteY1" fmla="*/ 32665 h 36802"/>
                <a:gd name="connsiteX2" fmla="*/ 12534 w 41283"/>
                <a:gd name="connsiteY2" fmla="*/ 6710 h 36802"/>
                <a:gd name="connsiteX3" fmla="*/ 40331 w 41283"/>
                <a:gd name="connsiteY3" fmla="*/ 4351 h 36802"/>
                <a:gd name="connsiteX4" fmla="*/ 30868 w 41283"/>
                <a:gd name="connsiteY4" fmla="*/ 30305 h 36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83" h="36802">
                  <a:moveTo>
                    <a:pt x="30868" y="30305"/>
                  </a:moveTo>
                  <a:cubicBezTo>
                    <a:pt x="20814" y="39153"/>
                    <a:pt x="8395" y="37973"/>
                    <a:pt x="3072" y="32665"/>
                  </a:cubicBezTo>
                  <a:cubicBezTo>
                    <a:pt x="-3433" y="26176"/>
                    <a:pt x="706" y="14379"/>
                    <a:pt x="12534" y="6710"/>
                  </a:cubicBezTo>
                  <a:cubicBezTo>
                    <a:pt x="22588" y="222"/>
                    <a:pt x="36191" y="-3317"/>
                    <a:pt x="40331" y="4351"/>
                  </a:cubicBezTo>
                  <a:cubicBezTo>
                    <a:pt x="43288" y="10839"/>
                    <a:pt x="39148" y="22637"/>
                    <a:pt x="30868" y="30305"/>
                  </a:cubicBezTo>
                  <a:close/>
                </a:path>
              </a:pathLst>
            </a:custGeom>
            <a:solidFill>
              <a:srgbClr val="54BCE8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34" name="Freeform 292">
              <a:extLst>
                <a:ext uri="{FF2B5EF4-FFF2-40B4-BE49-F238E27FC236}">
                  <a16:creationId xmlns:a16="http://schemas.microsoft.com/office/drawing/2014/main" id="{54798E22-14EF-61BD-6BD1-18E910C72AF7}"/>
                </a:ext>
              </a:extLst>
            </p:cNvPr>
            <p:cNvSpPr>
              <a:spLocks/>
            </p:cNvSpPr>
            <p:nvPr/>
          </p:nvSpPr>
          <p:spPr>
            <a:xfrm>
              <a:off x="6395916" y="2412672"/>
              <a:ext cx="41662" cy="39810"/>
            </a:xfrm>
            <a:custGeom>
              <a:avLst/>
              <a:gdLst>
                <a:gd name="connsiteX0" fmla="*/ 41563 w 41662"/>
                <a:gd name="connsiteY0" fmla="*/ 19578 h 39810"/>
                <a:gd name="connsiteX1" fmla="*/ 20863 w 41662"/>
                <a:gd name="connsiteY1" fmla="*/ 39633 h 39810"/>
                <a:gd name="connsiteX2" fmla="*/ 164 w 41662"/>
                <a:gd name="connsiteY2" fmla="*/ 20167 h 39810"/>
                <a:gd name="connsiteX3" fmla="*/ 20863 w 41662"/>
                <a:gd name="connsiteY3" fmla="*/ 112 h 39810"/>
                <a:gd name="connsiteX4" fmla="*/ 41563 w 41662"/>
                <a:gd name="connsiteY4" fmla="*/ 19578 h 3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62" h="39810">
                  <a:moveTo>
                    <a:pt x="41563" y="19578"/>
                  </a:moveTo>
                  <a:cubicBezTo>
                    <a:pt x="40380" y="29605"/>
                    <a:pt x="32692" y="41403"/>
                    <a:pt x="20863" y="39633"/>
                  </a:cubicBezTo>
                  <a:cubicBezTo>
                    <a:pt x="11401" y="38453"/>
                    <a:pt x="1938" y="29605"/>
                    <a:pt x="164" y="20167"/>
                  </a:cubicBezTo>
                  <a:cubicBezTo>
                    <a:pt x="-1610" y="8960"/>
                    <a:pt x="11401" y="1882"/>
                    <a:pt x="20863" y="112"/>
                  </a:cubicBezTo>
                  <a:cubicBezTo>
                    <a:pt x="33284" y="-1068"/>
                    <a:pt x="42746" y="7190"/>
                    <a:pt x="41563" y="19578"/>
                  </a:cubicBezTo>
                  <a:close/>
                </a:path>
              </a:pathLst>
            </a:custGeom>
            <a:solidFill>
              <a:srgbClr val="54BCE8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35" name="Freeform 293">
              <a:extLst>
                <a:ext uri="{FF2B5EF4-FFF2-40B4-BE49-F238E27FC236}">
                  <a16:creationId xmlns:a16="http://schemas.microsoft.com/office/drawing/2014/main" id="{867DE91C-C9A9-2C4D-1C33-7F1526006848}"/>
                </a:ext>
              </a:extLst>
            </p:cNvPr>
            <p:cNvSpPr>
              <a:spLocks/>
            </p:cNvSpPr>
            <p:nvPr/>
          </p:nvSpPr>
          <p:spPr>
            <a:xfrm>
              <a:off x="6515997" y="2586172"/>
              <a:ext cx="24428" cy="25441"/>
            </a:xfrm>
            <a:custGeom>
              <a:avLst/>
              <a:gdLst>
                <a:gd name="connsiteX0" fmla="*/ 11968 w 24428"/>
                <a:gd name="connsiteY0" fmla="*/ 25396 h 25441"/>
                <a:gd name="connsiteX1" fmla="*/ 140 w 24428"/>
                <a:gd name="connsiteY1" fmla="*/ 12419 h 25441"/>
                <a:gd name="connsiteX2" fmla="*/ 12560 w 24428"/>
                <a:gd name="connsiteY2" fmla="*/ 32 h 25441"/>
                <a:gd name="connsiteX3" fmla="*/ 24388 w 24428"/>
                <a:gd name="connsiteY3" fmla="*/ 13009 h 25441"/>
                <a:gd name="connsiteX4" fmla="*/ 11968 w 24428"/>
                <a:gd name="connsiteY4" fmla="*/ 25396 h 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28" h="25441">
                  <a:moveTo>
                    <a:pt x="11968" y="25396"/>
                  </a:moveTo>
                  <a:cubicBezTo>
                    <a:pt x="5463" y="24807"/>
                    <a:pt x="-1042" y="19498"/>
                    <a:pt x="140" y="12419"/>
                  </a:cubicBezTo>
                  <a:cubicBezTo>
                    <a:pt x="1323" y="7111"/>
                    <a:pt x="6646" y="1212"/>
                    <a:pt x="12560" y="32"/>
                  </a:cubicBezTo>
                  <a:cubicBezTo>
                    <a:pt x="19065" y="-558"/>
                    <a:pt x="23797" y="7111"/>
                    <a:pt x="24388" y="13009"/>
                  </a:cubicBezTo>
                  <a:cubicBezTo>
                    <a:pt x="24979" y="20677"/>
                    <a:pt x="19065" y="25986"/>
                    <a:pt x="11968" y="25396"/>
                  </a:cubicBezTo>
                  <a:close/>
                </a:path>
              </a:pathLst>
            </a:custGeom>
            <a:solidFill>
              <a:srgbClr val="54BCE8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36" name="Freeform 294">
              <a:extLst>
                <a:ext uri="{FF2B5EF4-FFF2-40B4-BE49-F238E27FC236}">
                  <a16:creationId xmlns:a16="http://schemas.microsoft.com/office/drawing/2014/main" id="{8A78171F-4673-5DAD-86CF-5051B4E2A22A}"/>
                </a:ext>
              </a:extLst>
            </p:cNvPr>
            <p:cNvSpPr>
              <a:spLocks/>
            </p:cNvSpPr>
            <p:nvPr/>
          </p:nvSpPr>
          <p:spPr>
            <a:xfrm>
              <a:off x="6368121" y="2357254"/>
              <a:ext cx="104891" cy="30433"/>
            </a:xfrm>
            <a:custGeom>
              <a:avLst/>
              <a:gdLst>
                <a:gd name="connsiteX0" fmla="*/ 104251 w 104891"/>
                <a:gd name="connsiteY0" fmla="*/ 16598 h 30433"/>
                <a:gd name="connsiteX1" fmla="*/ 54572 w 104891"/>
                <a:gd name="connsiteY1" fmla="*/ 28985 h 30433"/>
                <a:gd name="connsiteX2" fmla="*/ 1937 w 104891"/>
                <a:gd name="connsiteY2" fmla="*/ 20137 h 30433"/>
                <a:gd name="connsiteX3" fmla="*/ 51615 w 104891"/>
                <a:gd name="connsiteY3" fmla="*/ 82 h 30433"/>
                <a:gd name="connsiteX4" fmla="*/ 104251 w 104891"/>
                <a:gd name="connsiteY4" fmla="*/ 16598 h 3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891" h="30433">
                  <a:moveTo>
                    <a:pt x="104251" y="16598"/>
                  </a:moveTo>
                  <a:cubicBezTo>
                    <a:pt x="98928" y="21907"/>
                    <a:pt x="75863" y="25446"/>
                    <a:pt x="54572" y="28985"/>
                  </a:cubicBezTo>
                  <a:cubicBezTo>
                    <a:pt x="33281" y="32525"/>
                    <a:pt x="10808" y="29575"/>
                    <a:pt x="1937" y="20137"/>
                  </a:cubicBezTo>
                  <a:cubicBezTo>
                    <a:pt x="-6935" y="10700"/>
                    <a:pt x="15539" y="-1098"/>
                    <a:pt x="51615" y="82"/>
                  </a:cubicBezTo>
                  <a:cubicBezTo>
                    <a:pt x="87100" y="1262"/>
                    <a:pt x="108982" y="11289"/>
                    <a:pt x="104251" y="16598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37" name="Freeform 295">
              <a:extLst>
                <a:ext uri="{FF2B5EF4-FFF2-40B4-BE49-F238E27FC236}">
                  <a16:creationId xmlns:a16="http://schemas.microsoft.com/office/drawing/2014/main" id="{0C99DC8D-8BBC-9FEB-CC6B-1C0B38F590F0}"/>
                </a:ext>
              </a:extLst>
            </p:cNvPr>
            <p:cNvSpPr>
              <a:spLocks/>
            </p:cNvSpPr>
            <p:nvPr/>
          </p:nvSpPr>
          <p:spPr>
            <a:xfrm>
              <a:off x="6491025" y="2358463"/>
              <a:ext cx="28408" cy="25074"/>
            </a:xfrm>
            <a:custGeom>
              <a:avLst/>
              <a:gdLst>
                <a:gd name="connsiteX0" fmla="*/ 28069 w 28408"/>
                <a:gd name="connsiteY0" fmla="*/ 17749 h 25074"/>
                <a:gd name="connsiteX1" fmla="*/ 13875 w 28408"/>
                <a:gd name="connsiteY1" fmla="*/ 24827 h 25074"/>
                <a:gd name="connsiteX2" fmla="*/ 272 w 28408"/>
                <a:gd name="connsiteY2" fmla="*/ 14209 h 25074"/>
                <a:gd name="connsiteX3" fmla="*/ 15649 w 28408"/>
                <a:gd name="connsiteY3" fmla="*/ 642 h 25074"/>
                <a:gd name="connsiteX4" fmla="*/ 28069 w 28408"/>
                <a:gd name="connsiteY4" fmla="*/ 17749 h 2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08" h="25074">
                  <a:moveTo>
                    <a:pt x="28069" y="17749"/>
                  </a:moveTo>
                  <a:cubicBezTo>
                    <a:pt x="26294" y="21878"/>
                    <a:pt x="19789" y="23647"/>
                    <a:pt x="13875" y="24827"/>
                  </a:cubicBezTo>
                  <a:cubicBezTo>
                    <a:pt x="7960" y="26007"/>
                    <a:pt x="2046" y="23057"/>
                    <a:pt x="272" y="14209"/>
                  </a:cubicBezTo>
                  <a:cubicBezTo>
                    <a:pt x="-1502" y="5361"/>
                    <a:pt x="5595" y="-2307"/>
                    <a:pt x="15649" y="642"/>
                  </a:cubicBezTo>
                  <a:cubicBezTo>
                    <a:pt x="24520" y="4771"/>
                    <a:pt x="29843" y="14209"/>
                    <a:pt x="28069" y="177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38" name="Freeform 296">
              <a:extLst>
                <a:ext uri="{FF2B5EF4-FFF2-40B4-BE49-F238E27FC236}">
                  <a16:creationId xmlns:a16="http://schemas.microsoft.com/office/drawing/2014/main" id="{106A83CD-4C23-5515-3128-B4612220371B}"/>
                </a:ext>
              </a:extLst>
            </p:cNvPr>
            <p:cNvSpPr>
              <a:spLocks/>
            </p:cNvSpPr>
            <p:nvPr/>
          </p:nvSpPr>
          <p:spPr>
            <a:xfrm>
              <a:off x="6351395" y="2292415"/>
              <a:ext cx="34066" cy="33442"/>
            </a:xfrm>
            <a:custGeom>
              <a:avLst/>
              <a:gdLst>
                <a:gd name="connsiteX0" fmla="*/ 27534 w 34066"/>
                <a:gd name="connsiteY0" fmla="*/ 28349 h 33442"/>
                <a:gd name="connsiteX1" fmla="*/ 26351 w 34066"/>
                <a:gd name="connsiteY1" fmla="*/ 1805 h 33442"/>
                <a:gd name="connsiteX2" fmla="*/ 6834 w 34066"/>
                <a:gd name="connsiteY2" fmla="*/ 6524 h 33442"/>
                <a:gd name="connsiteX3" fmla="*/ 1511 w 34066"/>
                <a:gd name="connsiteY3" fmla="*/ 25400 h 33442"/>
                <a:gd name="connsiteX4" fmla="*/ 27534 w 34066"/>
                <a:gd name="connsiteY4" fmla="*/ 28349 h 3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6" h="33442">
                  <a:moveTo>
                    <a:pt x="27534" y="28349"/>
                  </a:moveTo>
                  <a:cubicBezTo>
                    <a:pt x="34630" y="20681"/>
                    <a:pt x="38179" y="7114"/>
                    <a:pt x="26351" y="1805"/>
                  </a:cubicBezTo>
                  <a:cubicBezTo>
                    <a:pt x="18071" y="-2324"/>
                    <a:pt x="10974" y="1216"/>
                    <a:pt x="6834" y="6524"/>
                  </a:cubicBezTo>
                  <a:cubicBezTo>
                    <a:pt x="-263" y="10653"/>
                    <a:pt x="-1446" y="19501"/>
                    <a:pt x="1511" y="25400"/>
                  </a:cubicBezTo>
                  <a:cubicBezTo>
                    <a:pt x="6242" y="34248"/>
                    <a:pt x="19845" y="36608"/>
                    <a:pt x="27534" y="283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39" name="Freeform 297">
              <a:extLst>
                <a:ext uri="{FF2B5EF4-FFF2-40B4-BE49-F238E27FC236}">
                  <a16:creationId xmlns:a16="http://schemas.microsoft.com/office/drawing/2014/main" id="{2F7C22A1-FEA3-CD2F-65C4-71E80E293414}"/>
                </a:ext>
              </a:extLst>
            </p:cNvPr>
            <p:cNvSpPr>
              <a:spLocks/>
            </p:cNvSpPr>
            <p:nvPr/>
          </p:nvSpPr>
          <p:spPr>
            <a:xfrm>
              <a:off x="6396671" y="2295852"/>
              <a:ext cx="24638" cy="24376"/>
            </a:xfrm>
            <a:custGeom>
              <a:avLst/>
              <a:gdLst>
                <a:gd name="connsiteX0" fmla="*/ 20108 w 24638"/>
                <a:gd name="connsiteY0" fmla="*/ 20783 h 24376"/>
                <a:gd name="connsiteX1" fmla="*/ 18925 w 24638"/>
                <a:gd name="connsiteY1" fmla="*/ 1318 h 24376"/>
                <a:gd name="connsiteX2" fmla="*/ 4731 w 24638"/>
                <a:gd name="connsiteY2" fmla="*/ 4857 h 24376"/>
                <a:gd name="connsiteX3" fmla="*/ 1183 w 24638"/>
                <a:gd name="connsiteY3" fmla="*/ 18424 h 24376"/>
                <a:gd name="connsiteX4" fmla="*/ 20108 w 24638"/>
                <a:gd name="connsiteY4" fmla="*/ 20783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8" h="24376">
                  <a:moveTo>
                    <a:pt x="20108" y="20783"/>
                  </a:moveTo>
                  <a:cubicBezTo>
                    <a:pt x="24839" y="15475"/>
                    <a:pt x="27796" y="5447"/>
                    <a:pt x="18925" y="1318"/>
                  </a:cubicBezTo>
                  <a:cubicBezTo>
                    <a:pt x="13011" y="-1632"/>
                    <a:pt x="8280" y="728"/>
                    <a:pt x="4731" y="4857"/>
                  </a:cubicBezTo>
                  <a:cubicBezTo>
                    <a:pt x="0" y="7806"/>
                    <a:pt x="-1183" y="14295"/>
                    <a:pt x="1183" y="18424"/>
                  </a:cubicBezTo>
                  <a:cubicBezTo>
                    <a:pt x="4731" y="24912"/>
                    <a:pt x="14786" y="26682"/>
                    <a:pt x="20108" y="207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40" name="Freeform 298">
              <a:extLst>
                <a:ext uri="{FF2B5EF4-FFF2-40B4-BE49-F238E27FC236}">
                  <a16:creationId xmlns:a16="http://schemas.microsoft.com/office/drawing/2014/main" id="{24B24FFC-8DB4-C650-AA00-8282AF5EAE21}"/>
                </a:ext>
              </a:extLst>
            </p:cNvPr>
            <p:cNvSpPr>
              <a:spLocks/>
            </p:cNvSpPr>
            <p:nvPr/>
          </p:nvSpPr>
          <p:spPr>
            <a:xfrm>
              <a:off x="6348767" y="2258100"/>
              <a:ext cx="24638" cy="24376"/>
            </a:xfrm>
            <a:custGeom>
              <a:avLst/>
              <a:gdLst>
                <a:gd name="connsiteX0" fmla="*/ 20108 w 24638"/>
                <a:gd name="connsiteY0" fmla="*/ 20783 h 24376"/>
                <a:gd name="connsiteX1" fmla="*/ 18925 w 24638"/>
                <a:gd name="connsiteY1" fmla="*/ 1318 h 24376"/>
                <a:gd name="connsiteX2" fmla="*/ 4731 w 24638"/>
                <a:gd name="connsiteY2" fmla="*/ 4857 h 24376"/>
                <a:gd name="connsiteX3" fmla="*/ 1183 w 24638"/>
                <a:gd name="connsiteY3" fmla="*/ 18424 h 24376"/>
                <a:gd name="connsiteX4" fmla="*/ 20108 w 24638"/>
                <a:gd name="connsiteY4" fmla="*/ 20783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8" h="24376">
                  <a:moveTo>
                    <a:pt x="20108" y="20783"/>
                  </a:moveTo>
                  <a:cubicBezTo>
                    <a:pt x="24839" y="15475"/>
                    <a:pt x="27797" y="5447"/>
                    <a:pt x="18925" y="1318"/>
                  </a:cubicBezTo>
                  <a:cubicBezTo>
                    <a:pt x="13011" y="-1632"/>
                    <a:pt x="8280" y="728"/>
                    <a:pt x="4731" y="4857"/>
                  </a:cubicBezTo>
                  <a:cubicBezTo>
                    <a:pt x="0" y="7806"/>
                    <a:pt x="-1183" y="14295"/>
                    <a:pt x="1183" y="18424"/>
                  </a:cubicBezTo>
                  <a:cubicBezTo>
                    <a:pt x="4731" y="24912"/>
                    <a:pt x="14785" y="26682"/>
                    <a:pt x="20108" y="207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41" name="Freeform 299">
              <a:extLst>
                <a:ext uri="{FF2B5EF4-FFF2-40B4-BE49-F238E27FC236}">
                  <a16:creationId xmlns:a16="http://schemas.microsoft.com/office/drawing/2014/main" id="{C081F865-B6AA-6098-DE8E-B917954F02DB}"/>
                </a:ext>
              </a:extLst>
            </p:cNvPr>
            <p:cNvSpPr>
              <a:spLocks/>
            </p:cNvSpPr>
            <p:nvPr/>
          </p:nvSpPr>
          <p:spPr>
            <a:xfrm>
              <a:off x="6385697" y="2253483"/>
              <a:ext cx="34066" cy="33628"/>
            </a:xfrm>
            <a:custGeom>
              <a:avLst/>
              <a:gdLst>
                <a:gd name="connsiteX0" fmla="*/ 27534 w 34066"/>
                <a:gd name="connsiteY0" fmla="*/ 28349 h 33628"/>
                <a:gd name="connsiteX1" fmla="*/ 26351 w 34066"/>
                <a:gd name="connsiteY1" fmla="*/ 1805 h 33628"/>
                <a:gd name="connsiteX2" fmla="*/ 6834 w 34066"/>
                <a:gd name="connsiteY2" fmla="*/ 6524 h 33628"/>
                <a:gd name="connsiteX3" fmla="*/ 1511 w 34066"/>
                <a:gd name="connsiteY3" fmla="*/ 25400 h 33628"/>
                <a:gd name="connsiteX4" fmla="*/ 27534 w 34066"/>
                <a:gd name="connsiteY4" fmla="*/ 28349 h 3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6" h="33628">
                  <a:moveTo>
                    <a:pt x="27534" y="28349"/>
                  </a:moveTo>
                  <a:cubicBezTo>
                    <a:pt x="34631" y="20681"/>
                    <a:pt x="38179" y="7114"/>
                    <a:pt x="26351" y="1805"/>
                  </a:cubicBezTo>
                  <a:cubicBezTo>
                    <a:pt x="18071" y="-2324"/>
                    <a:pt x="10974" y="1216"/>
                    <a:pt x="6834" y="6524"/>
                  </a:cubicBezTo>
                  <a:cubicBezTo>
                    <a:pt x="-263" y="10653"/>
                    <a:pt x="-1446" y="19501"/>
                    <a:pt x="1511" y="25400"/>
                  </a:cubicBezTo>
                  <a:cubicBezTo>
                    <a:pt x="6243" y="34838"/>
                    <a:pt x="19846" y="36608"/>
                    <a:pt x="27534" y="283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42" name="Freeform 300">
              <a:extLst>
                <a:ext uri="{FF2B5EF4-FFF2-40B4-BE49-F238E27FC236}">
                  <a16:creationId xmlns:a16="http://schemas.microsoft.com/office/drawing/2014/main" id="{2E851F7F-9F51-43D7-9B18-AB31FA418D8C}"/>
                </a:ext>
              </a:extLst>
            </p:cNvPr>
            <p:cNvSpPr>
              <a:spLocks/>
            </p:cNvSpPr>
            <p:nvPr/>
          </p:nvSpPr>
          <p:spPr>
            <a:xfrm>
              <a:off x="6441290" y="2290055"/>
              <a:ext cx="34066" cy="33442"/>
            </a:xfrm>
            <a:custGeom>
              <a:avLst/>
              <a:gdLst>
                <a:gd name="connsiteX0" fmla="*/ 27534 w 34066"/>
                <a:gd name="connsiteY0" fmla="*/ 28349 h 33442"/>
                <a:gd name="connsiteX1" fmla="*/ 26351 w 34066"/>
                <a:gd name="connsiteY1" fmla="*/ 1805 h 33442"/>
                <a:gd name="connsiteX2" fmla="*/ 6834 w 34066"/>
                <a:gd name="connsiteY2" fmla="*/ 6524 h 33442"/>
                <a:gd name="connsiteX3" fmla="*/ 1511 w 34066"/>
                <a:gd name="connsiteY3" fmla="*/ 25400 h 33442"/>
                <a:gd name="connsiteX4" fmla="*/ 27534 w 34066"/>
                <a:gd name="connsiteY4" fmla="*/ 28349 h 3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6" h="33442">
                  <a:moveTo>
                    <a:pt x="27534" y="28349"/>
                  </a:moveTo>
                  <a:cubicBezTo>
                    <a:pt x="34630" y="20681"/>
                    <a:pt x="38179" y="7114"/>
                    <a:pt x="26351" y="1805"/>
                  </a:cubicBezTo>
                  <a:cubicBezTo>
                    <a:pt x="18071" y="-2324"/>
                    <a:pt x="10974" y="1216"/>
                    <a:pt x="6834" y="6524"/>
                  </a:cubicBezTo>
                  <a:cubicBezTo>
                    <a:pt x="-263" y="10653"/>
                    <a:pt x="-1446" y="19501"/>
                    <a:pt x="1511" y="25400"/>
                  </a:cubicBezTo>
                  <a:cubicBezTo>
                    <a:pt x="6243" y="34248"/>
                    <a:pt x="19845" y="36608"/>
                    <a:pt x="27534" y="283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43" name="Freeform 301">
              <a:extLst>
                <a:ext uri="{FF2B5EF4-FFF2-40B4-BE49-F238E27FC236}">
                  <a16:creationId xmlns:a16="http://schemas.microsoft.com/office/drawing/2014/main" id="{F0E2D864-5E66-2A2E-FF02-B708958BA1F6}"/>
                </a:ext>
              </a:extLst>
            </p:cNvPr>
            <p:cNvSpPr>
              <a:spLocks/>
            </p:cNvSpPr>
            <p:nvPr/>
          </p:nvSpPr>
          <p:spPr>
            <a:xfrm>
              <a:off x="6486566" y="2292902"/>
              <a:ext cx="24638" cy="24560"/>
            </a:xfrm>
            <a:custGeom>
              <a:avLst/>
              <a:gdLst>
                <a:gd name="connsiteX0" fmla="*/ 20108 w 24638"/>
                <a:gd name="connsiteY0" fmla="*/ 20783 h 24560"/>
                <a:gd name="connsiteX1" fmla="*/ 18925 w 24638"/>
                <a:gd name="connsiteY1" fmla="*/ 1318 h 24560"/>
                <a:gd name="connsiteX2" fmla="*/ 4732 w 24638"/>
                <a:gd name="connsiteY2" fmla="*/ 4857 h 24560"/>
                <a:gd name="connsiteX3" fmla="*/ 1182 w 24638"/>
                <a:gd name="connsiteY3" fmla="*/ 18424 h 24560"/>
                <a:gd name="connsiteX4" fmla="*/ 20108 w 24638"/>
                <a:gd name="connsiteY4" fmla="*/ 20783 h 2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8" h="24560">
                  <a:moveTo>
                    <a:pt x="20108" y="20783"/>
                  </a:moveTo>
                  <a:cubicBezTo>
                    <a:pt x="24839" y="15475"/>
                    <a:pt x="27796" y="5447"/>
                    <a:pt x="18925" y="1318"/>
                  </a:cubicBezTo>
                  <a:cubicBezTo>
                    <a:pt x="13011" y="-1632"/>
                    <a:pt x="8280" y="728"/>
                    <a:pt x="4732" y="4857"/>
                  </a:cubicBezTo>
                  <a:cubicBezTo>
                    <a:pt x="0" y="7806"/>
                    <a:pt x="-1183" y="14295"/>
                    <a:pt x="1182" y="18424"/>
                  </a:cubicBezTo>
                  <a:cubicBezTo>
                    <a:pt x="4732" y="25502"/>
                    <a:pt x="14785" y="26682"/>
                    <a:pt x="20108" y="207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44" name="Freeform 302">
              <a:extLst>
                <a:ext uri="{FF2B5EF4-FFF2-40B4-BE49-F238E27FC236}">
                  <a16:creationId xmlns:a16="http://schemas.microsoft.com/office/drawing/2014/main" id="{C8E44F66-7568-77DB-3E42-33927B9334A2}"/>
                </a:ext>
              </a:extLst>
            </p:cNvPr>
            <p:cNvSpPr>
              <a:spLocks/>
            </p:cNvSpPr>
            <p:nvPr/>
          </p:nvSpPr>
          <p:spPr>
            <a:xfrm>
              <a:off x="6438661" y="2255151"/>
              <a:ext cx="24638" cy="24807"/>
            </a:xfrm>
            <a:custGeom>
              <a:avLst/>
              <a:gdLst>
                <a:gd name="connsiteX0" fmla="*/ 20108 w 24638"/>
                <a:gd name="connsiteY0" fmla="*/ 20783 h 24807"/>
                <a:gd name="connsiteX1" fmla="*/ 18925 w 24638"/>
                <a:gd name="connsiteY1" fmla="*/ 1318 h 24807"/>
                <a:gd name="connsiteX2" fmla="*/ 4731 w 24638"/>
                <a:gd name="connsiteY2" fmla="*/ 4857 h 24807"/>
                <a:gd name="connsiteX3" fmla="*/ 1183 w 24638"/>
                <a:gd name="connsiteY3" fmla="*/ 18424 h 24807"/>
                <a:gd name="connsiteX4" fmla="*/ 20108 w 24638"/>
                <a:gd name="connsiteY4" fmla="*/ 20783 h 2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8" h="24807">
                  <a:moveTo>
                    <a:pt x="20108" y="20783"/>
                  </a:moveTo>
                  <a:cubicBezTo>
                    <a:pt x="24839" y="15475"/>
                    <a:pt x="27796" y="5447"/>
                    <a:pt x="18925" y="1318"/>
                  </a:cubicBezTo>
                  <a:cubicBezTo>
                    <a:pt x="13011" y="-1632"/>
                    <a:pt x="8280" y="728"/>
                    <a:pt x="4731" y="4857"/>
                  </a:cubicBezTo>
                  <a:cubicBezTo>
                    <a:pt x="0" y="7806"/>
                    <a:pt x="-1183" y="14295"/>
                    <a:pt x="1183" y="18424"/>
                  </a:cubicBezTo>
                  <a:cubicBezTo>
                    <a:pt x="4731" y="25502"/>
                    <a:pt x="14786" y="27272"/>
                    <a:pt x="20108" y="207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45" name="Freeform 303">
              <a:extLst>
                <a:ext uri="{FF2B5EF4-FFF2-40B4-BE49-F238E27FC236}">
                  <a16:creationId xmlns:a16="http://schemas.microsoft.com/office/drawing/2014/main" id="{4944640D-D1EB-AB71-75C8-B961A6FD6ED0}"/>
                </a:ext>
              </a:extLst>
            </p:cNvPr>
            <p:cNvSpPr>
              <a:spLocks/>
            </p:cNvSpPr>
            <p:nvPr/>
          </p:nvSpPr>
          <p:spPr>
            <a:xfrm>
              <a:off x="6475592" y="2251124"/>
              <a:ext cx="34066" cy="33442"/>
            </a:xfrm>
            <a:custGeom>
              <a:avLst/>
              <a:gdLst>
                <a:gd name="connsiteX0" fmla="*/ 27534 w 34066"/>
                <a:gd name="connsiteY0" fmla="*/ 28349 h 33442"/>
                <a:gd name="connsiteX1" fmla="*/ 26351 w 34066"/>
                <a:gd name="connsiteY1" fmla="*/ 1805 h 33442"/>
                <a:gd name="connsiteX2" fmla="*/ 6834 w 34066"/>
                <a:gd name="connsiteY2" fmla="*/ 6524 h 33442"/>
                <a:gd name="connsiteX3" fmla="*/ 1511 w 34066"/>
                <a:gd name="connsiteY3" fmla="*/ 25400 h 33442"/>
                <a:gd name="connsiteX4" fmla="*/ 27534 w 34066"/>
                <a:gd name="connsiteY4" fmla="*/ 28349 h 3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6" h="33442">
                  <a:moveTo>
                    <a:pt x="27534" y="28349"/>
                  </a:moveTo>
                  <a:cubicBezTo>
                    <a:pt x="34630" y="20681"/>
                    <a:pt x="38179" y="7114"/>
                    <a:pt x="26351" y="1805"/>
                  </a:cubicBezTo>
                  <a:cubicBezTo>
                    <a:pt x="18071" y="-2324"/>
                    <a:pt x="10974" y="1216"/>
                    <a:pt x="6834" y="6524"/>
                  </a:cubicBezTo>
                  <a:cubicBezTo>
                    <a:pt x="-263" y="10653"/>
                    <a:pt x="-1446" y="19501"/>
                    <a:pt x="1511" y="25400"/>
                  </a:cubicBezTo>
                  <a:cubicBezTo>
                    <a:pt x="6242" y="34248"/>
                    <a:pt x="19845" y="36608"/>
                    <a:pt x="27534" y="283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46" name="Freeform 304">
              <a:extLst>
                <a:ext uri="{FF2B5EF4-FFF2-40B4-BE49-F238E27FC236}">
                  <a16:creationId xmlns:a16="http://schemas.microsoft.com/office/drawing/2014/main" id="{DDF94225-5AEA-11E7-F36A-8F1C61902041}"/>
                </a:ext>
              </a:extLst>
            </p:cNvPr>
            <p:cNvSpPr>
              <a:spLocks/>
            </p:cNvSpPr>
            <p:nvPr/>
          </p:nvSpPr>
          <p:spPr>
            <a:xfrm>
              <a:off x="6525008" y="2255151"/>
              <a:ext cx="24638" cy="24807"/>
            </a:xfrm>
            <a:custGeom>
              <a:avLst/>
              <a:gdLst>
                <a:gd name="connsiteX0" fmla="*/ 20108 w 24638"/>
                <a:gd name="connsiteY0" fmla="*/ 20783 h 24807"/>
                <a:gd name="connsiteX1" fmla="*/ 18925 w 24638"/>
                <a:gd name="connsiteY1" fmla="*/ 1318 h 24807"/>
                <a:gd name="connsiteX2" fmla="*/ 4732 w 24638"/>
                <a:gd name="connsiteY2" fmla="*/ 4857 h 24807"/>
                <a:gd name="connsiteX3" fmla="*/ 1182 w 24638"/>
                <a:gd name="connsiteY3" fmla="*/ 18424 h 24807"/>
                <a:gd name="connsiteX4" fmla="*/ 20108 w 24638"/>
                <a:gd name="connsiteY4" fmla="*/ 20783 h 2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8" h="24807">
                  <a:moveTo>
                    <a:pt x="20108" y="20783"/>
                  </a:moveTo>
                  <a:cubicBezTo>
                    <a:pt x="24839" y="15475"/>
                    <a:pt x="27796" y="5447"/>
                    <a:pt x="18925" y="1318"/>
                  </a:cubicBezTo>
                  <a:cubicBezTo>
                    <a:pt x="13011" y="-1632"/>
                    <a:pt x="8280" y="728"/>
                    <a:pt x="4732" y="4857"/>
                  </a:cubicBezTo>
                  <a:cubicBezTo>
                    <a:pt x="0" y="7806"/>
                    <a:pt x="-1183" y="14295"/>
                    <a:pt x="1182" y="18424"/>
                  </a:cubicBezTo>
                  <a:cubicBezTo>
                    <a:pt x="4732" y="25502"/>
                    <a:pt x="14194" y="27272"/>
                    <a:pt x="20108" y="207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47" name="Freeform 305">
              <a:extLst>
                <a:ext uri="{FF2B5EF4-FFF2-40B4-BE49-F238E27FC236}">
                  <a16:creationId xmlns:a16="http://schemas.microsoft.com/office/drawing/2014/main" id="{DA4B9139-FDB5-DB05-A4B8-6AC94ADC8B01}"/>
                </a:ext>
              </a:extLst>
            </p:cNvPr>
            <p:cNvSpPr>
              <a:spLocks/>
            </p:cNvSpPr>
            <p:nvPr/>
          </p:nvSpPr>
          <p:spPr>
            <a:xfrm>
              <a:off x="6532959" y="2289465"/>
              <a:ext cx="34066" cy="33442"/>
            </a:xfrm>
            <a:custGeom>
              <a:avLst/>
              <a:gdLst>
                <a:gd name="connsiteX0" fmla="*/ 27534 w 34066"/>
                <a:gd name="connsiteY0" fmla="*/ 28349 h 33442"/>
                <a:gd name="connsiteX1" fmla="*/ 26351 w 34066"/>
                <a:gd name="connsiteY1" fmla="*/ 1805 h 33442"/>
                <a:gd name="connsiteX2" fmla="*/ 6834 w 34066"/>
                <a:gd name="connsiteY2" fmla="*/ 6524 h 33442"/>
                <a:gd name="connsiteX3" fmla="*/ 1511 w 34066"/>
                <a:gd name="connsiteY3" fmla="*/ 25400 h 33442"/>
                <a:gd name="connsiteX4" fmla="*/ 27534 w 34066"/>
                <a:gd name="connsiteY4" fmla="*/ 28349 h 3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6" h="33442">
                  <a:moveTo>
                    <a:pt x="27534" y="28349"/>
                  </a:moveTo>
                  <a:cubicBezTo>
                    <a:pt x="34630" y="20681"/>
                    <a:pt x="38179" y="7114"/>
                    <a:pt x="26351" y="1805"/>
                  </a:cubicBezTo>
                  <a:cubicBezTo>
                    <a:pt x="18071" y="-2324"/>
                    <a:pt x="10974" y="1216"/>
                    <a:pt x="6834" y="6524"/>
                  </a:cubicBezTo>
                  <a:cubicBezTo>
                    <a:pt x="-263" y="10653"/>
                    <a:pt x="-1446" y="19501"/>
                    <a:pt x="1511" y="25400"/>
                  </a:cubicBezTo>
                  <a:cubicBezTo>
                    <a:pt x="6243" y="34248"/>
                    <a:pt x="19845" y="36608"/>
                    <a:pt x="27534" y="283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1048" name="Graphic 22">
              <a:extLst>
                <a:ext uri="{FF2B5EF4-FFF2-40B4-BE49-F238E27FC236}">
                  <a16:creationId xmlns:a16="http://schemas.microsoft.com/office/drawing/2014/main" id="{FAA1805F-A660-74AC-E06D-360CB0ABC4DB}"/>
                </a:ext>
              </a:extLst>
            </p:cNvPr>
            <p:cNvGrpSpPr>
              <a:grpSpLocks/>
            </p:cNvGrpSpPr>
            <p:nvPr/>
          </p:nvGrpSpPr>
          <p:grpSpPr>
            <a:xfrm>
              <a:off x="6401179" y="2482168"/>
              <a:ext cx="113320" cy="103000"/>
              <a:chOff x="6401179" y="2482168"/>
              <a:chExt cx="113320" cy="103000"/>
            </a:xfrm>
          </p:grpSpPr>
          <p:sp>
            <p:nvSpPr>
              <p:cNvPr id="1049" name="Freeform 307">
                <a:extLst>
                  <a:ext uri="{FF2B5EF4-FFF2-40B4-BE49-F238E27FC236}">
                    <a16:creationId xmlns:a16="http://schemas.microsoft.com/office/drawing/2014/main" id="{12F11FD8-D6AF-4D4D-0143-9946F4C8198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401179" y="2482168"/>
                <a:ext cx="112925" cy="103000"/>
              </a:xfrm>
              <a:custGeom>
                <a:avLst/>
                <a:gdLst>
                  <a:gd name="connsiteX0" fmla="*/ 111409 w 112925"/>
                  <a:gd name="connsiteY0" fmla="*/ 53898 h 103000"/>
                  <a:gd name="connsiteX1" fmla="*/ 56407 w 112925"/>
                  <a:gd name="connsiteY1" fmla="*/ 102857 h 103000"/>
                  <a:gd name="connsiteX2" fmla="*/ 1406 w 112925"/>
                  <a:gd name="connsiteY2" fmla="*/ 55668 h 103000"/>
                  <a:gd name="connsiteX3" fmla="*/ 55816 w 112925"/>
                  <a:gd name="connsiteY3" fmla="*/ 220 h 103000"/>
                  <a:gd name="connsiteX4" fmla="*/ 111409 w 112925"/>
                  <a:gd name="connsiteY4" fmla="*/ 53898 h 10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925" h="103000">
                    <a:moveTo>
                      <a:pt x="111409" y="53898"/>
                    </a:moveTo>
                    <a:cubicBezTo>
                      <a:pt x="104904" y="78083"/>
                      <a:pt x="83021" y="105217"/>
                      <a:pt x="56407" y="102857"/>
                    </a:cubicBezTo>
                    <a:cubicBezTo>
                      <a:pt x="34525" y="100498"/>
                      <a:pt x="9094" y="81622"/>
                      <a:pt x="1406" y="55668"/>
                    </a:cubicBezTo>
                    <a:cubicBezTo>
                      <a:pt x="-7465" y="24995"/>
                      <a:pt x="27428" y="1990"/>
                      <a:pt x="55816" y="220"/>
                    </a:cubicBezTo>
                    <a:cubicBezTo>
                      <a:pt x="93075" y="-2729"/>
                      <a:pt x="119689" y="24405"/>
                      <a:pt x="111409" y="53898"/>
                    </a:cubicBezTo>
                    <a:close/>
                  </a:path>
                </a:pathLst>
              </a:custGeom>
              <a:solidFill>
                <a:srgbClr val="E26AA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050" name="Freeform 308">
                <a:extLst>
                  <a:ext uri="{FF2B5EF4-FFF2-40B4-BE49-F238E27FC236}">
                    <a16:creationId xmlns:a16="http://schemas.microsoft.com/office/drawing/2014/main" id="{222E6D58-CB13-99E5-AF02-09E776C85EB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416779" y="2504313"/>
                <a:ext cx="40216" cy="27929"/>
              </a:xfrm>
              <a:custGeom>
                <a:avLst/>
                <a:gdLst>
                  <a:gd name="connsiteX0" fmla="*/ 40216 w 40216"/>
                  <a:gd name="connsiteY0" fmla="*/ 8158 h 27929"/>
                  <a:gd name="connsiteX1" fmla="*/ 26022 w 40216"/>
                  <a:gd name="connsiteY1" fmla="*/ 23495 h 27929"/>
                  <a:gd name="connsiteX2" fmla="*/ 3549 w 40216"/>
                  <a:gd name="connsiteY2" fmla="*/ 23495 h 27929"/>
                  <a:gd name="connsiteX3" fmla="*/ 14194 w 40216"/>
                  <a:gd name="connsiteY3" fmla="*/ 1080 h 27929"/>
                  <a:gd name="connsiteX4" fmla="*/ 40216 w 40216"/>
                  <a:gd name="connsiteY4" fmla="*/ 8158 h 2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6" h="27929">
                    <a:moveTo>
                      <a:pt x="40216" y="8158"/>
                    </a:moveTo>
                    <a:cubicBezTo>
                      <a:pt x="39625" y="12877"/>
                      <a:pt x="32527" y="18186"/>
                      <a:pt x="26022" y="23495"/>
                    </a:cubicBezTo>
                    <a:cubicBezTo>
                      <a:pt x="19517" y="28803"/>
                      <a:pt x="10645" y="29983"/>
                      <a:pt x="3549" y="23495"/>
                    </a:cubicBezTo>
                    <a:cubicBezTo>
                      <a:pt x="-3549" y="17006"/>
                      <a:pt x="0" y="4619"/>
                      <a:pt x="14194" y="1080"/>
                    </a:cubicBezTo>
                    <a:cubicBezTo>
                      <a:pt x="27797" y="-2460"/>
                      <a:pt x="40216" y="3439"/>
                      <a:pt x="40216" y="8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051" name="Freeform 309">
                <a:extLst>
                  <a:ext uri="{FF2B5EF4-FFF2-40B4-BE49-F238E27FC236}">
                    <a16:creationId xmlns:a16="http://schemas.microsoft.com/office/drawing/2014/main" id="{9A9D6EE3-A375-AAD1-2097-79A9265B48E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412048" y="2490056"/>
                <a:ext cx="102451" cy="94522"/>
              </a:xfrm>
              <a:custGeom>
                <a:avLst/>
                <a:gdLst>
                  <a:gd name="connsiteX0" fmla="*/ 81023 w 102451"/>
                  <a:gd name="connsiteY0" fmla="*/ 0 h 94522"/>
                  <a:gd name="connsiteX1" fmla="*/ 82798 w 102451"/>
                  <a:gd name="connsiteY1" fmla="*/ 23595 h 94522"/>
                  <a:gd name="connsiteX2" fmla="*/ 27796 w 102451"/>
                  <a:gd name="connsiteY2" fmla="*/ 74323 h 94522"/>
                  <a:gd name="connsiteX3" fmla="*/ 0 w 102451"/>
                  <a:gd name="connsiteY3" fmla="*/ 64885 h 94522"/>
                  <a:gd name="connsiteX4" fmla="*/ 46130 w 102451"/>
                  <a:gd name="connsiteY4" fmla="*/ 94379 h 94522"/>
                  <a:gd name="connsiteX5" fmla="*/ 101132 w 102451"/>
                  <a:gd name="connsiteY5" fmla="*/ 45420 h 94522"/>
                  <a:gd name="connsiteX6" fmla="*/ 81023 w 102451"/>
                  <a:gd name="connsiteY6" fmla="*/ 0 h 94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451" h="94522">
                    <a:moveTo>
                      <a:pt x="81023" y="0"/>
                    </a:moveTo>
                    <a:cubicBezTo>
                      <a:pt x="83980" y="7078"/>
                      <a:pt x="84572" y="15337"/>
                      <a:pt x="82798" y="23595"/>
                    </a:cubicBezTo>
                    <a:cubicBezTo>
                      <a:pt x="77475" y="48369"/>
                      <a:pt x="56184" y="76683"/>
                      <a:pt x="27796" y="74323"/>
                    </a:cubicBezTo>
                    <a:cubicBezTo>
                      <a:pt x="18925" y="73733"/>
                      <a:pt x="8871" y="70194"/>
                      <a:pt x="0" y="64885"/>
                    </a:cubicBezTo>
                    <a:cubicBezTo>
                      <a:pt x="11828" y="81992"/>
                      <a:pt x="30162" y="93199"/>
                      <a:pt x="46130" y="94379"/>
                    </a:cubicBezTo>
                    <a:cubicBezTo>
                      <a:pt x="72743" y="96738"/>
                      <a:pt x="94035" y="69604"/>
                      <a:pt x="101132" y="45420"/>
                    </a:cubicBezTo>
                    <a:cubicBezTo>
                      <a:pt x="105863" y="27134"/>
                      <a:pt x="97583" y="10028"/>
                      <a:pt x="81023" y="0"/>
                    </a:cubicBezTo>
                    <a:close/>
                  </a:path>
                </a:pathLst>
              </a:custGeom>
              <a:solidFill>
                <a:srgbClr val="BA50A3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</p:grpSp>
      <p:grpSp>
        <p:nvGrpSpPr>
          <p:cNvPr id="23" name="Graphic 22">
            <a:extLst>
              <a:ext uri="{FF2B5EF4-FFF2-40B4-BE49-F238E27FC236}">
                <a16:creationId xmlns:a16="http://schemas.microsoft.com/office/drawing/2014/main" id="{7C41AFD8-264F-CED4-2F58-84431063927D}"/>
              </a:ext>
            </a:extLst>
          </p:cNvPr>
          <p:cNvGrpSpPr>
            <a:grpSpLocks/>
          </p:cNvGrpSpPr>
          <p:nvPr/>
        </p:nvGrpSpPr>
        <p:grpSpPr>
          <a:xfrm>
            <a:off x="10574374" y="2691200"/>
            <a:ext cx="208582" cy="338079"/>
            <a:chOff x="6806216" y="2251124"/>
            <a:chExt cx="261257" cy="425860"/>
          </a:xfrm>
        </p:grpSpPr>
        <p:sp>
          <p:nvSpPr>
            <p:cNvPr id="1008" name="Freeform 311">
              <a:extLst>
                <a:ext uri="{FF2B5EF4-FFF2-40B4-BE49-F238E27FC236}">
                  <a16:creationId xmlns:a16="http://schemas.microsoft.com/office/drawing/2014/main" id="{14622E2A-B17F-98C3-0D10-9237FDADC049}"/>
                </a:ext>
              </a:extLst>
            </p:cNvPr>
            <p:cNvSpPr>
              <a:spLocks/>
            </p:cNvSpPr>
            <p:nvPr/>
          </p:nvSpPr>
          <p:spPr>
            <a:xfrm>
              <a:off x="6806216" y="2333479"/>
              <a:ext cx="261257" cy="342915"/>
            </a:xfrm>
            <a:custGeom>
              <a:avLst/>
              <a:gdLst>
                <a:gd name="connsiteX0" fmla="*/ 239236 w 261257"/>
                <a:gd name="connsiteY0" fmla="*/ 1442 h 342915"/>
                <a:gd name="connsiteX1" fmla="*/ 248698 w 261257"/>
                <a:gd name="connsiteY1" fmla="*/ 239748 h 342915"/>
                <a:gd name="connsiteX2" fmla="*/ 241602 w 261257"/>
                <a:gd name="connsiteY2" fmla="*/ 325869 h 342915"/>
                <a:gd name="connsiteX3" fmla="*/ 236870 w 261257"/>
                <a:gd name="connsiteY3" fmla="*/ 330588 h 342915"/>
                <a:gd name="connsiteX4" fmla="*/ 119178 w 261257"/>
                <a:gd name="connsiteY4" fmla="*/ 338256 h 342915"/>
                <a:gd name="connsiteX5" fmla="*/ 30466 w 261257"/>
                <a:gd name="connsiteY5" fmla="*/ 337666 h 342915"/>
                <a:gd name="connsiteX6" fmla="*/ 9767 w 261257"/>
                <a:gd name="connsiteY6" fmla="*/ 156577 h 342915"/>
                <a:gd name="connsiteX7" fmla="*/ 23961 w 261257"/>
                <a:gd name="connsiteY7" fmla="*/ 6751 h 342915"/>
                <a:gd name="connsiteX8" fmla="*/ 70092 w 261257"/>
                <a:gd name="connsiteY8" fmla="*/ 2622 h 342915"/>
                <a:gd name="connsiteX9" fmla="*/ 125093 w 261257"/>
                <a:gd name="connsiteY9" fmla="*/ 262 h 342915"/>
                <a:gd name="connsiteX10" fmla="*/ 182460 w 261257"/>
                <a:gd name="connsiteY10" fmla="*/ 262 h 342915"/>
                <a:gd name="connsiteX11" fmla="*/ 236870 w 261257"/>
                <a:gd name="connsiteY11" fmla="*/ 852 h 342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1257" h="342915">
                  <a:moveTo>
                    <a:pt x="239236" y="1442"/>
                  </a:moveTo>
                  <a:cubicBezTo>
                    <a:pt x="283592" y="37424"/>
                    <a:pt x="246924" y="190789"/>
                    <a:pt x="248698" y="239748"/>
                  </a:cubicBezTo>
                  <a:cubicBezTo>
                    <a:pt x="249289" y="263933"/>
                    <a:pt x="258753" y="304634"/>
                    <a:pt x="241602" y="325869"/>
                  </a:cubicBezTo>
                  <a:cubicBezTo>
                    <a:pt x="240418" y="327639"/>
                    <a:pt x="238644" y="328818"/>
                    <a:pt x="236870" y="330588"/>
                  </a:cubicBezTo>
                  <a:cubicBezTo>
                    <a:pt x="212031" y="351823"/>
                    <a:pt x="148158" y="339436"/>
                    <a:pt x="119178" y="338256"/>
                  </a:cubicBezTo>
                  <a:cubicBezTo>
                    <a:pt x="93748" y="337076"/>
                    <a:pt x="54715" y="345335"/>
                    <a:pt x="30466" y="337666"/>
                  </a:cubicBezTo>
                  <a:cubicBezTo>
                    <a:pt x="-10340" y="324099"/>
                    <a:pt x="9767" y="193739"/>
                    <a:pt x="9767" y="156577"/>
                  </a:cubicBezTo>
                  <a:cubicBezTo>
                    <a:pt x="9767" y="109388"/>
                    <a:pt x="-19804" y="22087"/>
                    <a:pt x="23961" y="6751"/>
                  </a:cubicBezTo>
                  <a:cubicBezTo>
                    <a:pt x="34607" y="2622"/>
                    <a:pt x="58855" y="3211"/>
                    <a:pt x="70092" y="2622"/>
                  </a:cubicBezTo>
                  <a:cubicBezTo>
                    <a:pt x="83694" y="1442"/>
                    <a:pt x="111491" y="262"/>
                    <a:pt x="125093" y="262"/>
                  </a:cubicBezTo>
                  <a:cubicBezTo>
                    <a:pt x="139287" y="-328"/>
                    <a:pt x="168266" y="262"/>
                    <a:pt x="182460" y="262"/>
                  </a:cubicBezTo>
                  <a:cubicBezTo>
                    <a:pt x="193697" y="262"/>
                    <a:pt x="236870" y="852"/>
                    <a:pt x="236870" y="852"/>
                  </a:cubicBezTo>
                </a:path>
              </a:pathLst>
            </a:custGeom>
            <a:solidFill>
              <a:srgbClr val="BD9DD4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09" name="Freeform 312">
              <a:extLst>
                <a:ext uri="{FF2B5EF4-FFF2-40B4-BE49-F238E27FC236}">
                  <a16:creationId xmlns:a16="http://schemas.microsoft.com/office/drawing/2014/main" id="{974E4AD6-C36A-7412-BBFA-3FBD02DA16FC}"/>
                </a:ext>
              </a:extLst>
            </p:cNvPr>
            <p:cNvSpPr>
              <a:spLocks/>
            </p:cNvSpPr>
            <p:nvPr/>
          </p:nvSpPr>
          <p:spPr>
            <a:xfrm>
              <a:off x="6811029" y="2334487"/>
              <a:ext cx="256428" cy="342497"/>
            </a:xfrm>
            <a:custGeom>
              <a:avLst/>
              <a:gdLst>
                <a:gd name="connsiteX0" fmla="*/ 199529 w 256428"/>
                <a:gd name="connsiteY0" fmla="*/ 257617 h 342497"/>
                <a:gd name="connsiteX1" fmla="*/ 190066 w 256428"/>
                <a:gd name="connsiteY1" fmla="*/ 270594 h 342497"/>
                <a:gd name="connsiteX2" fmla="*/ 120871 w 256428"/>
                <a:gd name="connsiteY2" fmla="*/ 291239 h 342497"/>
                <a:gd name="connsiteX3" fmla="*/ 83021 w 256428"/>
                <a:gd name="connsiteY3" fmla="*/ 291239 h 342497"/>
                <a:gd name="connsiteX4" fmla="*/ 42213 w 256428"/>
                <a:gd name="connsiteY4" fmla="*/ 268824 h 342497"/>
                <a:gd name="connsiteX5" fmla="*/ 18556 w 256428"/>
                <a:gd name="connsiteY5" fmla="*/ 202759 h 342497"/>
                <a:gd name="connsiteX6" fmla="*/ 18556 w 256428"/>
                <a:gd name="connsiteY6" fmla="*/ 126076 h 342497"/>
                <a:gd name="connsiteX7" fmla="*/ 223 w 256428"/>
                <a:gd name="connsiteY7" fmla="*/ 100122 h 342497"/>
                <a:gd name="connsiteX8" fmla="*/ 4954 w 256428"/>
                <a:gd name="connsiteY8" fmla="*/ 156159 h 342497"/>
                <a:gd name="connsiteX9" fmla="*/ 25653 w 256428"/>
                <a:gd name="connsiteY9" fmla="*/ 337249 h 342497"/>
                <a:gd name="connsiteX10" fmla="*/ 114365 w 256428"/>
                <a:gd name="connsiteY10" fmla="*/ 337839 h 342497"/>
                <a:gd name="connsiteX11" fmla="*/ 232057 w 256428"/>
                <a:gd name="connsiteY11" fmla="*/ 330170 h 342497"/>
                <a:gd name="connsiteX12" fmla="*/ 236788 w 256428"/>
                <a:gd name="connsiteY12" fmla="*/ 325451 h 342497"/>
                <a:gd name="connsiteX13" fmla="*/ 249208 w 256428"/>
                <a:gd name="connsiteY13" fmla="*/ 234612 h 342497"/>
                <a:gd name="connsiteX14" fmla="*/ 224960 w 256428"/>
                <a:gd name="connsiteY14" fmla="*/ 1614 h 342497"/>
                <a:gd name="connsiteX15" fmla="*/ 219637 w 256428"/>
                <a:gd name="connsiteY15" fmla="*/ 93044 h 342497"/>
                <a:gd name="connsiteX16" fmla="*/ 213132 w 256428"/>
                <a:gd name="connsiteY16" fmla="*/ 178574 h 342497"/>
                <a:gd name="connsiteX17" fmla="*/ 199529 w 256428"/>
                <a:gd name="connsiteY17" fmla="*/ 257617 h 34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6428" h="342497">
                  <a:moveTo>
                    <a:pt x="199529" y="257617"/>
                  </a:moveTo>
                  <a:cubicBezTo>
                    <a:pt x="196572" y="262336"/>
                    <a:pt x="193615" y="267054"/>
                    <a:pt x="190066" y="270594"/>
                  </a:cubicBezTo>
                  <a:cubicBezTo>
                    <a:pt x="172324" y="291239"/>
                    <a:pt x="146302" y="291829"/>
                    <a:pt x="120871" y="291239"/>
                  </a:cubicBezTo>
                  <a:cubicBezTo>
                    <a:pt x="108451" y="291239"/>
                    <a:pt x="95440" y="290059"/>
                    <a:pt x="83021" y="291239"/>
                  </a:cubicBezTo>
                  <a:cubicBezTo>
                    <a:pt x="65870" y="293009"/>
                    <a:pt x="52267" y="281211"/>
                    <a:pt x="42213" y="268824"/>
                  </a:cubicBezTo>
                  <a:cubicBezTo>
                    <a:pt x="24471" y="247589"/>
                    <a:pt x="15008" y="229893"/>
                    <a:pt x="18556" y="202759"/>
                  </a:cubicBezTo>
                  <a:cubicBezTo>
                    <a:pt x="21514" y="177984"/>
                    <a:pt x="28019" y="149671"/>
                    <a:pt x="18556" y="126076"/>
                  </a:cubicBezTo>
                  <a:cubicBezTo>
                    <a:pt x="14417" y="116638"/>
                    <a:pt x="7911" y="107790"/>
                    <a:pt x="223" y="100122"/>
                  </a:cubicBezTo>
                  <a:cubicBezTo>
                    <a:pt x="2589" y="120177"/>
                    <a:pt x="4954" y="140233"/>
                    <a:pt x="4954" y="156159"/>
                  </a:cubicBezTo>
                  <a:cubicBezTo>
                    <a:pt x="4954" y="193321"/>
                    <a:pt x="-15154" y="323682"/>
                    <a:pt x="25653" y="337249"/>
                  </a:cubicBezTo>
                  <a:cubicBezTo>
                    <a:pt x="49902" y="344917"/>
                    <a:pt x="88935" y="337249"/>
                    <a:pt x="114365" y="337839"/>
                  </a:cubicBezTo>
                  <a:cubicBezTo>
                    <a:pt x="143936" y="339018"/>
                    <a:pt x="207218" y="351405"/>
                    <a:pt x="232057" y="330170"/>
                  </a:cubicBezTo>
                  <a:cubicBezTo>
                    <a:pt x="233831" y="328991"/>
                    <a:pt x="235014" y="327221"/>
                    <a:pt x="236788" y="325451"/>
                  </a:cubicBezTo>
                  <a:cubicBezTo>
                    <a:pt x="253939" y="304216"/>
                    <a:pt x="249799" y="259386"/>
                    <a:pt x="249208" y="234612"/>
                  </a:cubicBezTo>
                  <a:cubicBezTo>
                    <a:pt x="248025" y="185653"/>
                    <a:pt x="277596" y="-20211"/>
                    <a:pt x="224960" y="1614"/>
                  </a:cubicBezTo>
                  <a:cubicBezTo>
                    <a:pt x="202486" y="11052"/>
                    <a:pt x="216089" y="47034"/>
                    <a:pt x="219637" y="93044"/>
                  </a:cubicBezTo>
                  <a:cubicBezTo>
                    <a:pt x="222003" y="121357"/>
                    <a:pt x="217863" y="150261"/>
                    <a:pt x="213132" y="178574"/>
                  </a:cubicBezTo>
                  <a:cubicBezTo>
                    <a:pt x="207809" y="204529"/>
                    <a:pt x="213132" y="232842"/>
                    <a:pt x="199529" y="257617"/>
                  </a:cubicBezTo>
                  <a:close/>
                </a:path>
              </a:pathLst>
            </a:custGeom>
            <a:solidFill>
              <a:srgbClr val="8F66B5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10" name="Freeform 313">
              <a:extLst>
                <a:ext uri="{FF2B5EF4-FFF2-40B4-BE49-F238E27FC236}">
                  <a16:creationId xmlns:a16="http://schemas.microsoft.com/office/drawing/2014/main" id="{31D56B3C-75B4-51CE-4B3F-5738B31E08CF}"/>
                </a:ext>
              </a:extLst>
            </p:cNvPr>
            <p:cNvSpPr>
              <a:spLocks/>
            </p:cNvSpPr>
            <p:nvPr/>
          </p:nvSpPr>
          <p:spPr>
            <a:xfrm>
              <a:off x="6973171" y="2444530"/>
              <a:ext cx="30988" cy="30908"/>
            </a:xfrm>
            <a:custGeom>
              <a:avLst/>
              <a:gdLst>
                <a:gd name="connsiteX0" fmla="*/ 30882 w 30988"/>
                <a:gd name="connsiteY0" fmla="*/ 15443 h 30908"/>
                <a:gd name="connsiteX1" fmla="*/ 15506 w 30988"/>
                <a:gd name="connsiteY1" fmla="*/ 30780 h 30908"/>
                <a:gd name="connsiteX2" fmla="*/ 129 w 30988"/>
                <a:gd name="connsiteY2" fmla="*/ 15443 h 30908"/>
                <a:gd name="connsiteX3" fmla="*/ 15506 w 30988"/>
                <a:gd name="connsiteY3" fmla="*/ 106 h 30908"/>
                <a:gd name="connsiteX4" fmla="*/ 30882 w 30988"/>
                <a:gd name="connsiteY4" fmla="*/ 15443 h 3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88" h="30908">
                  <a:moveTo>
                    <a:pt x="30882" y="15443"/>
                  </a:moveTo>
                  <a:cubicBezTo>
                    <a:pt x="32065" y="24291"/>
                    <a:pt x="23194" y="30190"/>
                    <a:pt x="15506" y="30780"/>
                  </a:cubicBezTo>
                  <a:cubicBezTo>
                    <a:pt x="6043" y="31959"/>
                    <a:pt x="-1054" y="24881"/>
                    <a:pt x="129" y="15443"/>
                  </a:cubicBezTo>
                  <a:cubicBezTo>
                    <a:pt x="720" y="7775"/>
                    <a:pt x="7226" y="-1073"/>
                    <a:pt x="15506" y="106"/>
                  </a:cubicBezTo>
                  <a:cubicBezTo>
                    <a:pt x="23194" y="1286"/>
                    <a:pt x="30291" y="7775"/>
                    <a:pt x="30882" y="15443"/>
                  </a:cubicBezTo>
                  <a:close/>
                </a:path>
              </a:pathLst>
            </a:custGeom>
            <a:solidFill>
              <a:srgbClr val="54BCE8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11" name="Freeform 314">
              <a:extLst>
                <a:ext uri="{FF2B5EF4-FFF2-40B4-BE49-F238E27FC236}">
                  <a16:creationId xmlns:a16="http://schemas.microsoft.com/office/drawing/2014/main" id="{135F6C82-B342-EE02-AE29-C9A3564BBD2A}"/>
                </a:ext>
              </a:extLst>
            </p:cNvPr>
            <p:cNvSpPr>
              <a:spLocks/>
            </p:cNvSpPr>
            <p:nvPr/>
          </p:nvSpPr>
          <p:spPr>
            <a:xfrm>
              <a:off x="6862590" y="2607218"/>
              <a:ext cx="41598" cy="36802"/>
            </a:xfrm>
            <a:custGeom>
              <a:avLst/>
              <a:gdLst>
                <a:gd name="connsiteX0" fmla="*/ 30869 w 41598"/>
                <a:gd name="connsiteY0" fmla="*/ 30305 h 36802"/>
                <a:gd name="connsiteX1" fmla="*/ 3072 w 41598"/>
                <a:gd name="connsiteY1" fmla="*/ 32665 h 36802"/>
                <a:gd name="connsiteX2" fmla="*/ 12534 w 41598"/>
                <a:gd name="connsiteY2" fmla="*/ 6710 h 36802"/>
                <a:gd name="connsiteX3" fmla="*/ 40331 w 41598"/>
                <a:gd name="connsiteY3" fmla="*/ 4351 h 36802"/>
                <a:gd name="connsiteX4" fmla="*/ 30869 w 41598"/>
                <a:gd name="connsiteY4" fmla="*/ 30305 h 36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98" h="36802">
                  <a:moveTo>
                    <a:pt x="30869" y="30305"/>
                  </a:moveTo>
                  <a:cubicBezTo>
                    <a:pt x="20814" y="39153"/>
                    <a:pt x="8395" y="37973"/>
                    <a:pt x="3072" y="32665"/>
                  </a:cubicBezTo>
                  <a:cubicBezTo>
                    <a:pt x="-3433" y="26176"/>
                    <a:pt x="706" y="14379"/>
                    <a:pt x="12534" y="6710"/>
                  </a:cubicBezTo>
                  <a:cubicBezTo>
                    <a:pt x="22589" y="222"/>
                    <a:pt x="36191" y="-3317"/>
                    <a:pt x="40331" y="4351"/>
                  </a:cubicBezTo>
                  <a:cubicBezTo>
                    <a:pt x="43880" y="10839"/>
                    <a:pt x="39740" y="22637"/>
                    <a:pt x="30869" y="30305"/>
                  </a:cubicBezTo>
                  <a:close/>
                </a:path>
              </a:pathLst>
            </a:custGeom>
            <a:solidFill>
              <a:srgbClr val="54BCE8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12" name="Freeform 315">
              <a:extLst>
                <a:ext uri="{FF2B5EF4-FFF2-40B4-BE49-F238E27FC236}">
                  <a16:creationId xmlns:a16="http://schemas.microsoft.com/office/drawing/2014/main" id="{56018898-2253-8F84-23A8-2C36BE4FFD31}"/>
                </a:ext>
              </a:extLst>
            </p:cNvPr>
            <p:cNvSpPr>
              <a:spLocks/>
            </p:cNvSpPr>
            <p:nvPr/>
          </p:nvSpPr>
          <p:spPr>
            <a:xfrm>
              <a:off x="6870230" y="2412672"/>
              <a:ext cx="41766" cy="39810"/>
            </a:xfrm>
            <a:custGeom>
              <a:avLst/>
              <a:gdLst>
                <a:gd name="connsiteX0" fmla="*/ 41563 w 41766"/>
                <a:gd name="connsiteY0" fmla="*/ 19578 h 39810"/>
                <a:gd name="connsiteX1" fmla="*/ 20863 w 41766"/>
                <a:gd name="connsiteY1" fmla="*/ 39633 h 39810"/>
                <a:gd name="connsiteX2" fmla="*/ 164 w 41766"/>
                <a:gd name="connsiteY2" fmla="*/ 20167 h 39810"/>
                <a:gd name="connsiteX3" fmla="*/ 20863 w 41766"/>
                <a:gd name="connsiteY3" fmla="*/ 112 h 39810"/>
                <a:gd name="connsiteX4" fmla="*/ 41563 w 41766"/>
                <a:gd name="connsiteY4" fmla="*/ 19578 h 3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66" h="39810">
                  <a:moveTo>
                    <a:pt x="41563" y="19578"/>
                  </a:moveTo>
                  <a:cubicBezTo>
                    <a:pt x="40380" y="29605"/>
                    <a:pt x="32692" y="41403"/>
                    <a:pt x="20863" y="39633"/>
                  </a:cubicBezTo>
                  <a:cubicBezTo>
                    <a:pt x="11401" y="38453"/>
                    <a:pt x="1938" y="29605"/>
                    <a:pt x="164" y="20167"/>
                  </a:cubicBezTo>
                  <a:cubicBezTo>
                    <a:pt x="-1611" y="8960"/>
                    <a:pt x="11401" y="1882"/>
                    <a:pt x="20863" y="112"/>
                  </a:cubicBezTo>
                  <a:cubicBezTo>
                    <a:pt x="33283" y="-1068"/>
                    <a:pt x="43337" y="7190"/>
                    <a:pt x="41563" y="19578"/>
                  </a:cubicBezTo>
                  <a:close/>
                </a:path>
              </a:pathLst>
            </a:custGeom>
            <a:solidFill>
              <a:srgbClr val="54BCE8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13" name="Freeform 316">
              <a:extLst>
                <a:ext uri="{FF2B5EF4-FFF2-40B4-BE49-F238E27FC236}">
                  <a16:creationId xmlns:a16="http://schemas.microsoft.com/office/drawing/2014/main" id="{4FB15DE2-3AA0-065F-C564-9155E6383D5D}"/>
                </a:ext>
              </a:extLst>
            </p:cNvPr>
            <p:cNvSpPr>
              <a:spLocks/>
            </p:cNvSpPr>
            <p:nvPr/>
          </p:nvSpPr>
          <p:spPr>
            <a:xfrm>
              <a:off x="6990310" y="2586172"/>
              <a:ext cx="24433" cy="25441"/>
            </a:xfrm>
            <a:custGeom>
              <a:avLst/>
              <a:gdLst>
                <a:gd name="connsiteX0" fmla="*/ 11968 w 24433"/>
                <a:gd name="connsiteY0" fmla="*/ 25396 h 25441"/>
                <a:gd name="connsiteX1" fmla="*/ 140 w 24433"/>
                <a:gd name="connsiteY1" fmla="*/ 12419 h 25441"/>
                <a:gd name="connsiteX2" fmla="*/ 12560 w 24433"/>
                <a:gd name="connsiteY2" fmla="*/ 32 h 25441"/>
                <a:gd name="connsiteX3" fmla="*/ 24389 w 24433"/>
                <a:gd name="connsiteY3" fmla="*/ 13009 h 25441"/>
                <a:gd name="connsiteX4" fmla="*/ 11968 w 24433"/>
                <a:gd name="connsiteY4" fmla="*/ 25396 h 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33" h="25441">
                  <a:moveTo>
                    <a:pt x="11968" y="25396"/>
                  </a:moveTo>
                  <a:cubicBezTo>
                    <a:pt x="5463" y="24807"/>
                    <a:pt x="-1042" y="19498"/>
                    <a:pt x="140" y="12419"/>
                  </a:cubicBezTo>
                  <a:cubicBezTo>
                    <a:pt x="1323" y="7111"/>
                    <a:pt x="6646" y="1212"/>
                    <a:pt x="12560" y="32"/>
                  </a:cubicBezTo>
                  <a:cubicBezTo>
                    <a:pt x="19066" y="-558"/>
                    <a:pt x="23797" y="7111"/>
                    <a:pt x="24389" y="13009"/>
                  </a:cubicBezTo>
                  <a:cubicBezTo>
                    <a:pt x="24980" y="20677"/>
                    <a:pt x="19657" y="25986"/>
                    <a:pt x="11968" y="25396"/>
                  </a:cubicBezTo>
                  <a:close/>
                </a:path>
              </a:pathLst>
            </a:custGeom>
            <a:solidFill>
              <a:srgbClr val="54BCE8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14" name="Freeform 317">
              <a:extLst>
                <a:ext uri="{FF2B5EF4-FFF2-40B4-BE49-F238E27FC236}">
                  <a16:creationId xmlns:a16="http://schemas.microsoft.com/office/drawing/2014/main" id="{D659AE20-0C00-E095-AE52-D6F2C8CE60AD}"/>
                </a:ext>
              </a:extLst>
            </p:cNvPr>
            <p:cNvSpPr>
              <a:spLocks/>
            </p:cNvSpPr>
            <p:nvPr/>
          </p:nvSpPr>
          <p:spPr>
            <a:xfrm>
              <a:off x="6842435" y="2357254"/>
              <a:ext cx="105029" cy="30433"/>
            </a:xfrm>
            <a:custGeom>
              <a:avLst/>
              <a:gdLst>
                <a:gd name="connsiteX0" fmla="*/ 104251 w 105029"/>
                <a:gd name="connsiteY0" fmla="*/ 16598 h 30433"/>
                <a:gd name="connsiteX1" fmla="*/ 54573 w 105029"/>
                <a:gd name="connsiteY1" fmla="*/ 28985 h 30433"/>
                <a:gd name="connsiteX2" fmla="*/ 1937 w 105029"/>
                <a:gd name="connsiteY2" fmla="*/ 20137 h 30433"/>
                <a:gd name="connsiteX3" fmla="*/ 51615 w 105029"/>
                <a:gd name="connsiteY3" fmla="*/ 82 h 30433"/>
                <a:gd name="connsiteX4" fmla="*/ 104251 w 105029"/>
                <a:gd name="connsiteY4" fmla="*/ 16598 h 3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029" h="30433">
                  <a:moveTo>
                    <a:pt x="104251" y="16598"/>
                  </a:moveTo>
                  <a:cubicBezTo>
                    <a:pt x="98929" y="21907"/>
                    <a:pt x="75863" y="25446"/>
                    <a:pt x="54573" y="28985"/>
                  </a:cubicBezTo>
                  <a:cubicBezTo>
                    <a:pt x="33282" y="32525"/>
                    <a:pt x="10808" y="29575"/>
                    <a:pt x="1937" y="20137"/>
                  </a:cubicBezTo>
                  <a:cubicBezTo>
                    <a:pt x="-6935" y="10700"/>
                    <a:pt x="15539" y="-1098"/>
                    <a:pt x="51615" y="82"/>
                  </a:cubicBezTo>
                  <a:cubicBezTo>
                    <a:pt x="87100" y="1262"/>
                    <a:pt x="109574" y="11289"/>
                    <a:pt x="104251" y="16598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15" name="Freeform 318">
              <a:extLst>
                <a:ext uri="{FF2B5EF4-FFF2-40B4-BE49-F238E27FC236}">
                  <a16:creationId xmlns:a16="http://schemas.microsoft.com/office/drawing/2014/main" id="{6989EDEE-E6F3-6412-0F2A-80874BACA4F1}"/>
                </a:ext>
              </a:extLst>
            </p:cNvPr>
            <p:cNvSpPr>
              <a:spLocks/>
            </p:cNvSpPr>
            <p:nvPr/>
          </p:nvSpPr>
          <p:spPr>
            <a:xfrm>
              <a:off x="6965338" y="2358463"/>
              <a:ext cx="28408" cy="25074"/>
            </a:xfrm>
            <a:custGeom>
              <a:avLst/>
              <a:gdLst>
                <a:gd name="connsiteX0" fmla="*/ 28069 w 28408"/>
                <a:gd name="connsiteY0" fmla="*/ 17749 h 25074"/>
                <a:gd name="connsiteX1" fmla="*/ 13875 w 28408"/>
                <a:gd name="connsiteY1" fmla="*/ 24827 h 25074"/>
                <a:gd name="connsiteX2" fmla="*/ 272 w 28408"/>
                <a:gd name="connsiteY2" fmla="*/ 14209 h 25074"/>
                <a:gd name="connsiteX3" fmla="*/ 15649 w 28408"/>
                <a:gd name="connsiteY3" fmla="*/ 642 h 25074"/>
                <a:gd name="connsiteX4" fmla="*/ 28069 w 28408"/>
                <a:gd name="connsiteY4" fmla="*/ 17749 h 2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08" h="25074">
                  <a:moveTo>
                    <a:pt x="28069" y="17749"/>
                  </a:moveTo>
                  <a:cubicBezTo>
                    <a:pt x="26295" y="21878"/>
                    <a:pt x="19789" y="23647"/>
                    <a:pt x="13875" y="24827"/>
                  </a:cubicBezTo>
                  <a:cubicBezTo>
                    <a:pt x="7961" y="26007"/>
                    <a:pt x="2047" y="23057"/>
                    <a:pt x="272" y="14209"/>
                  </a:cubicBezTo>
                  <a:cubicBezTo>
                    <a:pt x="-1502" y="5361"/>
                    <a:pt x="5595" y="-2307"/>
                    <a:pt x="15649" y="642"/>
                  </a:cubicBezTo>
                  <a:cubicBezTo>
                    <a:pt x="24520" y="4771"/>
                    <a:pt x="29843" y="14209"/>
                    <a:pt x="28069" y="177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16" name="Freeform 319">
              <a:extLst>
                <a:ext uri="{FF2B5EF4-FFF2-40B4-BE49-F238E27FC236}">
                  <a16:creationId xmlns:a16="http://schemas.microsoft.com/office/drawing/2014/main" id="{40A30810-012E-ECC9-1CD9-C2C6FF97D2B6}"/>
                </a:ext>
              </a:extLst>
            </p:cNvPr>
            <p:cNvSpPr>
              <a:spLocks/>
            </p:cNvSpPr>
            <p:nvPr/>
          </p:nvSpPr>
          <p:spPr>
            <a:xfrm>
              <a:off x="6826300" y="2292415"/>
              <a:ext cx="34066" cy="33442"/>
            </a:xfrm>
            <a:custGeom>
              <a:avLst/>
              <a:gdLst>
                <a:gd name="connsiteX0" fmla="*/ 27534 w 34066"/>
                <a:gd name="connsiteY0" fmla="*/ 28349 h 33442"/>
                <a:gd name="connsiteX1" fmla="*/ 26351 w 34066"/>
                <a:gd name="connsiteY1" fmla="*/ 1805 h 33442"/>
                <a:gd name="connsiteX2" fmla="*/ 6834 w 34066"/>
                <a:gd name="connsiteY2" fmla="*/ 6524 h 33442"/>
                <a:gd name="connsiteX3" fmla="*/ 1511 w 34066"/>
                <a:gd name="connsiteY3" fmla="*/ 25400 h 33442"/>
                <a:gd name="connsiteX4" fmla="*/ 27534 w 34066"/>
                <a:gd name="connsiteY4" fmla="*/ 28349 h 3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6" h="33442">
                  <a:moveTo>
                    <a:pt x="27534" y="28349"/>
                  </a:moveTo>
                  <a:cubicBezTo>
                    <a:pt x="34631" y="20681"/>
                    <a:pt x="38179" y="7114"/>
                    <a:pt x="26351" y="1805"/>
                  </a:cubicBezTo>
                  <a:cubicBezTo>
                    <a:pt x="18071" y="-2324"/>
                    <a:pt x="10974" y="1216"/>
                    <a:pt x="6834" y="6524"/>
                  </a:cubicBezTo>
                  <a:cubicBezTo>
                    <a:pt x="-263" y="10653"/>
                    <a:pt x="-1446" y="19501"/>
                    <a:pt x="1511" y="25400"/>
                  </a:cubicBezTo>
                  <a:cubicBezTo>
                    <a:pt x="6243" y="34248"/>
                    <a:pt x="19846" y="36608"/>
                    <a:pt x="27534" y="283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17" name="Freeform 320">
              <a:extLst>
                <a:ext uri="{FF2B5EF4-FFF2-40B4-BE49-F238E27FC236}">
                  <a16:creationId xmlns:a16="http://schemas.microsoft.com/office/drawing/2014/main" id="{37893FD3-B543-C997-9891-653BDD199684}"/>
                </a:ext>
              </a:extLst>
            </p:cNvPr>
            <p:cNvSpPr>
              <a:spLocks/>
            </p:cNvSpPr>
            <p:nvPr/>
          </p:nvSpPr>
          <p:spPr>
            <a:xfrm>
              <a:off x="6871576" y="2295852"/>
              <a:ext cx="24639" cy="24376"/>
            </a:xfrm>
            <a:custGeom>
              <a:avLst/>
              <a:gdLst>
                <a:gd name="connsiteX0" fmla="*/ 20108 w 24639"/>
                <a:gd name="connsiteY0" fmla="*/ 20783 h 24376"/>
                <a:gd name="connsiteX1" fmla="*/ 18925 w 24639"/>
                <a:gd name="connsiteY1" fmla="*/ 1318 h 24376"/>
                <a:gd name="connsiteX2" fmla="*/ 4731 w 24639"/>
                <a:gd name="connsiteY2" fmla="*/ 4857 h 24376"/>
                <a:gd name="connsiteX3" fmla="*/ 1183 w 24639"/>
                <a:gd name="connsiteY3" fmla="*/ 18424 h 24376"/>
                <a:gd name="connsiteX4" fmla="*/ 20108 w 24639"/>
                <a:gd name="connsiteY4" fmla="*/ 20783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9" h="24376">
                  <a:moveTo>
                    <a:pt x="20108" y="20783"/>
                  </a:moveTo>
                  <a:cubicBezTo>
                    <a:pt x="24840" y="15475"/>
                    <a:pt x="27797" y="5447"/>
                    <a:pt x="18925" y="1318"/>
                  </a:cubicBezTo>
                  <a:cubicBezTo>
                    <a:pt x="13011" y="-1632"/>
                    <a:pt x="8280" y="728"/>
                    <a:pt x="4731" y="4857"/>
                  </a:cubicBezTo>
                  <a:cubicBezTo>
                    <a:pt x="0" y="7806"/>
                    <a:pt x="-1183" y="14295"/>
                    <a:pt x="1183" y="18424"/>
                  </a:cubicBezTo>
                  <a:cubicBezTo>
                    <a:pt x="4140" y="24912"/>
                    <a:pt x="14194" y="26682"/>
                    <a:pt x="20108" y="207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18" name="Freeform 321">
              <a:extLst>
                <a:ext uri="{FF2B5EF4-FFF2-40B4-BE49-F238E27FC236}">
                  <a16:creationId xmlns:a16="http://schemas.microsoft.com/office/drawing/2014/main" id="{545626CB-D773-AF54-3FE5-CC7BC2F16A5C}"/>
                </a:ext>
              </a:extLst>
            </p:cNvPr>
            <p:cNvSpPr>
              <a:spLocks/>
            </p:cNvSpPr>
            <p:nvPr/>
          </p:nvSpPr>
          <p:spPr>
            <a:xfrm>
              <a:off x="6823672" y="2258100"/>
              <a:ext cx="24638" cy="24376"/>
            </a:xfrm>
            <a:custGeom>
              <a:avLst/>
              <a:gdLst>
                <a:gd name="connsiteX0" fmla="*/ 20108 w 24638"/>
                <a:gd name="connsiteY0" fmla="*/ 20783 h 24376"/>
                <a:gd name="connsiteX1" fmla="*/ 18925 w 24638"/>
                <a:gd name="connsiteY1" fmla="*/ 1318 h 24376"/>
                <a:gd name="connsiteX2" fmla="*/ 4732 w 24638"/>
                <a:gd name="connsiteY2" fmla="*/ 4857 h 24376"/>
                <a:gd name="connsiteX3" fmla="*/ 1182 w 24638"/>
                <a:gd name="connsiteY3" fmla="*/ 18424 h 24376"/>
                <a:gd name="connsiteX4" fmla="*/ 20108 w 24638"/>
                <a:gd name="connsiteY4" fmla="*/ 20783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8" h="24376">
                  <a:moveTo>
                    <a:pt x="20108" y="20783"/>
                  </a:moveTo>
                  <a:cubicBezTo>
                    <a:pt x="24839" y="15475"/>
                    <a:pt x="27796" y="5447"/>
                    <a:pt x="18925" y="1318"/>
                  </a:cubicBezTo>
                  <a:cubicBezTo>
                    <a:pt x="13011" y="-1632"/>
                    <a:pt x="8280" y="728"/>
                    <a:pt x="4732" y="4857"/>
                  </a:cubicBezTo>
                  <a:cubicBezTo>
                    <a:pt x="0" y="7806"/>
                    <a:pt x="-1183" y="14295"/>
                    <a:pt x="1182" y="18424"/>
                  </a:cubicBezTo>
                  <a:cubicBezTo>
                    <a:pt x="4732" y="24912"/>
                    <a:pt x="14194" y="26682"/>
                    <a:pt x="20108" y="207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19" name="Freeform 322">
              <a:extLst>
                <a:ext uri="{FF2B5EF4-FFF2-40B4-BE49-F238E27FC236}">
                  <a16:creationId xmlns:a16="http://schemas.microsoft.com/office/drawing/2014/main" id="{9FD2B01D-CB00-A11F-5FD1-1B4575664E9A}"/>
                </a:ext>
              </a:extLst>
            </p:cNvPr>
            <p:cNvSpPr>
              <a:spLocks/>
            </p:cNvSpPr>
            <p:nvPr/>
          </p:nvSpPr>
          <p:spPr>
            <a:xfrm>
              <a:off x="6860602" y="2253483"/>
              <a:ext cx="34066" cy="33628"/>
            </a:xfrm>
            <a:custGeom>
              <a:avLst/>
              <a:gdLst>
                <a:gd name="connsiteX0" fmla="*/ 27534 w 34066"/>
                <a:gd name="connsiteY0" fmla="*/ 28349 h 33628"/>
                <a:gd name="connsiteX1" fmla="*/ 26351 w 34066"/>
                <a:gd name="connsiteY1" fmla="*/ 1805 h 33628"/>
                <a:gd name="connsiteX2" fmla="*/ 6834 w 34066"/>
                <a:gd name="connsiteY2" fmla="*/ 6524 h 33628"/>
                <a:gd name="connsiteX3" fmla="*/ 1511 w 34066"/>
                <a:gd name="connsiteY3" fmla="*/ 25400 h 33628"/>
                <a:gd name="connsiteX4" fmla="*/ 27534 w 34066"/>
                <a:gd name="connsiteY4" fmla="*/ 28349 h 3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6" h="33628">
                  <a:moveTo>
                    <a:pt x="27534" y="28349"/>
                  </a:moveTo>
                  <a:cubicBezTo>
                    <a:pt x="34630" y="20681"/>
                    <a:pt x="38179" y="7114"/>
                    <a:pt x="26351" y="1805"/>
                  </a:cubicBezTo>
                  <a:cubicBezTo>
                    <a:pt x="18071" y="-2324"/>
                    <a:pt x="10974" y="1216"/>
                    <a:pt x="6834" y="6524"/>
                  </a:cubicBezTo>
                  <a:cubicBezTo>
                    <a:pt x="-263" y="10653"/>
                    <a:pt x="-1446" y="19501"/>
                    <a:pt x="1511" y="25400"/>
                  </a:cubicBezTo>
                  <a:cubicBezTo>
                    <a:pt x="6243" y="34838"/>
                    <a:pt x="19845" y="36608"/>
                    <a:pt x="27534" y="283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20" name="Freeform 323">
              <a:extLst>
                <a:ext uri="{FF2B5EF4-FFF2-40B4-BE49-F238E27FC236}">
                  <a16:creationId xmlns:a16="http://schemas.microsoft.com/office/drawing/2014/main" id="{ABF2CAD7-9ABD-AA12-7E00-F091820818D4}"/>
                </a:ext>
              </a:extLst>
            </p:cNvPr>
            <p:cNvSpPr>
              <a:spLocks/>
            </p:cNvSpPr>
            <p:nvPr/>
          </p:nvSpPr>
          <p:spPr>
            <a:xfrm>
              <a:off x="6916195" y="2290055"/>
              <a:ext cx="34066" cy="33442"/>
            </a:xfrm>
            <a:custGeom>
              <a:avLst/>
              <a:gdLst>
                <a:gd name="connsiteX0" fmla="*/ 27534 w 34066"/>
                <a:gd name="connsiteY0" fmla="*/ 28349 h 33442"/>
                <a:gd name="connsiteX1" fmla="*/ 26351 w 34066"/>
                <a:gd name="connsiteY1" fmla="*/ 1805 h 33442"/>
                <a:gd name="connsiteX2" fmla="*/ 6834 w 34066"/>
                <a:gd name="connsiteY2" fmla="*/ 6524 h 33442"/>
                <a:gd name="connsiteX3" fmla="*/ 1511 w 34066"/>
                <a:gd name="connsiteY3" fmla="*/ 25400 h 33442"/>
                <a:gd name="connsiteX4" fmla="*/ 27534 w 34066"/>
                <a:gd name="connsiteY4" fmla="*/ 28349 h 3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6" h="33442">
                  <a:moveTo>
                    <a:pt x="27534" y="28349"/>
                  </a:moveTo>
                  <a:cubicBezTo>
                    <a:pt x="34630" y="20681"/>
                    <a:pt x="38179" y="7114"/>
                    <a:pt x="26351" y="1805"/>
                  </a:cubicBezTo>
                  <a:cubicBezTo>
                    <a:pt x="18071" y="-2324"/>
                    <a:pt x="10974" y="1216"/>
                    <a:pt x="6834" y="6524"/>
                  </a:cubicBezTo>
                  <a:cubicBezTo>
                    <a:pt x="-263" y="10653"/>
                    <a:pt x="-1446" y="19501"/>
                    <a:pt x="1511" y="25400"/>
                  </a:cubicBezTo>
                  <a:cubicBezTo>
                    <a:pt x="6242" y="34248"/>
                    <a:pt x="19845" y="36608"/>
                    <a:pt x="27534" y="283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21" name="Freeform 324">
              <a:extLst>
                <a:ext uri="{FF2B5EF4-FFF2-40B4-BE49-F238E27FC236}">
                  <a16:creationId xmlns:a16="http://schemas.microsoft.com/office/drawing/2014/main" id="{506997D5-D863-C584-56F5-D69418DEC5F7}"/>
                </a:ext>
              </a:extLst>
            </p:cNvPr>
            <p:cNvSpPr>
              <a:spLocks/>
            </p:cNvSpPr>
            <p:nvPr/>
          </p:nvSpPr>
          <p:spPr>
            <a:xfrm>
              <a:off x="6961471" y="2292902"/>
              <a:ext cx="24638" cy="24560"/>
            </a:xfrm>
            <a:custGeom>
              <a:avLst/>
              <a:gdLst>
                <a:gd name="connsiteX0" fmla="*/ 20108 w 24638"/>
                <a:gd name="connsiteY0" fmla="*/ 20783 h 24560"/>
                <a:gd name="connsiteX1" fmla="*/ 18925 w 24638"/>
                <a:gd name="connsiteY1" fmla="*/ 1318 h 24560"/>
                <a:gd name="connsiteX2" fmla="*/ 4731 w 24638"/>
                <a:gd name="connsiteY2" fmla="*/ 4857 h 24560"/>
                <a:gd name="connsiteX3" fmla="*/ 1183 w 24638"/>
                <a:gd name="connsiteY3" fmla="*/ 18424 h 24560"/>
                <a:gd name="connsiteX4" fmla="*/ 20108 w 24638"/>
                <a:gd name="connsiteY4" fmla="*/ 20783 h 2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8" h="24560">
                  <a:moveTo>
                    <a:pt x="20108" y="20783"/>
                  </a:moveTo>
                  <a:cubicBezTo>
                    <a:pt x="24839" y="15475"/>
                    <a:pt x="27796" y="5447"/>
                    <a:pt x="18925" y="1318"/>
                  </a:cubicBezTo>
                  <a:cubicBezTo>
                    <a:pt x="13011" y="-1632"/>
                    <a:pt x="8280" y="728"/>
                    <a:pt x="4731" y="4857"/>
                  </a:cubicBezTo>
                  <a:cubicBezTo>
                    <a:pt x="0" y="7806"/>
                    <a:pt x="-1183" y="14295"/>
                    <a:pt x="1183" y="18424"/>
                  </a:cubicBezTo>
                  <a:cubicBezTo>
                    <a:pt x="4731" y="25502"/>
                    <a:pt x="14194" y="26682"/>
                    <a:pt x="20108" y="207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22" name="Freeform 325">
              <a:extLst>
                <a:ext uri="{FF2B5EF4-FFF2-40B4-BE49-F238E27FC236}">
                  <a16:creationId xmlns:a16="http://schemas.microsoft.com/office/drawing/2014/main" id="{D564F9F3-4A19-543E-9B9D-2388FF664FEE}"/>
                </a:ext>
              </a:extLst>
            </p:cNvPr>
            <p:cNvSpPr>
              <a:spLocks/>
            </p:cNvSpPr>
            <p:nvPr/>
          </p:nvSpPr>
          <p:spPr>
            <a:xfrm>
              <a:off x="6913567" y="2255151"/>
              <a:ext cx="24639" cy="24807"/>
            </a:xfrm>
            <a:custGeom>
              <a:avLst/>
              <a:gdLst>
                <a:gd name="connsiteX0" fmla="*/ 20108 w 24639"/>
                <a:gd name="connsiteY0" fmla="*/ 20783 h 24807"/>
                <a:gd name="connsiteX1" fmla="*/ 18925 w 24639"/>
                <a:gd name="connsiteY1" fmla="*/ 1318 h 24807"/>
                <a:gd name="connsiteX2" fmla="*/ 4731 w 24639"/>
                <a:gd name="connsiteY2" fmla="*/ 4857 h 24807"/>
                <a:gd name="connsiteX3" fmla="*/ 1183 w 24639"/>
                <a:gd name="connsiteY3" fmla="*/ 18424 h 24807"/>
                <a:gd name="connsiteX4" fmla="*/ 20108 w 24639"/>
                <a:gd name="connsiteY4" fmla="*/ 20783 h 2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9" h="24807">
                  <a:moveTo>
                    <a:pt x="20108" y="20783"/>
                  </a:moveTo>
                  <a:cubicBezTo>
                    <a:pt x="24840" y="15475"/>
                    <a:pt x="27797" y="5447"/>
                    <a:pt x="18925" y="1318"/>
                  </a:cubicBezTo>
                  <a:cubicBezTo>
                    <a:pt x="13011" y="-1632"/>
                    <a:pt x="8280" y="728"/>
                    <a:pt x="4731" y="4857"/>
                  </a:cubicBezTo>
                  <a:cubicBezTo>
                    <a:pt x="0" y="7806"/>
                    <a:pt x="-1183" y="14295"/>
                    <a:pt x="1183" y="18424"/>
                  </a:cubicBezTo>
                  <a:cubicBezTo>
                    <a:pt x="4731" y="25502"/>
                    <a:pt x="14194" y="27272"/>
                    <a:pt x="20108" y="207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23" name="Freeform 326">
              <a:extLst>
                <a:ext uri="{FF2B5EF4-FFF2-40B4-BE49-F238E27FC236}">
                  <a16:creationId xmlns:a16="http://schemas.microsoft.com/office/drawing/2014/main" id="{2EE2951F-9B3A-1C2F-ED74-32A80E115F7A}"/>
                </a:ext>
              </a:extLst>
            </p:cNvPr>
            <p:cNvSpPr>
              <a:spLocks/>
            </p:cNvSpPr>
            <p:nvPr/>
          </p:nvSpPr>
          <p:spPr>
            <a:xfrm>
              <a:off x="6950497" y="2251124"/>
              <a:ext cx="34066" cy="33442"/>
            </a:xfrm>
            <a:custGeom>
              <a:avLst/>
              <a:gdLst>
                <a:gd name="connsiteX0" fmla="*/ 27534 w 34066"/>
                <a:gd name="connsiteY0" fmla="*/ 28349 h 33442"/>
                <a:gd name="connsiteX1" fmla="*/ 26351 w 34066"/>
                <a:gd name="connsiteY1" fmla="*/ 1805 h 33442"/>
                <a:gd name="connsiteX2" fmla="*/ 6834 w 34066"/>
                <a:gd name="connsiteY2" fmla="*/ 6524 h 33442"/>
                <a:gd name="connsiteX3" fmla="*/ 1511 w 34066"/>
                <a:gd name="connsiteY3" fmla="*/ 25400 h 33442"/>
                <a:gd name="connsiteX4" fmla="*/ 27534 w 34066"/>
                <a:gd name="connsiteY4" fmla="*/ 28349 h 3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6" h="33442">
                  <a:moveTo>
                    <a:pt x="27534" y="28349"/>
                  </a:moveTo>
                  <a:cubicBezTo>
                    <a:pt x="34631" y="20681"/>
                    <a:pt x="38179" y="7114"/>
                    <a:pt x="26351" y="1805"/>
                  </a:cubicBezTo>
                  <a:cubicBezTo>
                    <a:pt x="18071" y="-2324"/>
                    <a:pt x="10974" y="1216"/>
                    <a:pt x="6834" y="6524"/>
                  </a:cubicBezTo>
                  <a:cubicBezTo>
                    <a:pt x="-263" y="10653"/>
                    <a:pt x="-1446" y="19501"/>
                    <a:pt x="1511" y="25400"/>
                  </a:cubicBezTo>
                  <a:cubicBezTo>
                    <a:pt x="6243" y="34248"/>
                    <a:pt x="19846" y="36608"/>
                    <a:pt x="27534" y="283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24" name="Freeform 327">
              <a:extLst>
                <a:ext uri="{FF2B5EF4-FFF2-40B4-BE49-F238E27FC236}">
                  <a16:creationId xmlns:a16="http://schemas.microsoft.com/office/drawing/2014/main" id="{D5931496-92D9-2269-9066-69FF23B8EE8E}"/>
                </a:ext>
              </a:extLst>
            </p:cNvPr>
            <p:cNvSpPr>
              <a:spLocks/>
            </p:cNvSpPr>
            <p:nvPr/>
          </p:nvSpPr>
          <p:spPr>
            <a:xfrm>
              <a:off x="6999321" y="2255151"/>
              <a:ext cx="24639" cy="24807"/>
            </a:xfrm>
            <a:custGeom>
              <a:avLst/>
              <a:gdLst>
                <a:gd name="connsiteX0" fmla="*/ 20108 w 24639"/>
                <a:gd name="connsiteY0" fmla="*/ 20783 h 24807"/>
                <a:gd name="connsiteX1" fmla="*/ 18925 w 24639"/>
                <a:gd name="connsiteY1" fmla="*/ 1318 h 24807"/>
                <a:gd name="connsiteX2" fmla="*/ 4731 w 24639"/>
                <a:gd name="connsiteY2" fmla="*/ 4857 h 24807"/>
                <a:gd name="connsiteX3" fmla="*/ 1183 w 24639"/>
                <a:gd name="connsiteY3" fmla="*/ 18424 h 24807"/>
                <a:gd name="connsiteX4" fmla="*/ 20108 w 24639"/>
                <a:gd name="connsiteY4" fmla="*/ 20783 h 2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9" h="24807">
                  <a:moveTo>
                    <a:pt x="20108" y="20783"/>
                  </a:moveTo>
                  <a:cubicBezTo>
                    <a:pt x="24840" y="15475"/>
                    <a:pt x="27797" y="5447"/>
                    <a:pt x="18925" y="1318"/>
                  </a:cubicBezTo>
                  <a:cubicBezTo>
                    <a:pt x="13011" y="-1632"/>
                    <a:pt x="8280" y="728"/>
                    <a:pt x="4731" y="4857"/>
                  </a:cubicBezTo>
                  <a:cubicBezTo>
                    <a:pt x="0" y="7806"/>
                    <a:pt x="-1183" y="14295"/>
                    <a:pt x="1183" y="18424"/>
                  </a:cubicBezTo>
                  <a:cubicBezTo>
                    <a:pt x="4731" y="25502"/>
                    <a:pt x="14785" y="27272"/>
                    <a:pt x="20108" y="207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25" name="Freeform 328">
              <a:extLst>
                <a:ext uri="{FF2B5EF4-FFF2-40B4-BE49-F238E27FC236}">
                  <a16:creationId xmlns:a16="http://schemas.microsoft.com/office/drawing/2014/main" id="{BEDB4710-240A-3B0E-C3CB-6558717C02AC}"/>
                </a:ext>
              </a:extLst>
            </p:cNvPr>
            <p:cNvSpPr>
              <a:spLocks/>
            </p:cNvSpPr>
            <p:nvPr/>
          </p:nvSpPr>
          <p:spPr>
            <a:xfrm>
              <a:off x="7007273" y="2289465"/>
              <a:ext cx="34066" cy="33442"/>
            </a:xfrm>
            <a:custGeom>
              <a:avLst/>
              <a:gdLst>
                <a:gd name="connsiteX0" fmla="*/ 27533 w 34066"/>
                <a:gd name="connsiteY0" fmla="*/ 28349 h 33442"/>
                <a:gd name="connsiteX1" fmla="*/ 26351 w 34066"/>
                <a:gd name="connsiteY1" fmla="*/ 1805 h 33442"/>
                <a:gd name="connsiteX2" fmla="*/ 6834 w 34066"/>
                <a:gd name="connsiteY2" fmla="*/ 6524 h 33442"/>
                <a:gd name="connsiteX3" fmla="*/ 1511 w 34066"/>
                <a:gd name="connsiteY3" fmla="*/ 25400 h 33442"/>
                <a:gd name="connsiteX4" fmla="*/ 27533 w 34066"/>
                <a:gd name="connsiteY4" fmla="*/ 28349 h 3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6" h="33442">
                  <a:moveTo>
                    <a:pt x="27533" y="28349"/>
                  </a:moveTo>
                  <a:cubicBezTo>
                    <a:pt x="34630" y="20681"/>
                    <a:pt x="38179" y="7114"/>
                    <a:pt x="26351" y="1805"/>
                  </a:cubicBezTo>
                  <a:cubicBezTo>
                    <a:pt x="18071" y="-2324"/>
                    <a:pt x="10974" y="1216"/>
                    <a:pt x="6834" y="6524"/>
                  </a:cubicBezTo>
                  <a:cubicBezTo>
                    <a:pt x="-263" y="10653"/>
                    <a:pt x="-1446" y="19501"/>
                    <a:pt x="1511" y="25400"/>
                  </a:cubicBezTo>
                  <a:cubicBezTo>
                    <a:pt x="6242" y="34248"/>
                    <a:pt x="19845" y="36608"/>
                    <a:pt x="27533" y="283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1026" name="Graphic 22">
              <a:extLst>
                <a:ext uri="{FF2B5EF4-FFF2-40B4-BE49-F238E27FC236}">
                  <a16:creationId xmlns:a16="http://schemas.microsoft.com/office/drawing/2014/main" id="{E6BC016F-1A00-2B27-8F9E-B87F15F2B168}"/>
                </a:ext>
              </a:extLst>
            </p:cNvPr>
            <p:cNvGrpSpPr>
              <a:grpSpLocks/>
            </p:cNvGrpSpPr>
            <p:nvPr/>
          </p:nvGrpSpPr>
          <p:grpSpPr>
            <a:xfrm>
              <a:off x="6876084" y="2482168"/>
              <a:ext cx="112781" cy="103000"/>
              <a:chOff x="6876084" y="2482168"/>
              <a:chExt cx="112781" cy="103000"/>
            </a:xfrm>
          </p:grpSpPr>
          <p:sp>
            <p:nvSpPr>
              <p:cNvPr id="1027" name="Freeform 330">
                <a:extLst>
                  <a:ext uri="{FF2B5EF4-FFF2-40B4-BE49-F238E27FC236}">
                    <a16:creationId xmlns:a16="http://schemas.microsoft.com/office/drawing/2014/main" id="{E439A5A3-9122-A872-83EA-7389AD1F2A0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6084" y="2482168"/>
                <a:ext cx="112759" cy="103000"/>
              </a:xfrm>
              <a:custGeom>
                <a:avLst/>
                <a:gdLst>
                  <a:gd name="connsiteX0" fmla="*/ 111409 w 112759"/>
                  <a:gd name="connsiteY0" fmla="*/ 53898 h 103000"/>
                  <a:gd name="connsiteX1" fmla="*/ 56408 w 112759"/>
                  <a:gd name="connsiteY1" fmla="*/ 102857 h 103000"/>
                  <a:gd name="connsiteX2" fmla="*/ 1406 w 112759"/>
                  <a:gd name="connsiteY2" fmla="*/ 55668 h 103000"/>
                  <a:gd name="connsiteX3" fmla="*/ 55817 w 112759"/>
                  <a:gd name="connsiteY3" fmla="*/ 220 h 103000"/>
                  <a:gd name="connsiteX4" fmla="*/ 111409 w 112759"/>
                  <a:gd name="connsiteY4" fmla="*/ 53898 h 10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759" h="103000">
                    <a:moveTo>
                      <a:pt x="111409" y="53898"/>
                    </a:moveTo>
                    <a:cubicBezTo>
                      <a:pt x="104904" y="78083"/>
                      <a:pt x="83022" y="105217"/>
                      <a:pt x="56408" y="102857"/>
                    </a:cubicBezTo>
                    <a:cubicBezTo>
                      <a:pt x="34525" y="100498"/>
                      <a:pt x="9095" y="81622"/>
                      <a:pt x="1406" y="55668"/>
                    </a:cubicBezTo>
                    <a:cubicBezTo>
                      <a:pt x="-7465" y="24995"/>
                      <a:pt x="27429" y="1990"/>
                      <a:pt x="55817" y="220"/>
                    </a:cubicBezTo>
                    <a:cubicBezTo>
                      <a:pt x="93075" y="-2729"/>
                      <a:pt x="119098" y="24405"/>
                      <a:pt x="111409" y="53898"/>
                    </a:cubicBezTo>
                    <a:close/>
                  </a:path>
                </a:pathLst>
              </a:custGeom>
              <a:solidFill>
                <a:srgbClr val="E26AA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028" name="Freeform 331">
                <a:extLst>
                  <a:ext uri="{FF2B5EF4-FFF2-40B4-BE49-F238E27FC236}">
                    <a16:creationId xmlns:a16="http://schemas.microsoft.com/office/drawing/2014/main" id="{CBCFEEF7-696C-9890-9733-3D10188223D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91093" y="2504313"/>
                <a:ext cx="40235" cy="27929"/>
              </a:xfrm>
              <a:custGeom>
                <a:avLst/>
                <a:gdLst>
                  <a:gd name="connsiteX0" fmla="*/ 40216 w 40235"/>
                  <a:gd name="connsiteY0" fmla="*/ 8158 h 27929"/>
                  <a:gd name="connsiteX1" fmla="*/ 26022 w 40235"/>
                  <a:gd name="connsiteY1" fmla="*/ 23495 h 27929"/>
                  <a:gd name="connsiteX2" fmla="*/ 3548 w 40235"/>
                  <a:gd name="connsiteY2" fmla="*/ 23495 h 27929"/>
                  <a:gd name="connsiteX3" fmla="*/ 14194 w 40235"/>
                  <a:gd name="connsiteY3" fmla="*/ 1080 h 27929"/>
                  <a:gd name="connsiteX4" fmla="*/ 40216 w 40235"/>
                  <a:gd name="connsiteY4" fmla="*/ 8158 h 2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35" h="27929">
                    <a:moveTo>
                      <a:pt x="40216" y="8158"/>
                    </a:moveTo>
                    <a:cubicBezTo>
                      <a:pt x="39624" y="12877"/>
                      <a:pt x="32528" y="18186"/>
                      <a:pt x="26022" y="23495"/>
                    </a:cubicBezTo>
                    <a:cubicBezTo>
                      <a:pt x="19516" y="28803"/>
                      <a:pt x="10645" y="29983"/>
                      <a:pt x="3548" y="23495"/>
                    </a:cubicBezTo>
                    <a:cubicBezTo>
                      <a:pt x="-3548" y="17006"/>
                      <a:pt x="0" y="4619"/>
                      <a:pt x="14194" y="1080"/>
                    </a:cubicBezTo>
                    <a:cubicBezTo>
                      <a:pt x="28387" y="-2460"/>
                      <a:pt x="40808" y="3439"/>
                      <a:pt x="40216" y="8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029" name="Freeform 332">
                <a:extLst>
                  <a:ext uri="{FF2B5EF4-FFF2-40B4-BE49-F238E27FC236}">
                    <a16:creationId xmlns:a16="http://schemas.microsoft.com/office/drawing/2014/main" id="{6D0F12EA-A1D4-6CCB-3C07-09503FD96DC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86361" y="2490056"/>
                <a:ext cx="102504" cy="94522"/>
              </a:xfrm>
              <a:custGeom>
                <a:avLst/>
                <a:gdLst>
                  <a:gd name="connsiteX0" fmla="*/ 81024 w 102504"/>
                  <a:gd name="connsiteY0" fmla="*/ 0 h 94522"/>
                  <a:gd name="connsiteX1" fmla="*/ 82798 w 102504"/>
                  <a:gd name="connsiteY1" fmla="*/ 23595 h 94522"/>
                  <a:gd name="connsiteX2" fmla="*/ 27797 w 102504"/>
                  <a:gd name="connsiteY2" fmla="*/ 74323 h 94522"/>
                  <a:gd name="connsiteX3" fmla="*/ 0 w 102504"/>
                  <a:gd name="connsiteY3" fmla="*/ 64885 h 94522"/>
                  <a:gd name="connsiteX4" fmla="*/ 46131 w 102504"/>
                  <a:gd name="connsiteY4" fmla="*/ 94379 h 94522"/>
                  <a:gd name="connsiteX5" fmla="*/ 101132 w 102504"/>
                  <a:gd name="connsiteY5" fmla="*/ 45420 h 94522"/>
                  <a:gd name="connsiteX6" fmla="*/ 81024 w 102504"/>
                  <a:gd name="connsiteY6" fmla="*/ 0 h 94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504" h="94522">
                    <a:moveTo>
                      <a:pt x="81024" y="0"/>
                    </a:moveTo>
                    <a:cubicBezTo>
                      <a:pt x="83981" y="7078"/>
                      <a:pt x="84572" y="15337"/>
                      <a:pt x="82798" y="23595"/>
                    </a:cubicBezTo>
                    <a:cubicBezTo>
                      <a:pt x="77475" y="48369"/>
                      <a:pt x="56184" y="76683"/>
                      <a:pt x="27797" y="74323"/>
                    </a:cubicBezTo>
                    <a:cubicBezTo>
                      <a:pt x="18926" y="73733"/>
                      <a:pt x="8871" y="70194"/>
                      <a:pt x="0" y="64885"/>
                    </a:cubicBezTo>
                    <a:cubicBezTo>
                      <a:pt x="11828" y="81992"/>
                      <a:pt x="30162" y="93199"/>
                      <a:pt x="46131" y="94379"/>
                    </a:cubicBezTo>
                    <a:cubicBezTo>
                      <a:pt x="72744" y="96738"/>
                      <a:pt x="94035" y="69604"/>
                      <a:pt x="101132" y="45420"/>
                    </a:cubicBezTo>
                    <a:cubicBezTo>
                      <a:pt x="105863" y="27134"/>
                      <a:pt x="98174" y="10028"/>
                      <a:pt x="81024" y="0"/>
                    </a:cubicBezTo>
                    <a:close/>
                  </a:path>
                </a:pathLst>
              </a:custGeom>
              <a:solidFill>
                <a:srgbClr val="BA50A3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</p:grpSp>
      <p:grpSp>
        <p:nvGrpSpPr>
          <p:cNvPr id="24" name="Graphic 22">
            <a:extLst>
              <a:ext uri="{FF2B5EF4-FFF2-40B4-BE49-F238E27FC236}">
                <a16:creationId xmlns:a16="http://schemas.microsoft.com/office/drawing/2014/main" id="{48D47B22-E0A8-F067-A7C7-431BFE31C140}"/>
              </a:ext>
            </a:extLst>
          </p:cNvPr>
          <p:cNvGrpSpPr>
            <a:grpSpLocks/>
          </p:cNvGrpSpPr>
          <p:nvPr/>
        </p:nvGrpSpPr>
        <p:grpSpPr>
          <a:xfrm>
            <a:off x="8062834" y="2713772"/>
            <a:ext cx="185692" cy="315505"/>
            <a:chOff x="2995531" y="2278588"/>
            <a:chExt cx="232584" cy="397423"/>
          </a:xfrm>
        </p:grpSpPr>
        <p:sp>
          <p:nvSpPr>
            <p:cNvPr id="990" name="Freeform 357">
              <a:extLst>
                <a:ext uri="{FF2B5EF4-FFF2-40B4-BE49-F238E27FC236}">
                  <a16:creationId xmlns:a16="http://schemas.microsoft.com/office/drawing/2014/main" id="{F0D1A8F4-7FEB-D6E2-A319-FB515646E0A0}"/>
                </a:ext>
              </a:extLst>
            </p:cNvPr>
            <p:cNvSpPr>
              <a:spLocks/>
            </p:cNvSpPr>
            <p:nvPr/>
          </p:nvSpPr>
          <p:spPr>
            <a:xfrm>
              <a:off x="2995531" y="2278588"/>
              <a:ext cx="232584" cy="396243"/>
            </a:xfrm>
            <a:custGeom>
              <a:avLst/>
              <a:gdLst>
                <a:gd name="connsiteX0" fmla="*/ 208099 w 232584"/>
                <a:gd name="connsiteY0" fmla="*/ 78748 h 396243"/>
                <a:gd name="connsiteX1" fmla="*/ 200410 w 232584"/>
                <a:gd name="connsiteY1" fmla="*/ 46896 h 396243"/>
                <a:gd name="connsiteX2" fmla="*/ 189765 w 232584"/>
                <a:gd name="connsiteY2" fmla="*/ 5605 h 396243"/>
                <a:gd name="connsiteX3" fmla="*/ 182668 w 232584"/>
                <a:gd name="connsiteY3" fmla="*/ 46896 h 396243"/>
                <a:gd name="connsiteX4" fmla="*/ 167883 w 232584"/>
                <a:gd name="connsiteY4" fmla="*/ 63412 h 396243"/>
                <a:gd name="connsiteX5" fmla="*/ 167883 w 232584"/>
                <a:gd name="connsiteY5" fmla="*/ 43356 h 396243"/>
                <a:gd name="connsiteX6" fmla="*/ 159011 w 232584"/>
                <a:gd name="connsiteY6" fmla="*/ 2066 h 396243"/>
                <a:gd name="connsiteX7" fmla="*/ 150140 w 232584"/>
                <a:gd name="connsiteY7" fmla="*/ 49845 h 396243"/>
                <a:gd name="connsiteX8" fmla="*/ 147775 w 232584"/>
                <a:gd name="connsiteY8" fmla="*/ 65771 h 396243"/>
                <a:gd name="connsiteX9" fmla="*/ 135355 w 232584"/>
                <a:gd name="connsiteY9" fmla="*/ 58103 h 396243"/>
                <a:gd name="connsiteX10" fmla="*/ 135946 w 232584"/>
                <a:gd name="connsiteY10" fmla="*/ 41587 h 396243"/>
                <a:gd name="connsiteX11" fmla="*/ 127666 w 232584"/>
                <a:gd name="connsiteY11" fmla="*/ 886 h 396243"/>
                <a:gd name="connsiteX12" fmla="*/ 119387 w 232584"/>
                <a:gd name="connsiteY12" fmla="*/ 47485 h 396243"/>
                <a:gd name="connsiteX13" fmla="*/ 117613 w 232584"/>
                <a:gd name="connsiteY13" fmla="*/ 64002 h 396243"/>
                <a:gd name="connsiteX14" fmla="*/ 109333 w 232584"/>
                <a:gd name="connsiteY14" fmla="*/ 69900 h 396243"/>
                <a:gd name="connsiteX15" fmla="*/ 107558 w 232584"/>
                <a:gd name="connsiteY15" fmla="*/ 42767 h 396243"/>
                <a:gd name="connsiteX16" fmla="*/ 100462 w 232584"/>
                <a:gd name="connsiteY16" fmla="*/ 1476 h 396243"/>
                <a:gd name="connsiteX17" fmla="*/ 93365 w 232584"/>
                <a:gd name="connsiteY17" fmla="*/ 49255 h 396243"/>
                <a:gd name="connsiteX18" fmla="*/ 90407 w 232584"/>
                <a:gd name="connsiteY18" fmla="*/ 69900 h 396243"/>
                <a:gd name="connsiteX19" fmla="*/ 78579 w 232584"/>
                <a:gd name="connsiteY19" fmla="*/ 48075 h 396243"/>
                <a:gd name="connsiteX20" fmla="*/ 71482 w 232584"/>
                <a:gd name="connsiteY20" fmla="*/ 7374 h 396243"/>
                <a:gd name="connsiteX21" fmla="*/ 64385 w 232584"/>
                <a:gd name="connsiteY21" fmla="*/ 55744 h 396243"/>
                <a:gd name="connsiteX22" fmla="*/ 63202 w 232584"/>
                <a:gd name="connsiteY22" fmla="*/ 71670 h 396243"/>
                <a:gd name="connsiteX23" fmla="*/ 52557 w 232584"/>
                <a:gd name="connsiteY23" fmla="*/ 62822 h 396243"/>
                <a:gd name="connsiteX24" fmla="*/ 52557 w 232584"/>
                <a:gd name="connsiteY24" fmla="*/ 43356 h 396243"/>
                <a:gd name="connsiteX25" fmla="*/ 41911 w 232584"/>
                <a:gd name="connsiteY25" fmla="*/ 2066 h 396243"/>
                <a:gd name="connsiteX26" fmla="*/ 31266 w 232584"/>
                <a:gd name="connsiteY26" fmla="*/ 49845 h 396243"/>
                <a:gd name="connsiteX27" fmla="*/ 20029 w 232584"/>
                <a:gd name="connsiteY27" fmla="*/ 84057 h 396243"/>
                <a:gd name="connsiteX28" fmla="*/ 7018 w 232584"/>
                <a:gd name="connsiteY28" fmla="*/ 225625 h 396243"/>
                <a:gd name="connsiteX29" fmla="*/ 25943 w 232584"/>
                <a:gd name="connsiteY29" fmla="*/ 391378 h 396243"/>
                <a:gd name="connsiteX30" fmla="*/ 106967 w 232584"/>
                <a:gd name="connsiteY30" fmla="*/ 391968 h 396243"/>
                <a:gd name="connsiteX31" fmla="*/ 214604 w 232584"/>
                <a:gd name="connsiteY31" fmla="*/ 384890 h 396243"/>
                <a:gd name="connsiteX32" fmla="*/ 218744 w 232584"/>
                <a:gd name="connsiteY32" fmla="*/ 380761 h 396243"/>
                <a:gd name="connsiteX33" fmla="*/ 225250 w 232584"/>
                <a:gd name="connsiteY33" fmla="*/ 301718 h 396243"/>
                <a:gd name="connsiteX34" fmla="*/ 208099 w 232584"/>
                <a:gd name="connsiteY34" fmla="*/ 78748 h 39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2584" h="396243">
                  <a:moveTo>
                    <a:pt x="208099" y="78748"/>
                  </a:moveTo>
                  <a:cubicBezTo>
                    <a:pt x="198045" y="69311"/>
                    <a:pt x="199228" y="61052"/>
                    <a:pt x="200410" y="46896"/>
                  </a:cubicBezTo>
                  <a:cubicBezTo>
                    <a:pt x="201593" y="32739"/>
                    <a:pt x="206325" y="5605"/>
                    <a:pt x="189765" y="5605"/>
                  </a:cubicBezTo>
                  <a:cubicBezTo>
                    <a:pt x="173797" y="5605"/>
                    <a:pt x="181485" y="31559"/>
                    <a:pt x="182668" y="46896"/>
                  </a:cubicBezTo>
                  <a:cubicBezTo>
                    <a:pt x="183259" y="55154"/>
                    <a:pt x="176162" y="83467"/>
                    <a:pt x="167883" y="63412"/>
                  </a:cubicBezTo>
                  <a:cubicBezTo>
                    <a:pt x="165517" y="57513"/>
                    <a:pt x="167291" y="49255"/>
                    <a:pt x="167883" y="43356"/>
                  </a:cubicBezTo>
                  <a:cubicBezTo>
                    <a:pt x="169065" y="29200"/>
                    <a:pt x="172614" y="2066"/>
                    <a:pt x="159011" y="2066"/>
                  </a:cubicBezTo>
                  <a:cubicBezTo>
                    <a:pt x="145409" y="2066"/>
                    <a:pt x="148957" y="33919"/>
                    <a:pt x="150140" y="49845"/>
                  </a:cubicBezTo>
                  <a:cubicBezTo>
                    <a:pt x="150140" y="53974"/>
                    <a:pt x="150732" y="62822"/>
                    <a:pt x="147775" y="65771"/>
                  </a:cubicBezTo>
                  <a:cubicBezTo>
                    <a:pt x="141861" y="72260"/>
                    <a:pt x="136538" y="64592"/>
                    <a:pt x="135355" y="58103"/>
                  </a:cubicBezTo>
                  <a:cubicBezTo>
                    <a:pt x="134172" y="52794"/>
                    <a:pt x="135355" y="46896"/>
                    <a:pt x="135946" y="41587"/>
                  </a:cubicBezTo>
                  <a:cubicBezTo>
                    <a:pt x="137129" y="28610"/>
                    <a:pt x="141269" y="7964"/>
                    <a:pt x="127666" y="886"/>
                  </a:cubicBezTo>
                  <a:cubicBezTo>
                    <a:pt x="114064" y="-6192"/>
                    <a:pt x="118204" y="30969"/>
                    <a:pt x="119387" y="47485"/>
                  </a:cubicBezTo>
                  <a:cubicBezTo>
                    <a:pt x="119387" y="52794"/>
                    <a:pt x="119387" y="58693"/>
                    <a:pt x="117613" y="64002"/>
                  </a:cubicBezTo>
                  <a:cubicBezTo>
                    <a:pt x="115838" y="69311"/>
                    <a:pt x="113473" y="74029"/>
                    <a:pt x="109333" y="69900"/>
                  </a:cubicBezTo>
                  <a:cubicBezTo>
                    <a:pt x="104010" y="65181"/>
                    <a:pt x="106967" y="48665"/>
                    <a:pt x="107558" y="42767"/>
                  </a:cubicBezTo>
                  <a:cubicBezTo>
                    <a:pt x="108150" y="28610"/>
                    <a:pt x="111698" y="1476"/>
                    <a:pt x="100462" y="1476"/>
                  </a:cubicBezTo>
                  <a:cubicBezTo>
                    <a:pt x="89225" y="1476"/>
                    <a:pt x="92182" y="33329"/>
                    <a:pt x="93365" y="49255"/>
                  </a:cubicBezTo>
                  <a:cubicBezTo>
                    <a:pt x="93365" y="54564"/>
                    <a:pt x="93365" y="65181"/>
                    <a:pt x="90407" y="69900"/>
                  </a:cubicBezTo>
                  <a:cubicBezTo>
                    <a:pt x="80353" y="85237"/>
                    <a:pt x="77988" y="53384"/>
                    <a:pt x="78579" y="48075"/>
                  </a:cubicBezTo>
                  <a:cubicBezTo>
                    <a:pt x="79762" y="35098"/>
                    <a:pt x="85085" y="10324"/>
                    <a:pt x="71482" y="7374"/>
                  </a:cubicBezTo>
                  <a:cubicBezTo>
                    <a:pt x="57880" y="4425"/>
                    <a:pt x="63202" y="39227"/>
                    <a:pt x="64385" y="55744"/>
                  </a:cubicBezTo>
                  <a:cubicBezTo>
                    <a:pt x="64385" y="59283"/>
                    <a:pt x="66159" y="69311"/>
                    <a:pt x="63202" y="71670"/>
                  </a:cubicBezTo>
                  <a:cubicBezTo>
                    <a:pt x="58471" y="75799"/>
                    <a:pt x="53740" y="67541"/>
                    <a:pt x="52557" y="62822"/>
                  </a:cubicBezTo>
                  <a:cubicBezTo>
                    <a:pt x="50783" y="56333"/>
                    <a:pt x="51966" y="49255"/>
                    <a:pt x="52557" y="43356"/>
                  </a:cubicBezTo>
                  <a:cubicBezTo>
                    <a:pt x="53740" y="29200"/>
                    <a:pt x="58471" y="2066"/>
                    <a:pt x="41911" y="2066"/>
                  </a:cubicBezTo>
                  <a:cubicBezTo>
                    <a:pt x="25352" y="2066"/>
                    <a:pt x="30083" y="33919"/>
                    <a:pt x="31266" y="49845"/>
                  </a:cubicBezTo>
                  <a:cubicBezTo>
                    <a:pt x="32449" y="65181"/>
                    <a:pt x="20029" y="84057"/>
                    <a:pt x="20029" y="84057"/>
                  </a:cubicBezTo>
                  <a:cubicBezTo>
                    <a:pt x="-15456" y="107652"/>
                    <a:pt x="7018" y="181975"/>
                    <a:pt x="7018" y="225625"/>
                  </a:cubicBezTo>
                  <a:cubicBezTo>
                    <a:pt x="7018" y="259838"/>
                    <a:pt x="-11316" y="378991"/>
                    <a:pt x="25943" y="391378"/>
                  </a:cubicBezTo>
                  <a:cubicBezTo>
                    <a:pt x="47826" y="398457"/>
                    <a:pt x="83902" y="391378"/>
                    <a:pt x="106967" y="391968"/>
                  </a:cubicBezTo>
                  <a:cubicBezTo>
                    <a:pt x="133581" y="393148"/>
                    <a:pt x="192131" y="404355"/>
                    <a:pt x="214604" y="384890"/>
                  </a:cubicBezTo>
                  <a:cubicBezTo>
                    <a:pt x="215787" y="383710"/>
                    <a:pt x="217561" y="381940"/>
                    <a:pt x="218744" y="380761"/>
                  </a:cubicBezTo>
                  <a:cubicBezTo>
                    <a:pt x="234121" y="361295"/>
                    <a:pt x="225841" y="324133"/>
                    <a:pt x="225250" y="301718"/>
                  </a:cubicBezTo>
                  <a:cubicBezTo>
                    <a:pt x="224658" y="257478"/>
                    <a:pt x="250681" y="109422"/>
                    <a:pt x="208099" y="78748"/>
                  </a:cubicBezTo>
                  <a:close/>
                </a:path>
              </a:pathLst>
            </a:custGeom>
            <a:solidFill>
              <a:srgbClr val="F6BD99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991" name="Freeform 358">
              <a:extLst>
                <a:ext uri="{FF2B5EF4-FFF2-40B4-BE49-F238E27FC236}">
                  <a16:creationId xmlns:a16="http://schemas.microsoft.com/office/drawing/2014/main" id="{F1537A5E-FABA-8769-6384-1B66675930FC}"/>
                </a:ext>
              </a:extLst>
            </p:cNvPr>
            <p:cNvSpPr>
              <a:spLocks/>
            </p:cNvSpPr>
            <p:nvPr/>
          </p:nvSpPr>
          <p:spPr>
            <a:xfrm>
              <a:off x="2998410" y="2357926"/>
              <a:ext cx="229521" cy="318085"/>
            </a:xfrm>
            <a:custGeom>
              <a:avLst/>
              <a:gdLst>
                <a:gd name="connsiteX0" fmla="*/ 182747 w 229521"/>
                <a:gd name="connsiteY0" fmla="*/ 240076 h 318085"/>
                <a:gd name="connsiteX1" fmla="*/ 174467 w 229521"/>
                <a:gd name="connsiteY1" fmla="*/ 252463 h 318085"/>
                <a:gd name="connsiteX2" fmla="*/ 111186 w 229521"/>
                <a:gd name="connsiteY2" fmla="*/ 271339 h 318085"/>
                <a:gd name="connsiteX3" fmla="*/ 76292 w 229521"/>
                <a:gd name="connsiteY3" fmla="*/ 271339 h 318085"/>
                <a:gd name="connsiteX4" fmla="*/ 38442 w 229521"/>
                <a:gd name="connsiteY4" fmla="*/ 250694 h 318085"/>
                <a:gd name="connsiteX5" fmla="*/ 17151 w 229521"/>
                <a:gd name="connsiteY5" fmla="*/ 189937 h 318085"/>
                <a:gd name="connsiteX6" fmla="*/ 17151 w 229521"/>
                <a:gd name="connsiteY6" fmla="*/ 119743 h 318085"/>
                <a:gd name="connsiteX7" fmla="*/ 0 w 229521"/>
                <a:gd name="connsiteY7" fmla="*/ 96148 h 318085"/>
                <a:gd name="connsiteX8" fmla="*/ 4731 w 229521"/>
                <a:gd name="connsiteY8" fmla="*/ 147467 h 318085"/>
                <a:gd name="connsiteX9" fmla="*/ 23657 w 229521"/>
                <a:gd name="connsiteY9" fmla="*/ 313220 h 318085"/>
                <a:gd name="connsiteX10" fmla="*/ 104680 w 229521"/>
                <a:gd name="connsiteY10" fmla="*/ 313809 h 318085"/>
                <a:gd name="connsiteX11" fmla="*/ 212317 w 229521"/>
                <a:gd name="connsiteY11" fmla="*/ 306731 h 318085"/>
                <a:gd name="connsiteX12" fmla="*/ 216457 w 229521"/>
                <a:gd name="connsiteY12" fmla="*/ 302602 h 318085"/>
                <a:gd name="connsiteX13" fmla="*/ 222963 w 229521"/>
                <a:gd name="connsiteY13" fmla="*/ 223560 h 318085"/>
                <a:gd name="connsiteX14" fmla="*/ 205220 w 229521"/>
                <a:gd name="connsiteY14" fmla="*/ 0 h 318085"/>
                <a:gd name="connsiteX15" fmla="*/ 201081 w 229521"/>
                <a:gd name="connsiteY15" fmla="*/ 89660 h 318085"/>
                <a:gd name="connsiteX16" fmla="*/ 195166 w 229521"/>
                <a:gd name="connsiteY16" fmla="*/ 167522 h 318085"/>
                <a:gd name="connsiteX17" fmla="*/ 182747 w 229521"/>
                <a:gd name="connsiteY17" fmla="*/ 240076 h 31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521" h="318085">
                  <a:moveTo>
                    <a:pt x="182747" y="240076"/>
                  </a:moveTo>
                  <a:cubicBezTo>
                    <a:pt x="180381" y="244205"/>
                    <a:pt x="177424" y="248334"/>
                    <a:pt x="174467" y="252463"/>
                  </a:cubicBezTo>
                  <a:cubicBezTo>
                    <a:pt x="158499" y="271339"/>
                    <a:pt x="134251" y="271339"/>
                    <a:pt x="111186" y="271339"/>
                  </a:cubicBezTo>
                  <a:cubicBezTo>
                    <a:pt x="99949" y="271339"/>
                    <a:pt x="87529" y="270159"/>
                    <a:pt x="76292" y="271339"/>
                  </a:cubicBezTo>
                  <a:cubicBezTo>
                    <a:pt x="60916" y="273109"/>
                    <a:pt x="47904" y="261901"/>
                    <a:pt x="38442" y="250694"/>
                  </a:cubicBezTo>
                  <a:cubicBezTo>
                    <a:pt x="21882" y="231228"/>
                    <a:pt x="13602" y="215302"/>
                    <a:pt x="17151" y="189937"/>
                  </a:cubicBezTo>
                  <a:cubicBezTo>
                    <a:pt x="20108" y="167522"/>
                    <a:pt x="26022" y="141568"/>
                    <a:pt x="17151" y="119743"/>
                  </a:cubicBezTo>
                  <a:cubicBezTo>
                    <a:pt x="13602" y="110895"/>
                    <a:pt x="7097" y="102637"/>
                    <a:pt x="0" y="96148"/>
                  </a:cubicBezTo>
                  <a:cubicBezTo>
                    <a:pt x="1774" y="114434"/>
                    <a:pt x="4731" y="132720"/>
                    <a:pt x="4731" y="147467"/>
                  </a:cubicBezTo>
                  <a:cubicBezTo>
                    <a:pt x="4731" y="181679"/>
                    <a:pt x="-13603" y="300832"/>
                    <a:pt x="23657" y="313220"/>
                  </a:cubicBezTo>
                  <a:cubicBezTo>
                    <a:pt x="45539" y="320298"/>
                    <a:pt x="81615" y="313220"/>
                    <a:pt x="104680" y="313809"/>
                  </a:cubicBezTo>
                  <a:cubicBezTo>
                    <a:pt x="131294" y="314989"/>
                    <a:pt x="189844" y="326197"/>
                    <a:pt x="212317" y="306731"/>
                  </a:cubicBezTo>
                  <a:cubicBezTo>
                    <a:pt x="213500" y="305551"/>
                    <a:pt x="215274" y="303782"/>
                    <a:pt x="216457" y="302602"/>
                  </a:cubicBezTo>
                  <a:cubicBezTo>
                    <a:pt x="231834" y="283136"/>
                    <a:pt x="223554" y="245975"/>
                    <a:pt x="222963" y="223560"/>
                  </a:cubicBezTo>
                  <a:cubicBezTo>
                    <a:pt x="221780" y="178730"/>
                    <a:pt x="247211" y="30673"/>
                    <a:pt x="205220" y="0"/>
                  </a:cubicBezTo>
                  <a:cubicBezTo>
                    <a:pt x="205220" y="0"/>
                    <a:pt x="198124" y="47779"/>
                    <a:pt x="201081" y="89660"/>
                  </a:cubicBezTo>
                  <a:cubicBezTo>
                    <a:pt x="202855" y="115614"/>
                    <a:pt x="199898" y="142158"/>
                    <a:pt x="195166" y="167522"/>
                  </a:cubicBezTo>
                  <a:cubicBezTo>
                    <a:pt x="190435" y="191707"/>
                    <a:pt x="195166" y="217661"/>
                    <a:pt x="182747" y="240076"/>
                  </a:cubicBezTo>
                  <a:close/>
                </a:path>
              </a:pathLst>
            </a:custGeom>
            <a:solidFill>
              <a:srgbClr val="F19C67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992" name="Graphic 22">
              <a:extLst>
                <a:ext uri="{FF2B5EF4-FFF2-40B4-BE49-F238E27FC236}">
                  <a16:creationId xmlns:a16="http://schemas.microsoft.com/office/drawing/2014/main" id="{D78A8FEC-37DE-4410-326B-08BA900A3D96}"/>
                </a:ext>
              </a:extLst>
            </p:cNvPr>
            <p:cNvGrpSpPr>
              <a:grpSpLocks/>
            </p:cNvGrpSpPr>
            <p:nvPr/>
          </p:nvGrpSpPr>
          <p:grpSpPr>
            <a:xfrm>
              <a:off x="3036852" y="2281243"/>
              <a:ext cx="144096" cy="85798"/>
              <a:chOff x="3036852" y="2281243"/>
              <a:chExt cx="144096" cy="85798"/>
            </a:xfrm>
            <a:solidFill>
              <a:srgbClr val="F19C67"/>
            </a:solidFill>
          </p:grpSpPr>
          <p:sp>
            <p:nvSpPr>
              <p:cNvPr id="1003" name="Freeform 370">
                <a:extLst>
                  <a:ext uri="{FF2B5EF4-FFF2-40B4-BE49-F238E27FC236}">
                    <a16:creationId xmlns:a16="http://schemas.microsoft.com/office/drawing/2014/main" id="{6A186467-8F01-786E-3E71-82F143BA5F4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036852" y="2281243"/>
                <a:ext cx="24177" cy="82003"/>
              </a:xfrm>
              <a:custGeom>
                <a:avLst/>
                <a:gdLst>
                  <a:gd name="connsiteX0" fmla="*/ 6505 w 24177"/>
                  <a:gd name="connsiteY0" fmla="*/ 30673 h 82003"/>
                  <a:gd name="connsiteX1" fmla="*/ 18334 w 24177"/>
                  <a:gd name="connsiteY1" fmla="*/ 81992 h 82003"/>
                  <a:gd name="connsiteX2" fmla="*/ 22474 w 24177"/>
                  <a:gd name="connsiteY2" fmla="*/ 53678 h 82003"/>
                  <a:gd name="connsiteX3" fmla="*/ 21291 w 24177"/>
                  <a:gd name="connsiteY3" fmla="*/ 69604 h 82003"/>
                  <a:gd name="connsiteX4" fmla="*/ 10645 w 24177"/>
                  <a:gd name="connsiteY4" fmla="*/ 60756 h 82003"/>
                  <a:gd name="connsiteX5" fmla="*/ 10645 w 24177"/>
                  <a:gd name="connsiteY5" fmla="*/ 41291 h 82003"/>
                  <a:gd name="connsiteX6" fmla="*/ 0 w 24177"/>
                  <a:gd name="connsiteY6" fmla="*/ 0 h 82003"/>
                  <a:gd name="connsiteX7" fmla="*/ 6505 w 24177"/>
                  <a:gd name="connsiteY7" fmla="*/ 30673 h 82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177" h="82003">
                    <a:moveTo>
                      <a:pt x="6505" y="30673"/>
                    </a:moveTo>
                    <a:cubicBezTo>
                      <a:pt x="3548" y="57807"/>
                      <a:pt x="9462" y="81992"/>
                      <a:pt x="18334" y="81992"/>
                    </a:cubicBezTo>
                    <a:cubicBezTo>
                      <a:pt x="27205" y="82581"/>
                      <a:pt x="23657" y="61936"/>
                      <a:pt x="22474" y="53678"/>
                    </a:cubicBezTo>
                    <a:cubicBezTo>
                      <a:pt x="22474" y="57217"/>
                      <a:pt x="24248" y="67245"/>
                      <a:pt x="21291" y="69604"/>
                    </a:cubicBezTo>
                    <a:cubicBezTo>
                      <a:pt x="16560" y="73733"/>
                      <a:pt x="11828" y="65475"/>
                      <a:pt x="10645" y="60756"/>
                    </a:cubicBezTo>
                    <a:cubicBezTo>
                      <a:pt x="8871" y="54268"/>
                      <a:pt x="10054" y="47189"/>
                      <a:pt x="10645" y="41291"/>
                    </a:cubicBezTo>
                    <a:cubicBezTo>
                      <a:pt x="11828" y="27134"/>
                      <a:pt x="16560" y="0"/>
                      <a:pt x="0" y="0"/>
                    </a:cubicBezTo>
                    <a:cubicBezTo>
                      <a:pt x="591" y="0"/>
                      <a:pt x="10054" y="3539"/>
                      <a:pt x="6505" y="3067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004" name="Freeform 371">
                <a:extLst>
                  <a:ext uri="{FF2B5EF4-FFF2-40B4-BE49-F238E27FC236}">
                    <a16:creationId xmlns:a16="http://schemas.microsoft.com/office/drawing/2014/main" id="{57F88C42-1C5F-ADE4-9FEF-9C10C21EFC9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066422" y="2287142"/>
                <a:ext cx="22533" cy="78839"/>
              </a:xfrm>
              <a:custGeom>
                <a:avLst/>
                <a:gdLst>
                  <a:gd name="connsiteX0" fmla="*/ 3548 w 22533"/>
                  <a:gd name="connsiteY0" fmla="*/ 32443 h 78839"/>
                  <a:gd name="connsiteX1" fmla="*/ 15968 w 22533"/>
                  <a:gd name="connsiteY1" fmla="*/ 77862 h 78839"/>
                  <a:gd name="connsiteX2" fmla="*/ 21882 w 22533"/>
                  <a:gd name="connsiteY2" fmla="*/ 41881 h 78839"/>
                  <a:gd name="connsiteX3" fmla="*/ 18925 w 22533"/>
                  <a:gd name="connsiteY3" fmla="*/ 62526 h 78839"/>
                  <a:gd name="connsiteX4" fmla="*/ 7097 w 22533"/>
                  <a:gd name="connsiteY4" fmla="*/ 40701 h 78839"/>
                  <a:gd name="connsiteX5" fmla="*/ 0 w 22533"/>
                  <a:gd name="connsiteY5" fmla="*/ 0 h 78839"/>
                  <a:gd name="connsiteX6" fmla="*/ 3548 w 22533"/>
                  <a:gd name="connsiteY6" fmla="*/ 32443 h 78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533" h="78839">
                    <a:moveTo>
                      <a:pt x="3548" y="32443"/>
                    </a:moveTo>
                    <a:cubicBezTo>
                      <a:pt x="-1774" y="51908"/>
                      <a:pt x="6505" y="84941"/>
                      <a:pt x="15968" y="77862"/>
                    </a:cubicBezTo>
                    <a:cubicBezTo>
                      <a:pt x="25431" y="70784"/>
                      <a:pt x="21882" y="41881"/>
                      <a:pt x="21882" y="41881"/>
                    </a:cubicBezTo>
                    <a:cubicBezTo>
                      <a:pt x="21882" y="47189"/>
                      <a:pt x="21882" y="57807"/>
                      <a:pt x="18925" y="62526"/>
                    </a:cubicBezTo>
                    <a:cubicBezTo>
                      <a:pt x="8871" y="77862"/>
                      <a:pt x="6505" y="46010"/>
                      <a:pt x="7097" y="40701"/>
                    </a:cubicBezTo>
                    <a:cubicBezTo>
                      <a:pt x="8280" y="27724"/>
                      <a:pt x="13602" y="2949"/>
                      <a:pt x="0" y="0"/>
                    </a:cubicBezTo>
                    <a:cubicBezTo>
                      <a:pt x="0" y="0"/>
                      <a:pt x="8871" y="12387"/>
                      <a:pt x="3548" y="3244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005" name="Freeform 372">
                <a:extLst>
                  <a:ext uri="{FF2B5EF4-FFF2-40B4-BE49-F238E27FC236}">
                    <a16:creationId xmlns:a16="http://schemas.microsoft.com/office/drawing/2014/main" id="{95324A76-CDA7-5347-ED56-BCE96295175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100198" y="2319584"/>
                <a:ext cx="15944" cy="44793"/>
              </a:xfrm>
              <a:custGeom>
                <a:avLst/>
                <a:gdLst>
                  <a:gd name="connsiteX0" fmla="*/ 2891 w 15944"/>
                  <a:gd name="connsiteY0" fmla="*/ 44240 h 44793"/>
                  <a:gd name="connsiteX1" fmla="*/ 14720 w 15944"/>
                  <a:gd name="connsiteY1" fmla="*/ 7668 h 44793"/>
                  <a:gd name="connsiteX2" fmla="*/ 12945 w 15944"/>
                  <a:gd name="connsiteY2" fmla="*/ 24185 h 44793"/>
                  <a:gd name="connsiteX3" fmla="*/ 4666 w 15944"/>
                  <a:gd name="connsiteY3" fmla="*/ 30083 h 44793"/>
                  <a:gd name="connsiteX4" fmla="*/ 2891 w 15944"/>
                  <a:gd name="connsiteY4" fmla="*/ 2949 h 44793"/>
                  <a:gd name="connsiteX5" fmla="*/ 2891 w 15944"/>
                  <a:gd name="connsiteY5" fmla="*/ 0 h 44793"/>
                  <a:gd name="connsiteX6" fmla="*/ 2891 w 15944"/>
                  <a:gd name="connsiteY6" fmla="*/ 44240 h 44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44" h="44793">
                    <a:moveTo>
                      <a:pt x="2891" y="44240"/>
                    </a:moveTo>
                    <a:cubicBezTo>
                      <a:pt x="9397" y="47779"/>
                      <a:pt x="19451" y="34212"/>
                      <a:pt x="14720" y="7668"/>
                    </a:cubicBezTo>
                    <a:cubicBezTo>
                      <a:pt x="14720" y="12977"/>
                      <a:pt x="14720" y="18876"/>
                      <a:pt x="12945" y="24185"/>
                    </a:cubicBezTo>
                    <a:cubicBezTo>
                      <a:pt x="11171" y="29493"/>
                      <a:pt x="8806" y="34212"/>
                      <a:pt x="4666" y="30083"/>
                    </a:cubicBezTo>
                    <a:cubicBezTo>
                      <a:pt x="-657" y="25364"/>
                      <a:pt x="2300" y="8848"/>
                      <a:pt x="2891" y="2949"/>
                    </a:cubicBezTo>
                    <a:cubicBezTo>
                      <a:pt x="2891" y="1770"/>
                      <a:pt x="2891" y="1180"/>
                      <a:pt x="2891" y="0"/>
                    </a:cubicBezTo>
                    <a:cubicBezTo>
                      <a:pt x="2891" y="0"/>
                      <a:pt x="-3614" y="40701"/>
                      <a:pt x="2891" y="44240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006" name="Freeform 373">
                <a:extLst>
                  <a:ext uri="{FF2B5EF4-FFF2-40B4-BE49-F238E27FC236}">
                    <a16:creationId xmlns:a16="http://schemas.microsoft.com/office/drawing/2014/main" id="{0AF89405-31D8-E3E1-BB3C-D295F703CA2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124948" y="2287732"/>
                <a:ext cx="20986" cy="76092"/>
              </a:xfrm>
              <a:custGeom>
                <a:avLst/>
                <a:gdLst>
                  <a:gd name="connsiteX0" fmla="*/ 13626 w 20986"/>
                  <a:gd name="connsiteY0" fmla="*/ 76093 h 76092"/>
                  <a:gd name="connsiteX1" fmla="*/ 20723 w 20986"/>
                  <a:gd name="connsiteY1" fmla="*/ 50729 h 76092"/>
                  <a:gd name="connsiteX2" fmla="*/ 20723 w 20986"/>
                  <a:gd name="connsiteY2" fmla="*/ 50729 h 76092"/>
                  <a:gd name="connsiteX3" fmla="*/ 18358 w 20986"/>
                  <a:gd name="connsiteY3" fmla="*/ 57807 h 76092"/>
                  <a:gd name="connsiteX4" fmla="*/ 5938 w 20986"/>
                  <a:gd name="connsiteY4" fmla="*/ 50139 h 76092"/>
                  <a:gd name="connsiteX5" fmla="*/ 6529 w 20986"/>
                  <a:gd name="connsiteY5" fmla="*/ 33622 h 76092"/>
                  <a:gd name="connsiteX6" fmla="*/ 7712 w 20986"/>
                  <a:gd name="connsiteY6" fmla="*/ 8258 h 76092"/>
                  <a:gd name="connsiteX7" fmla="*/ 5346 w 20986"/>
                  <a:gd name="connsiteY7" fmla="*/ 0 h 76092"/>
                  <a:gd name="connsiteX8" fmla="*/ 5346 w 20986"/>
                  <a:gd name="connsiteY8" fmla="*/ 0 h 76092"/>
                  <a:gd name="connsiteX9" fmla="*/ 1206 w 20986"/>
                  <a:gd name="connsiteY9" fmla="*/ 43650 h 76092"/>
                  <a:gd name="connsiteX10" fmla="*/ 13626 w 20986"/>
                  <a:gd name="connsiteY10" fmla="*/ 76093 h 76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986" h="76092">
                    <a:moveTo>
                      <a:pt x="13626" y="76093"/>
                    </a:moveTo>
                    <a:cubicBezTo>
                      <a:pt x="23089" y="75503"/>
                      <a:pt x="20723" y="50729"/>
                      <a:pt x="20723" y="50729"/>
                    </a:cubicBezTo>
                    <a:lnTo>
                      <a:pt x="20723" y="50729"/>
                    </a:lnTo>
                    <a:cubicBezTo>
                      <a:pt x="20723" y="53678"/>
                      <a:pt x="20132" y="56037"/>
                      <a:pt x="18358" y="57807"/>
                    </a:cubicBezTo>
                    <a:cubicBezTo>
                      <a:pt x="12443" y="64296"/>
                      <a:pt x="7121" y="56627"/>
                      <a:pt x="5938" y="50139"/>
                    </a:cubicBezTo>
                    <a:cubicBezTo>
                      <a:pt x="4755" y="44830"/>
                      <a:pt x="5938" y="38931"/>
                      <a:pt x="6529" y="33622"/>
                    </a:cubicBezTo>
                    <a:cubicBezTo>
                      <a:pt x="7121" y="26544"/>
                      <a:pt x="8895" y="16516"/>
                      <a:pt x="7712" y="8258"/>
                    </a:cubicBezTo>
                    <a:lnTo>
                      <a:pt x="5346" y="0"/>
                    </a:lnTo>
                    <a:lnTo>
                      <a:pt x="5346" y="0"/>
                    </a:lnTo>
                    <a:cubicBezTo>
                      <a:pt x="5346" y="1180"/>
                      <a:pt x="5346" y="27134"/>
                      <a:pt x="1206" y="43650"/>
                    </a:cubicBezTo>
                    <a:cubicBezTo>
                      <a:pt x="-2933" y="60166"/>
                      <a:pt x="4164" y="76093"/>
                      <a:pt x="13626" y="7609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007" name="Freeform 374">
                <a:extLst>
                  <a:ext uri="{FF2B5EF4-FFF2-40B4-BE49-F238E27FC236}">
                    <a16:creationId xmlns:a16="http://schemas.microsoft.com/office/drawing/2014/main" id="{3167EA0A-298B-3F53-C320-44D3B3556D8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158399" y="2308377"/>
                <a:ext cx="22549" cy="58664"/>
              </a:xfrm>
              <a:custGeom>
                <a:avLst/>
                <a:gdLst>
                  <a:gd name="connsiteX0" fmla="*/ 284 w 22549"/>
                  <a:gd name="connsiteY0" fmla="*/ 39521 h 58664"/>
                  <a:gd name="connsiteX1" fmla="*/ 16844 w 22549"/>
                  <a:gd name="connsiteY1" fmla="*/ 58397 h 58664"/>
                  <a:gd name="connsiteX2" fmla="*/ 18026 w 22549"/>
                  <a:gd name="connsiteY2" fmla="*/ 0 h 58664"/>
                  <a:gd name="connsiteX3" fmla="*/ 18026 w 22549"/>
                  <a:gd name="connsiteY3" fmla="*/ 0 h 58664"/>
                  <a:gd name="connsiteX4" fmla="*/ 20392 w 22549"/>
                  <a:gd name="connsiteY4" fmla="*/ 17106 h 58664"/>
                  <a:gd name="connsiteX5" fmla="*/ 5607 w 22549"/>
                  <a:gd name="connsiteY5" fmla="*/ 33622 h 58664"/>
                  <a:gd name="connsiteX6" fmla="*/ 5607 w 22549"/>
                  <a:gd name="connsiteY6" fmla="*/ 13567 h 58664"/>
                  <a:gd name="connsiteX7" fmla="*/ 6198 w 22549"/>
                  <a:gd name="connsiteY7" fmla="*/ 4129 h 58664"/>
                  <a:gd name="connsiteX8" fmla="*/ 6198 w 22549"/>
                  <a:gd name="connsiteY8" fmla="*/ 4129 h 58664"/>
                  <a:gd name="connsiteX9" fmla="*/ 284 w 22549"/>
                  <a:gd name="connsiteY9" fmla="*/ 39521 h 5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549" h="58664">
                    <a:moveTo>
                      <a:pt x="284" y="39521"/>
                    </a:moveTo>
                    <a:cubicBezTo>
                      <a:pt x="2058" y="53088"/>
                      <a:pt x="12112" y="60166"/>
                      <a:pt x="16844" y="58397"/>
                    </a:cubicBezTo>
                    <a:cubicBezTo>
                      <a:pt x="21575" y="56627"/>
                      <a:pt x="26306" y="21235"/>
                      <a:pt x="18026" y="0"/>
                    </a:cubicBezTo>
                    <a:lnTo>
                      <a:pt x="18026" y="0"/>
                    </a:lnTo>
                    <a:cubicBezTo>
                      <a:pt x="18618" y="5899"/>
                      <a:pt x="19801" y="12387"/>
                      <a:pt x="20392" y="17106"/>
                    </a:cubicBezTo>
                    <a:cubicBezTo>
                      <a:pt x="20983" y="25364"/>
                      <a:pt x="13887" y="53678"/>
                      <a:pt x="5607" y="33622"/>
                    </a:cubicBezTo>
                    <a:cubicBezTo>
                      <a:pt x="3241" y="27724"/>
                      <a:pt x="5015" y="19466"/>
                      <a:pt x="5607" y="13567"/>
                    </a:cubicBezTo>
                    <a:cubicBezTo>
                      <a:pt x="5607" y="10618"/>
                      <a:pt x="6198" y="7078"/>
                      <a:pt x="6198" y="4129"/>
                    </a:cubicBezTo>
                    <a:lnTo>
                      <a:pt x="6198" y="4129"/>
                    </a:lnTo>
                    <a:cubicBezTo>
                      <a:pt x="5607" y="4719"/>
                      <a:pt x="-1490" y="25954"/>
                      <a:pt x="284" y="39521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grpSp>
          <p:nvGrpSpPr>
            <p:cNvPr id="993" name="Graphic 22">
              <a:extLst>
                <a:ext uri="{FF2B5EF4-FFF2-40B4-BE49-F238E27FC236}">
                  <a16:creationId xmlns:a16="http://schemas.microsoft.com/office/drawing/2014/main" id="{EF57F6C8-BF25-F846-F31E-99AAA30BEC4C}"/>
                </a:ext>
              </a:extLst>
            </p:cNvPr>
            <p:cNvGrpSpPr>
              <a:grpSpLocks/>
            </p:cNvGrpSpPr>
            <p:nvPr/>
          </p:nvGrpSpPr>
          <p:grpSpPr>
            <a:xfrm>
              <a:off x="3045831" y="2434355"/>
              <a:ext cx="139510" cy="211583"/>
              <a:chOff x="3045831" y="2434355"/>
              <a:chExt cx="139510" cy="211583"/>
            </a:xfrm>
            <a:solidFill>
              <a:srgbClr val="54BCE8"/>
            </a:solidFill>
          </p:grpSpPr>
          <p:sp>
            <p:nvSpPr>
              <p:cNvPr id="999" name="Freeform 366">
                <a:extLst>
                  <a:ext uri="{FF2B5EF4-FFF2-40B4-BE49-F238E27FC236}">
                    <a16:creationId xmlns:a16="http://schemas.microsoft.com/office/drawing/2014/main" id="{726D15A6-7DAB-0C3E-2786-C51C3BDAE15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146817" y="2463480"/>
                <a:ext cx="28538" cy="27796"/>
              </a:xfrm>
              <a:custGeom>
                <a:avLst/>
                <a:gdLst>
                  <a:gd name="connsiteX0" fmla="*/ 28425 w 28538"/>
                  <a:gd name="connsiteY0" fmla="*/ 13599 h 27796"/>
                  <a:gd name="connsiteX1" fmla="*/ 14231 w 28538"/>
                  <a:gd name="connsiteY1" fmla="*/ 27756 h 27796"/>
                  <a:gd name="connsiteX2" fmla="*/ 37 w 28538"/>
                  <a:gd name="connsiteY2" fmla="*/ 14189 h 27796"/>
                  <a:gd name="connsiteX3" fmla="*/ 14231 w 28538"/>
                  <a:gd name="connsiteY3" fmla="*/ 32 h 27796"/>
                  <a:gd name="connsiteX4" fmla="*/ 28425 w 28538"/>
                  <a:gd name="connsiteY4" fmla="*/ 13599 h 27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38" h="27796">
                    <a:moveTo>
                      <a:pt x="28425" y="13599"/>
                    </a:moveTo>
                    <a:cubicBezTo>
                      <a:pt x="29608" y="21857"/>
                      <a:pt x="21328" y="27166"/>
                      <a:pt x="14231" y="27756"/>
                    </a:cubicBezTo>
                    <a:cubicBezTo>
                      <a:pt x="5951" y="28346"/>
                      <a:pt x="-554" y="22447"/>
                      <a:pt x="37" y="14189"/>
                    </a:cubicBezTo>
                    <a:cubicBezTo>
                      <a:pt x="629" y="7110"/>
                      <a:pt x="5951" y="-558"/>
                      <a:pt x="14231" y="32"/>
                    </a:cubicBezTo>
                    <a:cubicBezTo>
                      <a:pt x="21328" y="622"/>
                      <a:pt x="27834" y="7110"/>
                      <a:pt x="28425" y="1359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000" name="Freeform 367">
                <a:extLst>
                  <a:ext uri="{FF2B5EF4-FFF2-40B4-BE49-F238E27FC236}">
                    <a16:creationId xmlns:a16="http://schemas.microsoft.com/office/drawing/2014/main" id="{B436DD9A-41C8-A79A-CBE9-6BCF6E2151B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045831" y="2612191"/>
                <a:ext cx="37929" cy="33747"/>
              </a:xfrm>
              <a:custGeom>
                <a:avLst/>
                <a:gdLst>
                  <a:gd name="connsiteX0" fmla="*/ 28280 w 37929"/>
                  <a:gd name="connsiteY0" fmla="*/ 27692 h 33747"/>
                  <a:gd name="connsiteX1" fmla="*/ 2849 w 37929"/>
                  <a:gd name="connsiteY1" fmla="*/ 30051 h 33747"/>
                  <a:gd name="connsiteX2" fmla="*/ 11129 w 37929"/>
                  <a:gd name="connsiteY2" fmla="*/ 6456 h 33747"/>
                  <a:gd name="connsiteX3" fmla="*/ 36560 w 37929"/>
                  <a:gd name="connsiteY3" fmla="*/ 4097 h 33747"/>
                  <a:gd name="connsiteX4" fmla="*/ 28280 w 37929"/>
                  <a:gd name="connsiteY4" fmla="*/ 27692 h 33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929" h="33747">
                    <a:moveTo>
                      <a:pt x="28280" y="27692"/>
                    </a:moveTo>
                    <a:cubicBezTo>
                      <a:pt x="19409" y="35950"/>
                      <a:pt x="7580" y="34770"/>
                      <a:pt x="2849" y="30051"/>
                    </a:cubicBezTo>
                    <a:cubicBezTo>
                      <a:pt x="-3065" y="24152"/>
                      <a:pt x="483" y="13535"/>
                      <a:pt x="11129" y="6456"/>
                    </a:cubicBezTo>
                    <a:cubicBezTo>
                      <a:pt x="20000" y="-32"/>
                      <a:pt x="33011" y="-2981"/>
                      <a:pt x="36560" y="4097"/>
                    </a:cubicBezTo>
                    <a:cubicBezTo>
                      <a:pt x="40108" y="9406"/>
                      <a:pt x="36560" y="20613"/>
                      <a:pt x="28280" y="27692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001" name="Freeform 368">
                <a:extLst>
                  <a:ext uri="{FF2B5EF4-FFF2-40B4-BE49-F238E27FC236}">
                    <a16:creationId xmlns:a16="http://schemas.microsoft.com/office/drawing/2014/main" id="{A7F32A6D-36D4-C72C-AE39-7BDA4934808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053325" y="2434355"/>
                <a:ext cx="38042" cy="36430"/>
              </a:xfrm>
              <a:custGeom>
                <a:avLst/>
                <a:gdLst>
                  <a:gd name="connsiteX0" fmla="*/ 37937 w 38042"/>
                  <a:gd name="connsiteY0" fmla="*/ 17949 h 36430"/>
                  <a:gd name="connsiteX1" fmla="*/ 19011 w 38042"/>
                  <a:gd name="connsiteY1" fmla="*/ 36235 h 36430"/>
                  <a:gd name="connsiteX2" fmla="*/ 86 w 38042"/>
                  <a:gd name="connsiteY2" fmla="*/ 18539 h 36430"/>
                  <a:gd name="connsiteX3" fmla="*/ 19011 w 38042"/>
                  <a:gd name="connsiteY3" fmla="*/ 253 h 36430"/>
                  <a:gd name="connsiteX4" fmla="*/ 37937 w 38042"/>
                  <a:gd name="connsiteY4" fmla="*/ 17949 h 36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42" h="36430">
                    <a:moveTo>
                      <a:pt x="37937" y="17949"/>
                    </a:moveTo>
                    <a:cubicBezTo>
                      <a:pt x="36754" y="27387"/>
                      <a:pt x="29657" y="38005"/>
                      <a:pt x="19011" y="36235"/>
                    </a:cubicBezTo>
                    <a:cubicBezTo>
                      <a:pt x="10732" y="35056"/>
                      <a:pt x="1269" y="27387"/>
                      <a:pt x="86" y="18539"/>
                    </a:cubicBezTo>
                    <a:cubicBezTo>
                      <a:pt x="-1097" y="8512"/>
                      <a:pt x="10140" y="2023"/>
                      <a:pt x="19011" y="253"/>
                    </a:cubicBezTo>
                    <a:cubicBezTo>
                      <a:pt x="30248" y="-1516"/>
                      <a:pt x="39119" y="6152"/>
                      <a:pt x="37937" y="1794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002" name="Freeform 369">
                <a:extLst>
                  <a:ext uri="{FF2B5EF4-FFF2-40B4-BE49-F238E27FC236}">
                    <a16:creationId xmlns:a16="http://schemas.microsoft.com/office/drawing/2014/main" id="{A97F3DAB-E9BD-C7A7-37AD-0AA9D55479E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163262" y="2592658"/>
                <a:ext cx="22079" cy="23204"/>
              </a:xfrm>
              <a:custGeom>
                <a:avLst/>
                <a:gdLst>
                  <a:gd name="connsiteX0" fmla="*/ 10798 w 22079"/>
                  <a:gd name="connsiteY0" fmla="*/ 23039 h 23204"/>
                  <a:gd name="connsiteX1" fmla="*/ 152 w 22079"/>
                  <a:gd name="connsiteY1" fmla="*/ 11242 h 23204"/>
                  <a:gd name="connsiteX2" fmla="*/ 11389 w 22079"/>
                  <a:gd name="connsiteY2" fmla="*/ 35 h 23204"/>
                  <a:gd name="connsiteX3" fmla="*/ 22034 w 22079"/>
                  <a:gd name="connsiteY3" fmla="*/ 11832 h 23204"/>
                  <a:gd name="connsiteX4" fmla="*/ 10798 w 22079"/>
                  <a:gd name="connsiteY4" fmla="*/ 23039 h 23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79" h="23204">
                    <a:moveTo>
                      <a:pt x="10798" y="23039"/>
                    </a:moveTo>
                    <a:cubicBezTo>
                      <a:pt x="4883" y="22450"/>
                      <a:pt x="-1031" y="17731"/>
                      <a:pt x="152" y="11242"/>
                    </a:cubicBezTo>
                    <a:cubicBezTo>
                      <a:pt x="1335" y="5933"/>
                      <a:pt x="6066" y="624"/>
                      <a:pt x="11389" y="35"/>
                    </a:cubicBezTo>
                    <a:cubicBezTo>
                      <a:pt x="17303" y="-555"/>
                      <a:pt x="21443" y="6523"/>
                      <a:pt x="22034" y="11832"/>
                    </a:cubicBezTo>
                    <a:cubicBezTo>
                      <a:pt x="22626" y="18910"/>
                      <a:pt x="17303" y="24219"/>
                      <a:pt x="10798" y="2303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sp>
          <p:nvSpPr>
            <p:cNvPr id="994" name="Freeform 361">
              <a:extLst>
                <a:ext uri="{FF2B5EF4-FFF2-40B4-BE49-F238E27FC236}">
                  <a16:creationId xmlns:a16="http://schemas.microsoft.com/office/drawing/2014/main" id="{76D87341-1F8F-27E6-EEC3-9B1701C57527}"/>
                </a:ext>
              </a:extLst>
            </p:cNvPr>
            <p:cNvSpPr>
              <a:spLocks/>
            </p:cNvSpPr>
            <p:nvPr/>
          </p:nvSpPr>
          <p:spPr>
            <a:xfrm>
              <a:off x="3028116" y="2382610"/>
              <a:ext cx="95322" cy="27838"/>
            </a:xfrm>
            <a:custGeom>
              <a:avLst/>
              <a:gdLst>
                <a:gd name="connsiteX0" fmla="*/ 94490 w 95322"/>
                <a:gd name="connsiteY0" fmla="*/ 15427 h 27838"/>
                <a:gd name="connsiteX1" fmla="*/ 49543 w 95322"/>
                <a:gd name="connsiteY1" fmla="*/ 26634 h 27838"/>
                <a:gd name="connsiteX2" fmla="*/ 1638 w 95322"/>
                <a:gd name="connsiteY2" fmla="*/ 18376 h 27838"/>
                <a:gd name="connsiteX3" fmla="*/ 46586 w 95322"/>
                <a:gd name="connsiteY3" fmla="*/ 90 h 27838"/>
                <a:gd name="connsiteX4" fmla="*/ 94490 w 95322"/>
                <a:gd name="connsiteY4" fmla="*/ 15427 h 2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322" h="27838">
                  <a:moveTo>
                    <a:pt x="94490" y="15427"/>
                  </a:moveTo>
                  <a:cubicBezTo>
                    <a:pt x="89759" y="20146"/>
                    <a:pt x="68468" y="23685"/>
                    <a:pt x="49543" y="26634"/>
                  </a:cubicBezTo>
                  <a:cubicBezTo>
                    <a:pt x="30617" y="29584"/>
                    <a:pt x="9326" y="27224"/>
                    <a:pt x="1638" y="18376"/>
                  </a:cubicBezTo>
                  <a:cubicBezTo>
                    <a:pt x="-6050" y="9528"/>
                    <a:pt x="14058" y="-1089"/>
                    <a:pt x="46586" y="90"/>
                  </a:cubicBezTo>
                  <a:cubicBezTo>
                    <a:pt x="79113" y="1860"/>
                    <a:pt x="99813" y="10708"/>
                    <a:pt x="94490" y="15427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995" name="Freeform 362">
              <a:extLst>
                <a:ext uri="{FF2B5EF4-FFF2-40B4-BE49-F238E27FC236}">
                  <a16:creationId xmlns:a16="http://schemas.microsoft.com/office/drawing/2014/main" id="{586E8FE5-C08B-2B80-21AB-8F4ADCC199ED}"/>
                </a:ext>
              </a:extLst>
            </p:cNvPr>
            <p:cNvSpPr>
              <a:spLocks/>
            </p:cNvSpPr>
            <p:nvPr/>
          </p:nvSpPr>
          <p:spPr>
            <a:xfrm>
              <a:off x="3140210" y="2385003"/>
              <a:ext cx="25939" cy="22722"/>
            </a:xfrm>
            <a:custGeom>
              <a:avLst/>
              <a:gdLst>
                <a:gd name="connsiteX0" fmla="*/ 25570 w 25939"/>
                <a:gd name="connsiteY0" fmla="*/ 15983 h 22722"/>
                <a:gd name="connsiteX1" fmla="*/ 12559 w 25939"/>
                <a:gd name="connsiteY1" fmla="*/ 22471 h 22722"/>
                <a:gd name="connsiteX2" fmla="*/ 139 w 25939"/>
                <a:gd name="connsiteY2" fmla="*/ 13034 h 22722"/>
                <a:gd name="connsiteX3" fmla="*/ 13742 w 25939"/>
                <a:gd name="connsiteY3" fmla="*/ 646 h 22722"/>
                <a:gd name="connsiteX4" fmla="*/ 25570 w 25939"/>
                <a:gd name="connsiteY4" fmla="*/ 15983 h 2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39" h="22722">
                  <a:moveTo>
                    <a:pt x="25570" y="15983"/>
                  </a:moveTo>
                  <a:cubicBezTo>
                    <a:pt x="23796" y="19522"/>
                    <a:pt x="17882" y="21292"/>
                    <a:pt x="12559" y="22471"/>
                  </a:cubicBezTo>
                  <a:cubicBezTo>
                    <a:pt x="7236" y="23651"/>
                    <a:pt x="1322" y="20702"/>
                    <a:pt x="139" y="13034"/>
                  </a:cubicBezTo>
                  <a:cubicBezTo>
                    <a:pt x="-1044" y="5365"/>
                    <a:pt x="5462" y="-2303"/>
                    <a:pt x="13742" y="646"/>
                  </a:cubicBezTo>
                  <a:cubicBezTo>
                    <a:pt x="22613" y="3596"/>
                    <a:pt x="27344" y="12444"/>
                    <a:pt x="25570" y="159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996" name="Freeform 363">
              <a:extLst>
                <a:ext uri="{FF2B5EF4-FFF2-40B4-BE49-F238E27FC236}">
                  <a16:creationId xmlns:a16="http://schemas.microsoft.com/office/drawing/2014/main" id="{AD37F304-4B1F-07CA-C20B-3D745AB23530}"/>
                </a:ext>
              </a:extLst>
            </p:cNvPr>
            <p:cNvSpPr>
              <a:spLocks/>
            </p:cNvSpPr>
            <p:nvPr/>
          </p:nvSpPr>
          <p:spPr>
            <a:xfrm>
              <a:off x="3058143" y="2497045"/>
              <a:ext cx="102983" cy="94624"/>
            </a:xfrm>
            <a:custGeom>
              <a:avLst/>
              <a:gdLst>
                <a:gd name="connsiteX0" fmla="*/ 101722 w 102983"/>
                <a:gd name="connsiteY0" fmla="*/ 49638 h 94624"/>
                <a:gd name="connsiteX1" fmla="*/ 51452 w 102983"/>
                <a:gd name="connsiteY1" fmla="*/ 94468 h 94624"/>
                <a:gd name="connsiteX2" fmla="*/ 1182 w 102983"/>
                <a:gd name="connsiteY2" fmla="*/ 50818 h 94624"/>
                <a:gd name="connsiteX3" fmla="*/ 50861 w 102983"/>
                <a:gd name="connsiteY3" fmla="*/ 89 h 94624"/>
                <a:gd name="connsiteX4" fmla="*/ 101722 w 102983"/>
                <a:gd name="connsiteY4" fmla="*/ 49638 h 9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983" h="94624">
                  <a:moveTo>
                    <a:pt x="101722" y="49638"/>
                  </a:moveTo>
                  <a:cubicBezTo>
                    <a:pt x="95808" y="72053"/>
                    <a:pt x="75700" y="96828"/>
                    <a:pt x="51452" y="94468"/>
                  </a:cubicBezTo>
                  <a:cubicBezTo>
                    <a:pt x="31936" y="92699"/>
                    <a:pt x="8279" y="75003"/>
                    <a:pt x="1182" y="50818"/>
                  </a:cubicBezTo>
                  <a:cubicBezTo>
                    <a:pt x="-6506" y="23094"/>
                    <a:pt x="24839" y="1859"/>
                    <a:pt x="50861" y="89"/>
                  </a:cubicBezTo>
                  <a:cubicBezTo>
                    <a:pt x="85163" y="-1680"/>
                    <a:pt x="108819" y="23094"/>
                    <a:pt x="101722" y="49638"/>
                  </a:cubicBezTo>
                  <a:close/>
                </a:path>
              </a:pathLst>
            </a:custGeom>
            <a:solidFill>
              <a:srgbClr val="E26AA8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997" name="Freeform 364">
              <a:extLst>
                <a:ext uri="{FF2B5EF4-FFF2-40B4-BE49-F238E27FC236}">
                  <a16:creationId xmlns:a16="http://schemas.microsoft.com/office/drawing/2014/main" id="{E328B002-471A-F7A4-C9B6-58638EE9C22D}"/>
                </a:ext>
              </a:extLst>
            </p:cNvPr>
            <p:cNvSpPr>
              <a:spLocks/>
            </p:cNvSpPr>
            <p:nvPr/>
          </p:nvSpPr>
          <p:spPr>
            <a:xfrm>
              <a:off x="3071963" y="2517800"/>
              <a:ext cx="37041" cy="25209"/>
            </a:xfrm>
            <a:custGeom>
              <a:avLst/>
              <a:gdLst>
                <a:gd name="connsiteX0" fmla="*/ 37041 w 37041"/>
                <a:gd name="connsiteY0" fmla="*/ 7059 h 25209"/>
                <a:gd name="connsiteX1" fmla="*/ 24030 w 37041"/>
                <a:gd name="connsiteY1" fmla="*/ 21215 h 25209"/>
                <a:gd name="connsiteX2" fmla="*/ 3331 w 37041"/>
                <a:gd name="connsiteY2" fmla="*/ 21215 h 25209"/>
                <a:gd name="connsiteX3" fmla="*/ 12793 w 37041"/>
                <a:gd name="connsiteY3" fmla="*/ 1160 h 25209"/>
                <a:gd name="connsiteX4" fmla="*/ 37041 w 37041"/>
                <a:gd name="connsiteY4" fmla="*/ 7059 h 25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41" h="25209">
                  <a:moveTo>
                    <a:pt x="37041" y="7059"/>
                  </a:moveTo>
                  <a:cubicBezTo>
                    <a:pt x="37041" y="11188"/>
                    <a:pt x="29944" y="16496"/>
                    <a:pt x="24030" y="21215"/>
                  </a:cubicBezTo>
                  <a:cubicBezTo>
                    <a:pt x="18116" y="25934"/>
                    <a:pt x="9836" y="27114"/>
                    <a:pt x="3331" y="21215"/>
                  </a:cubicBezTo>
                  <a:cubicBezTo>
                    <a:pt x="-3175" y="15317"/>
                    <a:pt x="-218" y="4109"/>
                    <a:pt x="12793" y="1160"/>
                  </a:cubicBezTo>
                  <a:cubicBezTo>
                    <a:pt x="25804" y="-2379"/>
                    <a:pt x="37041" y="2929"/>
                    <a:pt x="37041" y="705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998" name="Freeform 365">
              <a:extLst>
                <a:ext uri="{FF2B5EF4-FFF2-40B4-BE49-F238E27FC236}">
                  <a16:creationId xmlns:a16="http://schemas.microsoft.com/office/drawing/2014/main" id="{876ECECB-C4C6-C2A9-2656-E0159DC15C53}"/>
                </a:ext>
              </a:extLst>
            </p:cNvPr>
            <p:cNvSpPr>
              <a:spLocks/>
            </p:cNvSpPr>
            <p:nvPr/>
          </p:nvSpPr>
          <p:spPr>
            <a:xfrm>
              <a:off x="3067605" y="2504803"/>
              <a:ext cx="93704" cy="86866"/>
            </a:xfrm>
            <a:custGeom>
              <a:avLst/>
              <a:gdLst>
                <a:gd name="connsiteX0" fmla="*/ 73927 w 93704"/>
                <a:gd name="connsiteY0" fmla="*/ 0 h 86866"/>
                <a:gd name="connsiteX1" fmla="*/ 75701 w 93704"/>
                <a:gd name="connsiteY1" fmla="*/ 21825 h 86866"/>
                <a:gd name="connsiteX2" fmla="*/ 25431 w 93704"/>
                <a:gd name="connsiteY2" fmla="*/ 68425 h 86866"/>
                <a:gd name="connsiteX3" fmla="*/ 0 w 93704"/>
                <a:gd name="connsiteY3" fmla="*/ 59577 h 86866"/>
                <a:gd name="connsiteX4" fmla="*/ 41990 w 93704"/>
                <a:gd name="connsiteY4" fmla="*/ 86710 h 86866"/>
                <a:gd name="connsiteX5" fmla="*/ 92261 w 93704"/>
                <a:gd name="connsiteY5" fmla="*/ 41881 h 86866"/>
                <a:gd name="connsiteX6" fmla="*/ 73927 w 93704"/>
                <a:gd name="connsiteY6" fmla="*/ 0 h 8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704" h="86866">
                  <a:moveTo>
                    <a:pt x="73927" y="0"/>
                  </a:moveTo>
                  <a:cubicBezTo>
                    <a:pt x="76884" y="6489"/>
                    <a:pt x="76884" y="14157"/>
                    <a:pt x="75701" y="21825"/>
                  </a:cubicBezTo>
                  <a:cubicBezTo>
                    <a:pt x="70378" y="44830"/>
                    <a:pt x="51453" y="70784"/>
                    <a:pt x="25431" y="68425"/>
                  </a:cubicBezTo>
                  <a:cubicBezTo>
                    <a:pt x="17151" y="67835"/>
                    <a:pt x="8280" y="64885"/>
                    <a:pt x="0" y="59577"/>
                  </a:cubicBezTo>
                  <a:cubicBezTo>
                    <a:pt x="10646" y="74913"/>
                    <a:pt x="27205" y="85531"/>
                    <a:pt x="41990" y="86710"/>
                  </a:cubicBezTo>
                  <a:cubicBezTo>
                    <a:pt x="66238" y="89070"/>
                    <a:pt x="86346" y="64296"/>
                    <a:pt x="92261" y="41881"/>
                  </a:cubicBezTo>
                  <a:cubicBezTo>
                    <a:pt x="96992" y="24774"/>
                    <a:pt x="89895" y="9438"/>
                    <a:pt x="73927" y="0"/>
                  </a:cubicBezTo>
                  <a:close/>
                </a:path>
              </a:pathLst>
            </a:custGeom>
            <a:solidFill>
              <a:srgbClr val="BA50A3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</p:grpSp>
      <p:grpSp>
        <p:nvGrpSpPr>
          <p:cNvPr id="25" name="Graphic 22">
            <a:extLst>
              <a:ext uri="{FF2B5EF4-FFF2-40B4-BE49-F238E27FC236}">
                <a16:creationId xmlns:a16="http://schemas.microsoft.com/office/drawing/2014/main" id="{07B7D764-EAE8-D8DB-BE92-CA04CB1BD63C}"/>
              </a:ext>
            </a:extLst>
          </p:cNvPr>
          <p:cNvGrpSpPr>
            <a:grpSpLocks/>
          </p:cNvGrpSpPr>
          <p:nvPr/>
        </p:nvGrpSpPr>
        <p:grpSpPr>
          <a:xfrm>
            <a:off x="8239896" y="2713772"/>
            <a:ext cx="185849" cy="315505"/>
            <a:chOff x="3217311" y="2278588"/>
            <a:chExt cx="232783" cy="397423"/>
          </a:xfrm>
        </p:grpSpPr>
        <p:sp>
          <p:nvSpPr>
            <p:cNvPr id="971" name="Freeform 376">
              <a:extLst>
                <a:ext uri="{FF2B5EF4-FFF2-40B4-BE49-F238E27FC236}">
                  <a16:creationId xmlns:a16="http://schemas.microsoft.com/office/drawing/2014/main" id="{04353B94-D0DF-90FE-03A8-341A85CBBB6D}"/>
                </a:ext>
              </a:extLst>
            </p:cNvPr>
            <p:cNvSpPr>
              <a:spLocks/>
            </p:cNvSpPr>
            <p:nvPr/>
          </p:nvSpPr>
          <p:spPr>
            <a:xfrm>
              <a:off x="3217311" y="2278588"/>
              <a:ext cx="232783" cy="396243"/>
            </a:xfrm>
            <a:custGeom>
              <a:avLst/>
              <a:gdLst>
                <a:gd name="connsiteX0" fmla="*/ 208099 w 232783"/>
                <a:gd name="connsiteY0" fmla="*/ 78748 h 396243"/>
                <a:gd name="connsiteX1" fmla="*/ 200410 w 232783"/>
                <a:gd name="connsiteY1" fmla="*/ 46896 h 396243"/>
                <a:gd name="connsiteX2" fmla="*/ 189765 w 232783"/>
                <a:gd name="connsiteY2" fmla="*/ 5605 h 396243"/>
                <a:gd name="connsiteX3" fmla="*/ 182668 w 232783"/>
                <a:gd name="connsiteY3" fmla="*/ 46896 h 396243"/>
                <a:gd name="connsiteX4" fmla="*/ 167882 w 232783"/>
                <a:gd name="connsiteY4" fmla="*/ 63412 h 396243"/>
                <a:gd name="connsiteX5" fmla="*/ 167882 w 232783"/>
                <a:gd name="connsiteY5" fmla="*/ 43356 h 396243"/>
                <a:gd name="connsiteX6" fmla="*/ 159011 w 232783"/>
                <a:gd name="connsiteY6" fmla="*/ 2066 h 396243"/>
                <a:gd name="connsiteX7" fmla="*/ 150140 w 232783"/>
                <a:gd name="connsiteY7" fmla="*/ 49845 h 396243"/>
                <a:gd name="connsiteX8" fmla="*/ 147775 w 232783"/>
                <a:gd name="connsiteY8" fmla="*/ 65771 h 396243"/>
                <a:gd name="connsiteX9" fmla="*/ 135355 w 232783"/>
                <a:gd name="connsiteY9" fmla="*/ 58103 h 396243"/>
                <a:gd name="connsiteX10" fmla="*/ 135946 w 232783"/>
                <a:gd name="connsiteY10" fmla="*/ 41587 h 396243"/>
                <a:gd name="connsiteX11" fmla="*/ 127666 w 232783"/>
                <a:gd name="connsiteY11" fmla="*/ 886 h 396243"/>
                <a:gd name="connsiteX12" fmla="*/ 119387 w 232783"/>
                <a:gd name="connsiteY12" fmla="*/ 47485 h 396243"/>
                <a:gd name="connsiteX13" fmla="*/ 117612 w 232783"/>
                <a:gd name="connsiteY13" fmla="*/ 64002 h 396243"/>
                <a:gd name="connsiteX14" fmla="*/ 109333 w 232783"/>
                <a:gd name="connsiteY14" fmla="*/ 69900 h 396243"/>
                <a:gd name="connsiteX15" fmla="*/ 107559 w 232783"/>
                <a:gd name="connsiteY15" fmla="*/ 42767 h 396243"/>
                <a:gd name="connsiteX16" fmla="*/ 100462 w 232783"/>
                <a:gd name="connsiteY16" fmla="*/ 1476 h 396243"/>
                <a:gd name="connsiteX17" fmla="*/ 93365 w 232783"/>
                <a:gd name="connsiteY17" fmla="*/ 49255 h 396243"/>
                <a:gd name="connsiteX18" fmla="*/ 90407 w 232783"/>
                <a:gd name="connsiteY18" fmla="*/ 69900 h 396243"/>
                <a:gd name="connsiteX19" fmla="*/ 78579 w 232783"/>
                <a:gd name="connsiteY19" fmla="*/ 48075 h 396243"/>
                <a:gd name="connsiteX20" fmla="*/ 71482 w 232783"/>
                <a:gd name="connsiteY20" fmla="*/ 7374 h 396243"/>
                <a:gd name="connsiteX21" fmla="*/ 64385 w 232783"/>
                <a:gd name="connsiteY21" fmla="*/ 55744 h 396243"/>
                <a:gd name="connsiteX22" fmla="*/ 63202 w 232783"/>
                <a:gd name="connsiteY22" fmla="*/ 71670 h 396243"/>
                <a:gd name="connsiteX23" fmla="*/ 52557 w 232783"/>
                <a:gd name="connsiteY23" fmla="*/ 62822 h 396243"/>
                <a:gd name="connsiteX24" fmla="*/ 52557 w 232783"/>
                <a:gd name="connsiteY24" fmla="*/ 43356 h 396243"/>
                <a:gd name="connsiteX25" fmla="*/ 41911 w 232783"/>
                <a:gd name="connsiteY25" fmla="*/ 2066 h 396243"/>
                <a:gd name="connsiteX26" fmla="*/ 31266 w 232783"/>
                <a:gd name="connsiteY26" fmla="*/ 49845 h 396243"/>
                <a:gd name="connsiteX27" fmla="*/ 20029 w 232783"/>
                <a:gd name="connsiteY27" fmla="*/ 84057 h 396243"/>
                <a:gd name="connsiteX28" fmla="*/ 7018 w 232783"/>
                <a:gd name="connsiteY28" fmla="*/ 225625 h 396243"/>
                <a:gd name="connsiteX29" fmla="*/ 25943 w 232783"/>
                <a:gd name="connsiteY29" fmla="*/ 391378 h 396243"/>
                <a:gd name="connsiteX30" fmla="*/ 106967 w 232783"/>
                <a:gd name="connsiteY30" fmla="*/ 391968 h 396243"/>
                <a:gd name="connsiteX31" fmla="*/ 214604 w 232783"/>
                <a:gd name="connsiteY31" fmla="*/ 384890 h 396243"/>
                <a:gd name="connsiteX32" fmla="*/ 218744 w 232783"/>
                <a:gd name="connsiteY32" fmla="*/ 380761 h 396243"/>
                <a:gd name="connsiteX33" fmla="*/ 225250 w 232783"/>
                <a:gd name="connsiteY33" fmla="*/ 301718 h 396243"/>
                <a:gd name="connsiteX34" fmla="*/ 208099 w 232783"/>
                <a:gd name="connsiteY34" fmla="*/ 78748 h 39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2783" h="396243">
                  <a:moveTo>
                    <a:pt x="208099" y="78748"/>
                  </a:moveTo>
                  <a:cubicBezTo>
                    <a:pt x="198045" y="69311"/>
                    <a:pt x="199228" y="61052"/>
                    <a:pt x="200410" y="46896"/>
                  </a:cubicBezTo>
                  <a:cubicBezTo>
                    <a:pt x="201593" y="32739"/>
                    <a:pt x="206324" y="5605"/>
                    <a:pt x="189765" y="5605"/>
                  </a:cubicBezTo>
                  <a:cubicBezTo>
                    <a:pt x="173205" y="5605"/>
                    <a:pt x="181485" y="31559"/>
                    <a:pt x="182668" y="46896"/>
                  </a:cubicBezTo>
                  <a:cubicBezTo>
                    <a:pt x="183259" y="55154"/>
                    <a:pt x="176162" y="83467"/>
                    <a:pt x="167882" y="63412"/>
                  </a:cubicBezTo>
                  <a:cubicBezTo>
                    <a:pt x="165517" y="57513"/>
                    <a:pt x="167291" y="49255"/>
                    <a:pt x="167882" y="43356"/>
                  </a:cubicBezTo>
                  <a:cubicBezTo>
                    <a:pt x="169065" y="29200"/>
                    <a:pt x="172614" y="2066"/>
                    <a:pt x="159011" y="2066"/>
                  </a:cubicBezTo>
                  <a:cubicBezTo>
                    <a:pt x="145409" y="2066"/>
                    <a:pt x="148958" y="33919"/>
                    <a:pt x="150140" y="49845"/>
                  </a:cubicBezTo>
                  <a:cubicBezTo>
                    <a:pt x="150140" y="53974"/>
                    <a:pt x="150732" y="62822"/>
                    <a:pt x="147775" y="65771"/>
                  </a:cubicBezTo>
                  <a:cubicBezTo>
                    <a:pt x="141861" y="72260"/>
                    <a:pt x="137129" y="64592"/>
                    <a:pt x="135355" y="58103"/>
                  </a:cubicBezTo>
                  <a:cubicBezTo>
                    <a:pt x="134172" y="52794"/>
                    <a:pt x="135355" y="46896"/>
                    <a:pt x="135946" y="41587"/>
                  </a:cubicBezTo>
                  <a:cubicBezTo>
                    <a:pt x="137129" y="28610"/>
                    <a:pt x="141269" y="7964"/>
                    <a:pt x="127666" y="886"/>
                  </a:cubicBezTo>
                  <a:cubicBezTo>
                    <a:pt x="114064" y="-6192"/>
                    <a:pt x="118204" y="30969"/>
                    <a:pt x="119387" y="47485"/>
                  </a:cubicBezTo>
                  <a:cubicBezTo>
                    <a:pt x="119387" y="52794"/>
                    <a:pt x="119387" y="58693"/>
                    <a:pt x="117612" y="64002"/>
                  </a:cubicBezTo>
                  <a:cubicBezTo>
                    <a:pt x="115838" y="69311"/>
                    <a:pt x="113473" y="74029"/>
                    <a:pt x="109333" y="69900"/>
                  </a:cubicBezTo>
                  <a:cubicBezTo>
                    <a:pt x="104010" y="65181"/>
                    <a:pt x="106967" y="48665"/>
                    <a:pt x="107559" y="42767"/>
                  </a:cubicBezTo>
                  <a:cubicBezTo>
                    <a:pt x="108150" y="28610"/>
                    <a:pt x="111698" y="1476"/>
                    <a:pt x="100462" y="1476"/>
                  </a:cubicBezTo>
                  <a:cubicBezTo>
                    <a:pt x="89225" y="1476"/>
                    <a:pt x="92182" y="33329"/>
                    <a:pt x="93365" y="49255"/>
                  </a:cubicBezTo>
                  <a:cubicBezTo>
                    <a:pt x="93365" y="54564"/>
                    <a:pt x="93365" y="65181"/>
                    <a:pt x="90407" y="69900"/>
                  </a:cubicBezTo>
                  <a:cubicBezTo>
                    <a:pt x="80353" y="85237"/>
                    <a:pt x="77988" y="53384"/>
                    <a:pt x="78579" y="48075"/>
                  </a:cubicBezTo>
                  <a:cubicBezTo>
                    <a:pt x="79762" y="35098"/>
                    <a:pt x="85085" y="10324"/>
                    <a:pt x="71482" y="7374"/>
                  </a:cubicBezTo>
                  <a:cubicBezTo>
                    <a:pt x="57880" y="4425"/>
                    <a:pt x="63202" y="39227"/>
                    <a:pt x="64385" y="55744"/>
                  </a:cubicBezTo>
                  <a:cubicBezTo>
                    <a:pt x="64385" y="59283"/>
                    <a:pt x="66159" y="69311"/>
                    <a:pt x="63202" y="71670"/>
                  </a:cubicBezTo>
                  <a:cubicBezTo>
                    <a:pt x="58471" y="75799"/>
                    <a:pt x="53740" y="67541"/>
                    <a:pt x="52557" y="62822"/>
                  </a:cubicBezTo>
                  <a:cubicBezTo>
                    <a:pt x="50783" y="56333"/>
                    <a:pt x="51966" y="49255"/>
                    <a:pt x="52557" y="43356"/>
                  </a:cubicBezTo>
                  <a:cubicBezTo>
                    <a:pt x="53740" y="29200"/>
                    <a:pt x="58471" y="2066"/>
                    <a:pt x="41911" y="2066"/>
                  </a:cubicBezTo>
                  <a:cubicBezTo>
                    <a:pt x="25943" y="2066"/>
                    <a:pt x="30083" y="33919"/>
                    <a:pt x="31266" y="49845"/>
                  </a:cubicBezTo>
                  <a:cubicBezTo>
                    <a:pt x="32449" y="65181"/>
                    <a:pt x="20029" y="84057"/>
                    <a:pt x="20029" y="84057"/>
                  </a:cubicBezTo>
                  <a:cubicBezTo>
                    <a:pt x="-15456" y="107652"/>
                    <a:pt x="7018" y="181975"/>
                    <a:pt x="7018" y="225625"/>
                  </a:cubicBezTo>
                  <a:cubicBezTo>
                    <a:pt x="7018" y="259838"/>
                    <a:pt x="-11316" y="378991"/>
                    <a:pt x="25943" y="391378"/>
                  </a:cubicBezTo>
                  <a:cubicBezTo>
                    <a:pt x="47826" y="398457"/>
                    <a:pt x="83902" y="391378"/>
                    <a:pt x="106967" y="391968"/>
                  </a:cubicBezTo>
                  <a:cubicBezTo>
                    <a:pt x="133581" y="393148"/>
                    <a:pt x="192131" y="404355"/>
                    <a:pt x="214604" y="384890"/>
                  </a:cubicBezTo>
                  <a:cubicBezTo>
                    <a:pt x="215787" y="383710"/>
                    <a:pt x="217561" y="381940"/>
                    <a:pt x="218744" y="380761"/>
                  </a:cubicBezTo>
                  <a:cubicBezTo>
                    <a:pt x="234121" y="361295"/>
                    <a:pt x="225841" y="324133"/>
                    <a:pt x="225250" y="301718"/>
                  </a:cubicBezTo>
                  <a:cubicBezTo>
                    <a:pt x="225250" y="257478"/>
                    <a:pt x="250680" y="109422"/>
                    <a:pt x="208099" y="78748"/>
                  </a:cubicBezTo>
                  <a:close/>
                </a:path>
              </a:pathLst>
            </a:custGeom>
            <a:solidFill>
              <a:srgbClr val="F6BD99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972" name="Freeform 377">
              <a:extLst>
                <a:ext uri="{FF2B5EF4-FFF2-40B4-BE49-F238E27FC236}">
                  <a16:creationId xmlns:a16="http://schemas.microsoft.com/office/drawing/2014/main" id="{CED61628-2FF7-C77E-AE58-5D05DCBA85AC}"/>
                </a:ext>
              </a:extLst>
            </p:cNvPr>
            <p:cNvSpPr>
              <a:spLocks/>
            </p:cNvSpPr>
            <p:nvPr/>
          </p:nvSpPr>
          <p:spPr>
            <a:xfrm>
              <a:off x="3220190" y="2357926"/>
              <a:ext cx="229761" cy="318085"/>
            </a:xfrm>
            <a:custGeom>
              <a:avLst/>
              <a:gdLst>
                <a:gd name="connsiteX0" fmla="*/ 182747 w 229761"/>
                <a:gd name="connsiteY0" fmla="*/ 240076 h 318085"/>
                <a:gd name="connsiteX1" fmla="*/ 174467 w 229761"/>
                <a:gd name="connsiteY1" fmla="*/ 252463 h 318085"/>
                <a:gd name="connsiteX2" fmla="*/ 111186 w 229761"/>
                <a:gd name="connsiteY2" fmla="*/ 271339 h 318085"/>
                <a:gd name="connsiteX3" fmla="*/ 76292 w 229761"/>
                <a:gd name="connsiteY3" fmla="*/ 271339 h 318085"/>
                <a:gd name="connsiteX4" fmla="*/ 38442 w 229761"/>
                <a:gd name="connsiteY4" fmla="*/ 250694 h 318085"/>
                <a:gd name="connsiteX5" fmla="*/ 17151 w 229761"/>
                <a:gd name="connsiteY5" fmla="*/ 189937 h 318085"/>
                <a:gd name="connsiteX6" fmla="*/ 17151 w 229761"/>
                <a:gd name="connsiteY6" fmla="*/ 119743 h 318085"/>
                <a:gd name="connsiteX7" fmla="*/ 0 w 229761"/>
                <a:gd name="connsiteY7" fmla="*/ 96148 h 318085"/>
                <a:gd name="connsiteX8" fmla="*/ 4731 w 229761"/>
                <a:gd name="connsiteY8" fmla="*/ 147467 h 318085"/>
                <a:gd name="connsiteX9" fmla="*/ 23657 w 229761"/>
                <a:gd name="connsiteY9" fmla="*/ 313220 h 318085"/>
                <a:gd name="connsiteX10" fmla="*/ 104680 w 229761"/>
                <a:gd name="connsiteY10" fmla="*/ 313809 h 318085"/>
                <a:gd name="connsiteX11" fmla="*/ 212317 w 229761"/>
                <a:gd name="connsiteY11" fmla="*/ 306731 h 318085"/>
                <a:gd name="connsiteX12" fmla="*/ 216457 w 229761"/>
                <a:gd name="connsiteY12" fmla="*/ 302602 h 318085"/>
                <a:gd name="connsiteX13" fmla="*/ 222963 w 229761"/>
                <a:gd name="connsiteY13" fmla="*/ 223560 h 318085"/>
                <a:gd name="connsiteX14" fmla="*/ 205221 w 229761"/>
                <a:gd name="connsiteY14" fmla="*/ 0 h 318085"/>
                <a:gd name="connsiteX15" fmla="*/ 201081 w 229761"/>
                <a:gd name="connsiteY15" fmla="*/ 89660 h 318085"/>
                <a:gd name="connsiteX16" fmla="*/ 195166 w 229761"/>
                <a:gd name="connsiteY16" fmla="*/ 167522 h 318085"/>
                <a:gd name="connsiteX17" fmla="*/ 182747 w 229761"/>
                <a:gd name="connsiteY17" fmla="*/ 240076 h 31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761" h="318085">
                  <a:moveTo>
                    <a:pt x="182747" y="240076"/>
                  </a:moveTo>
                  <a:cubicBezTo>
                    <a:pt x="180381" y="244205"/>
                    <a:pt x="177424" y="248334"/>
                    <a:pt x="174467" y="252463"/>
                  </a:cubicBezTo>
                  <a:cubicBezTo>
                    <a:pt x="158499" y="271339"/>
                    <a:pt x="134251" y="271339"/>
                    <a:pt x="111186" y="271339"/>
                  </a:cubicBezTo>
                  <a:cubicBezTo>
                    <a:pt x="99949" y="271339"/>
                    <a:pt x="87529" y="270159"/>
                    <a:pt x="76292" y="271339"/>
                  </a:cubicBezTo>
                  <a:cubicBezTo>
                    <a:pt x="60916" y="273109"/>
                    <a:pt x="47904" y="261901"/>
                    <a:pt x="38442" y="250694"/>
                  </a:cubicBezTo>
                  <a:cubicBezTo>
                    <a:pt x="21882" y="231228"/>
                    <a:pt x="13602" y="215302"/>
                    <a:pt x="17151" y="189937"/>
                  </a:cubicBezTo>
                  <a:cubicBezTo>
                    <a:pt x="20108" y="167522"/>
                    <a:pt x="26022" y="141568"/>
                    <a:pt x="17151" y="119743"/>
                  </a:cubicBezTo>
                  <a:cubicBezTo>
                    <a:pt x="13602" y="110895"/>
                    <a:pt x="7097" y="102637"/>
                    <a:pt x="0" y="96148"/>
                  </a:cubicBezTo>
                  <a:cubicBezTo>
                    <a:pt x="1774" y="114434"/>
                    <a:pt x="4731" y="132720"/>
                    <a:pt x="4731" y="147467"/>
                  </a:cubicBezTo>
                  <a:cubicBezTo>
                    <a:pt x="4731" y="181679"/>
                    <a:pt x="-13603" y="300832"/>
                    <a:pt x="23657" y="313220"/>
                  </a:cubicBezTo>
                  <a:cubicBezTo>
                    <a:pt x="45539" y="320298"/>
                    <a:pt x="81615" y="313220"/>
                    <a:pt x="104680" y="313809"/>
                  </a:cubicBezTo>
                  <a:cubicBezTo>
                    <a:pt x="131294" y="314989"/>
                    <a:pt x="189844" y="326197"/>
                    <a:pt x="212317" y="306731"/>
                  </a:cubicBezTo>
                  <a:cubicBezTo>
                    <a:pt x="213500" y="305551"/>
                    <a:pt x="215274" y="303782"/>
                    <a:pt x="216457" y="302602"/>
                  </a:cubicBezTo>
                  <a:cubicBezTo>
                    <a:pt x="231834" y="283136"/>
                    <a:pt x="223554" y="245975"/>
                    <a:pt x="222963" y="223560"/>
                  </a:cubicBezTo>
                  <a:cubicBezTo>
                    <a:pt x="221780" y="178730"/>
                    <a:pt x="247802" y="30673"/>
                    <a:pt x="205221" y="0"/>
                  </a:cubicBezTo>
                  <a:cubicBezTo>
                    <a:pt x="205221" y="0"/>
                    <a:pt x="198124" y="47779"/>
                    <a:pt x="201081" y="89660"/>
                  </a:cubicBezTo>
                  <a:cubicBezTo>
                    <a:pt x="202855" y="115614"/>
                    <a:pt x="199898" y="142158"/>
                    <a:pt x="195166" y="167522"/>
                  </a:cubicBezTo>
                  <a:cubicBezTo>
                    <a:pt x="190435" y="191707"/>
                    <a:pt x="195758" y="217661"/>
                    <a:pt x="182747" y="240076"/>
                  </a:cubicBezTo>
                  <a:close/>
                </a:path>
              </a:pathLst>
            </a:custGeom>
            <a:solidFill>
              <a:srgbClr val="F19C67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973" name="Graphic 22">
              <a:extLst>
                <a:ext uri="{FF2B5EF4-FFF2-40B4-BE49-F238E27FC236}">
                  <a16:creationId xmlns:a16="http://schemas.microsoft.com/office/drawing/2014/main" id="{65E7E35D-881A-37A0-D12B-58CC7C7426A4}"/>
                </a:ext>
              </a:extLst>
            </p:cNvPr>
            <p:cNvGrpSpPr>
              <a:grpSpLocks/>
            </p:cNvGrpSpPr>
            <p:nvPr/>
          </p:nvGrpSpPr>
          <p:grpSpPr>
            <a:xfrm>
              <a:off x="3259223" y="2281243"/>
              <a:ext cx="144096" cy="85798"/>
              <a:chOff x="3259223" y="2281243"/>
              <a:chExt cx="144096" cy="85798"/>
            </a:xfrm>
            <a:solidFill>
              <a:srgbClr val="F19C67"/>
            </a:solidFill>
          </p:grpSpPr>
          <p:sp>
            <p:nvSpPr>
              <p:cNvPr id="985" name="Freeform 390">
                <a:extLst>
                  <a:ext uri="{FF2B5EF4-FFF2-40B4-BE49-F238E27FC236}">
                    <a16:creationId xmlns:a16="http://schemas.microsoft.com/office/drawing/2014/main" id="{2FE248AF-66DC-019A-9218-1EBC183860C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259223" y="2281243"/>
                <a:ext cx="24177" cy="82003"/>
              </a:xfrm>
              <a:custGeom>
                <a:avLst/>
                <a:gdLst>
                  <a:gd name="connsiteX0" fmla="*/ 6506 w 24177"/>
                  <a:gd name="connsiteY0" fmla="*/ 30673 h 82003"/>
                  <a:gd name="connsiteX1" fmla="*/ 18334 w 24177"/>
                  <a:gd name="connsiteY1" fmla="*/ 81992 h 82003"/>
                  <a:gd name="connsiteX2" fmla="*/ 22474 w 24177"/>
                  <a:gd name="connsiteY2" fmla="*/ 53678 h 82003"/>
                  <a:gd name="connsiteX3" fmla="*/ 21291 w 24177"/>
                  <a:gd name="connsiteY3" fmla="*/ 69604 h 82003"/>
                  <a:gd name="connsiteX4" fmla="*/ 10646 w 24177"/>
                  <a:gd name="connsiteY4" fmla="*/ 60756 h 82003"/>
                  <a:gd name="connsiteX5" fmla="*/ 10646 w 24177"/>
                  <a:gd name="connsiteY5" fmla="*/ 41291 h 82003"/>
                  <a:gd name="connsiteX6" fmla="*/ 0 w 24177"/>
                  <a:gd name="connsiteY6" fmla="*/ 0 h 82003"/>
                  <a:gd name="connsiteX7" fmla="*/ 6506 w 24177"/>
                  <a:gd name="connsiteY7" fmla="*/ 30673 h 82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177" h="82003">
                    <a:moveTo>
                      <a:pt x="6506" y="30673"/>
                    </a:moveTo>
                    <a:cubicBezTo>
                      <a:pt x="3549" y="57807"/>
                      <a:pt x="9463" y="81992"/>
                      <a:pt x="18334" y="81992"/>
                    </a:cubicBezTo>
                    <a:cubicBezTo>
                      <a:pt x="27205" y="82581"/>
                      <a:pt x="23657" y="61936"/>
                      <a:pt x="22474" y="53678"/>
                    </a:cubicBezTo>
                    <a:cubicBezTo>
                      <a:pt x="22474" y="57217"/>
                      <a:pt x="24248" y="67245"/>
                      <a:pt x="21291" y="69604"/>
                    </a:cubicBezTo>
                    <a:cubicBezTo>
                      <a:pt x="16560" y="73733"/>
                      <a:pt x="11828" y="65475"/>
                      <a:pt x="10646" y="60756"/>
                    </a:cubicBezTo>
                    <a:cubicBezTo>
                      <a:pt x="8871" y="54268"/>
                      <a:pt x="10054" y="47189"/>
                      <a:pt x="10646" y="41291"/>
                    </a:cubicBezTo>
                    <a:cubicBezTo>
                      <a:pt x="11828" y="27134"/>
                      <a:pt x="16560" y="0"/>
                      <a:pt x="0" y="0"/>
                    </a:cubicBezTo>
                    <a:cubicBezTo>
                      <a:pt x="591" y="0"/>
                      <a:pt x="9463" y="3539"/>
                      <a:pt x="6506" y="3067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86" name="Freeform 391">
                <a:extLst>
                  <a:ext uri="{FF2B5EF4-FFF2-40B4-BE49-F238E27FC236}">
                    <a16:creationId xmlns:a16="http://schemas.microsoft.com/office/drawing/2014/main" id="{6AECF976-4742-C901-AC83-C5A3DC9418D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288794" y="2287142"/>
                <a:ext cx="22534" cy="78839"/>
              </a:xfrm>
              <a:custGeom>
                <a:avLst/>
                <a:gdLst>
                  <a:gd name="connsiteX0" fmla="*/ 3549 w 22534"/>
                  <a:gd name="connsiteY0" fmla="*/ 32443 h 78839"/>
                  <a:gd name="connsiteX1" fmla="*/ 15968 w 22534"/>
                  <a:gd name="connsiteY1" fmla="*/ 77862 h 78839"/>
                  <a:gd name="connsiteX2" fmla="*/ 21882 w 22534"/>
                  <a:gd name="connsiteY2" fmla="*/ 41881 h 78839"/>
                  <a:gd name="connsiteX3" fmla="*/ 18925 w 22534"/>
                  <a:gd name="connsiteY3" fmla="*/ 62526 h 78839"/>
                  <a:gd name="connsiteX4" fmla="*/ 7097 w 22534"/>
                  <a:gd name="connsiteY4" fmla="*/ 40701 h 78839"/>
                  <a:gd name="connsiteX5" fmla="*/ 0 w 22534"/>
                  <a:gd name="connsiteY5" fmla="*/ 0 h 78839"/>
                  <a:gd name="connsiteX6" fmla="*/ 3549 w 22534"/>
                  <a:gd name="connsiteY6" fmla="*/ 32443 h 78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534" h="78839">
                    <a:moveTo>
                      <a:pt x="3549" y="32443"/>
                    </a:moveTo>
                    <a:cubicBezTo>
                      <a:pt x="-1774" y="51908"/>
                      <a:pt x="6506" y="84941"/>
                      <a:pt x="15968" y="77862"/>
                    </a:cubicBezTo>
                    <a:cubicBezTo>
                      <a:pt x="25431" y="70784"/>
                      <a:pt x="21882" y="41881"/>
                      <a:pt x="21882" y="41881"/>
                    </a:cubicBezTo>
                    <a:cubicBezTo>
                      <a:pt x="21882" y="47189"/>
                      <a:pt x="21882" y="57807"/>
                      <a:pt x="18925" y="62526"/>
                    </a:cubicBezTo>
                    <a:cubicBezTo>
                      <a:pt x="8871" y="77862"/>
                      <a:pt x="6506" y="46010"/>
                      <a:pt x="7097" y="40701"/>
                    </a:cubicBezTo>
                    <a:cubicBezTo>
                      <a:pt x="8280" y="27724"/>
                      <a:pt x="13603" y="2949"/>
                      <a:pt x="0" y="0"/>
                    </a:cubicBezTo>
                    <a:cubicBezTo>
                      <a:pt x="0" y="0"/>
                      <a:pt x="8871" y="12387"/>
                      <a:pt x="3549" y="3244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87" name="Freeform 392">
                <a:extLst>
                  <a:ext uri="{FF2B5EF4-FFF2-40B4-BE49-F238E27FC236}">
                    <a16:creationId xmlns:a16="http://schemas.microsoft.com/office/drawing/2014/main" id="{CADCE19F-3C02-3C7B-C134-E9EB24E3466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322307" y="2319584"/>
                <a:ext cx="16207" cy="44793"/>
              </a:xfrm>
              <a:custGeom>
                <a:avLst/>
                <a:gdLst>
                  <a:gd name="connsiteX0" fmla="*/ 3154 w 16207"/>
                  <a:gd name="connsiteY0" fmla="*/ 44240 h 44793"/>
                  <a:gd name="connsiteX1" fmla="*/ 14983 w 16207"/>
                  <a:gd name="connsiteY1" fmla="*/ 7668 h 44793"/>
                  <a:gd name="connsiteX2" fmla="*/ 13208 w 16207"/>
                  <a:gd name="connsiteY2" fmla="*/ 24185 h 44793"/>
                  <a:gd name="connsiteX3" fmla="*/ 4928 w 16207"/>
                  <a:gd name="connsiteY3" fmla="*/ 30083 h 44793"/>
                  <a:gd name="connsiteX4" fmla="*/ 3154 w 16207"/>
                  <a:gd name="connsiteY4" fmla="*/ 2949 h 44793"/>
                  <a:gd name="connsiteX5" fmla="*/ 3154 w 16207"/>
                  <a:gd name="connsiteY5" fmla="*/ 0 h 44793"/>
                  <a:gd name="connsiteX6" fmla="*/ 3154 w 16207"/>
                  <a:gd name="connsiteY6" fmla="*/ 44240 h 44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07" h="44793">
                    <a:moveTo>
                      <a:pt x="3154" y="44240"/>
                    </a:moveTo>
                    <a:cubicBezTo>
                      <a:pt x="9660" y="47779"/>
                      <a:pt x="19714" y="34212"/>
                      <a:pt x="14983" y="7668"/>
                    </a:cubicBezTo>
                    <a:cubicBezTo>
                      <a:pt x="14983" y="12977"/>
                      <a:pt x="14983" y="18876"/>
                      <a:pt x="13208" y="24185"/>
                    </a:cubicBezTo>
                    <a:cubicBezTo>
                      <a:pt x="11434" y="29493"/>
                      <a:pt x="9068" y="34212"/>
                      <a:pt x="4928" y="30083"/>
                    </a:cubicBezTo>
                    <a:cubicBezTo>
                      <a:pt x="-394" y="25364"/>
                      <a:pt x="2563" y="8848"/>
                      <a:pt x="3154" y="2949"/>
                    </a:cubicBezTo>
                    <a:cubicBezTo>
                      <a:pt x="3154" y="1770"/>
                      <a:pt x="3154" y="1180"/>
                      <a:pt x="3154" y="0"/>
                    </a:cubicBezTo>
                    <a:cubicBezTo>
                      <a:pt x="3154" y="0"/>
                      <a:pt x="-3943" y="40701"/>
                      <a:pt x="3154" y="44240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88" name="Freeform 393">
                <a:extLst>
                  <a:ext uri="{FF2B5EF4-FFF2-40B4-BE49-F238E27FC236}">
                    <a16:creationId xmlns:a16="http://schemas.microsoft.com/office/drawing/2014/main" id="{65DC6547-EB8F-B8D1-8744-BEA60C96791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347320" y="2287732"/>
                <a:ext cx="20985" cy="76092"/>
              </a:xfrm>
              <a:custGeom>
                <a:avLst/>
                <a:gdLst>
                  <a:gd name="connsiteX0" fmla="*/ 13626 w 20985"/>
                  <a:gd name="connsiteY0" fmla="*/ 76093 h 76092"/>
                  <a:gd name="connsiteX1" fmla="*/ 20723 w 20985"/>
                  <a:gd name="connsiteY1" fmla="*/ 50729 h 76092"/>
                  <a:gd name="connsiteX2" fmla="*/ 20723 w 20985"/>
                  <a:gd name="connsiteY2" fmla="*/ 50729 h 76092"/>
                  <a:gd name="connsiteX3" fmla="*/ 18357 w 20985"/>
                  <a:gd name="connsiteY3" fmla="*/ 57807 h 76092"/>
                  <a:gd name="connsiteX4" fmla="*/ 5938 w 20985"/>
                  <a:gd name="connsiteY4" fmla="*/ 50139 h 76092"/>
                  <a:gd name="connsiteX5" fmla="*/ 6529 w 20985"/>
                  <a:gd name="connsiteY5" fmla="*/ 33622 h 76092"/>
                  <a:gd name="connsiteX6" fmla="*/ 7712 w 20985"/>
                  <a:gd name="connsiteY6" fmla="*/ 8258 h 76092"/>
                  <a:gd name="connsiteX7" fmla="*/ 5346 w 20985"/>
                  <a:gd name="connsiteY7" fmla="*/ 0 h 76092"/>
                  <a:gd name="connsiteX8" fmla="*/ 5346 w 20985"/>
                  <a:gd name="connsiteY8" fmla="*/ 0 h 76092"/>
                  <a:gd name="connsiteX9" fmla="*/ 1207 w 20985"/>
                  <a:gd name="connsiteY9" fmla="*/ 43650 h 76092"/>
                  <a:gd name="connsiteX10" fmla="*/ 13626 w 20985"/>
                  <a:gd name="connsiteY10" fmla="*/ 76093 h 76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985" h="76092">
                    <a:moveTo>
                      <a:pt x="13626" y="76093"/>
                    </a:moveTo>
                    <a:cubicBezTo>
                      <a:pt x="23089" y="75503"/>
                      <a:pt x="20723" y="50729"/>
                      <a:pt x="20723" y="50729"/>
                    </a:cubicBezTo>
                    <a:lnTo>
                      <a:pt x="20723" y="50729"/>
                    </a:lnTo>
                    <a:cubicBezTo>
                      <a:pt x="20723" y="53678"/>
                      <a:pt x="19540" y="56037"/>
                      <a:pt x="18357" y="57807"/>
                    </a:cubicBezTo>
                    <a:cubicBezTo>
                      <a:pt x="12443" y="64296"/>
                      <a:pt x="7712" y="56627"/>
                      <a:pt x="5938" y="50139"/>
                    </a:cubicBezTo>
                    <a:cubicBezTo>
                      <a:pt x="4755" y="44830"/>
                      <a:pt x="5938" y="38931"/>
                      <a:pt x="6529" y="33622"/>
                    </a:cubicBezTo>
                    <a:cubicBezTo>
                      <a:pt x="7121" y="26544"/>
                      <a:pt x="8895" y="16516"/>
                      <a:pt x="7712" y="8258"/>
                    </a:cubicBezTo>
                    <a:lnTo>
                      <a:pt x="5346" y="0"/>
                    </a:lnTo>
                    <a:lnTo>
                      <a:pt x="5346" y="0"/>
                    </a:lnTo>
                    <a:cubicBezTo>
                      <a:pt x="5346" y="1180"/>
                      <a:pt x="5346" y="27134"/>
                      <a:pt x="1207" y="43650"/>
                    </a:cubicBezTo>
                    <a:cubicBezTo>
                      <a:pt x="-2933" y="60166"/>
                      <a:pt x="4164" y="76093"/>
                      <a:pt x="13626" y="7609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89" name="Freeform 394">
                <a:extLst>
                  <a:ext uri="{FF2B5EF4-FFF2-40B4-BE49-F238E27FC236}">
                    <a16:creationId xmlns:a16="http://schemas.microsoft.com/office/drawing/2014/main" id="{CD2920C7-D580-7ABB-C24A-83AF45D47D1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380770" y="2308377"/>
                <a:ext cx="22549" cy="58664"/>
              </a:xfrm>
              <a:custGeom>
                <a:avLst/>
                <a:gdLst>
                  <a:gd name="connsiteX0" fmla="*/ 284 w 22549"/>
                  <a:gd name="connsiteY0" fmla="*/ 39521 h 58664"/>
                  <a:gd name="connsiteX1" fmla="*/ 16844 w 22549"/>
                  <a:gd name="connsiteY1" fmla="*/ 58397 h 58664"/>
                  <a:gd name="connsiteX2" fmla="*/ 18026 w 22549"/>
                  <a:gd name="connsiteY2" fmla="*/ 0 h 58664"/>
                  <a:gd name="connsiteX3" fmla="*/ 18026 w 22549"/>
                  <a:gd name="connsiteY3" fmla="*/ 0 h 58664"/>
                  <a:gd name="connsiteX4" fmla="*/ 20392 w 22549"/>
                  <a:gd name="connsiteY4" fmla="*/ 17106 h 58664"/>
                  <a:gd name="connsiteX5" fmla="*/ 5607 w 22549"/>
                  <a:gd name="connsiteY5" fmla="*/ 33622 h 58664"/>
                  <a:gd name="connsiteX6" fmla="*/ 5607 w 22549"/>
                  <a:gd name="connsiteY6" fmla="*/ 13567 h 58664"/>
                  <a:gd name="connsiteX7" fmla="*/ 6198 w 22549"/>
                  <a:gd name="connsiteY7" fmla="*/ 4129 h 58664"/>
                  <a:gd name="connsiteX8" fmla="*/ 6198 w 22549"/>
                  <a:gd name="connsiteY8" fmla="*/ 4129 h 58664"/>
                  <a:gd name="connsiteX9" fmla="*/ 284 w 22549"/>
                  <a:gd name="connsiteY9" fmla="*/ 39521 h 5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549" h="58664">
                    <a:moveTo>
                      <a:pt x="284" y="39521"/>
                    </a:moveTo>
                    <a:cubicBezTo>
                      <a:pt x="2058" y="53088"/>
                      <a:pt x="12112" y="60166"/>
                      <a:pt x="16844" y="58397"/>
                    </a:cubicBezTo>
                    <a:cubicBezTo>
                      <a:pt x="21575" y="57217"/>
                      <a:pt x="26306" y="21235"/>
                      <a:pt x="18026" y="0"/>
                    </a:cubicBezTo>
                    <a:lnTo>
                      <a:pt x="18026" y="0"/>
                    </a:lnTo>
                    <a:cubicBezTo>
                      <a:pt x="18618" y="5899"/>
                      <a:pt x="19801" y="12387"/>
                      <a:pt x="20392" y="17106"/>
                    </a:cubicBezTo>
                    <a:cubicBezTo>
                      <a:pt x="20984" y="25364"/>
                      <a:pt x="13886" y="53678"/>
                      <a:pt x="5607" y="33622"/>
                    </a:cubicBezTo>
                    <a:cubicBezTo>
                      <a:pt x="3241" y="27724"/>
                      <a:pt x="5015" y="19466"/>
                      <a:pt x="5607" y="13567"/>
                    </a:cubicBezTo>
                    <a:cubicBezTo>
                      <a:pt x="5607" y="10618"/>
                      <a:pt x="6198" y="7078"/>
                      <a:pt x="6198" y="4129"/>
                    </a:cubicBezTo>
                    <a:lnTo>
                      <a:pt x="6198" y="4129"/>
                    </a:lnTo>
                    <a:cubicBezTo>
                      <a:pt x="5607" y="4719"/>
                      <a:pt x="-1490" y="25954"/>
                      <a:pt x="284" y="39521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grpSp>
          <p:nvGrpSpPr>
            <p:cNvPr id="974" name="Graphic 22">
              <a:extLst>
                <a:ext uri="{FF2B5EF4-FFF2-40B4-BE49-F238E27FC236}">
                  <a16:creationId xmlns:a16="http://schemas.microsoft.com/office/drawing/2014/main" id="{7C2CD683-0F25-B67C-8BB4-80F3A92BD690}"/>
                </a:ext>
              </a:extLst>
            </p:cNvPr>
            <p:cNvGrpSpPr>
              <a:grpSpLocks/>
            </p:cNvGrpSpPr>
            <p:nvPr/>
          </p:nvGrpSpPr>
          <p:grpSpPr>
            <a:xfrm>
              <a:off x="3268202" y="2434355"/>
              <a:ext cx="138924" cy="211583"/>
              <a:chOff x="3268202" y="2434355"/>
              <a:chExt cx="138924" cy="211583"/>
            </a:xfrm>
            <a:solidFill>
              <a:srgbClr val="54BCE8"/>
            </a:solidFill>
          </p:grpSpPr>
          <p:sp>
            <p:nvSpPr>
              <p:cNvPr id="981" name="Freeform 386">
                <a:extLst>
                  <a:ext uri="{FF2B5EF4-FFF2-40B4-BE49-F238E27FC236}">
                    <a16:creationId xmlns:a16="http://schemas.microsoft.com/office/drawing/2014/main" id="{094BE3FC-5C9D-E923-3746-E949A9618B4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369189" y="2463480"/>
                <a:ext cx="28538" cy="27796"/>
              </a:xfrm>
              <a:custGeom>
                <a:avLst/>
                <a:gdLst>
                  <a:gd name="connsiteX0" fmla="*/ 28425 w 28538"/>
                  <a:gd name="connsiteY0" fmla="*/ 13599 h 27796"/>
                  <a:gd name="connsiteX1" fmla="*/ 14231 w 28538"/>
                  <a:gd name="connsiteY1" fmla="*/ 27756 h 27796"/>
                  <a:gd name="connsiteX2" fmla="*/ 37 w 28538"/>
                  <a:gd name="connsiteY2" fmla="*/ 14189 h 27796"/>
                  <a:gd name="connsiteX3" fmla="*/ 14231 w 28538"/>
                  <a:gd name="connsiteY3" fmla="*/ 32 h 27796"/>
                  <a:gd name="connsiteX4" fmla="*/ 28425 w 28538"/>
                  <a:gd name="connsiteY4" fmla="*/ 13599 h 27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38" h="27796">
                    <a:moveTo>
                      <a:pt x="28425" y="13599"/>
                    </a:moveTo>
                    <a:cubicBezTo>
                      <a:pt x="29608" y="21857"/>
                      <a:pt x="21328" y="27166"/>
                      <a:pt x="14231" y="27756"/>
                    </a:cubicBezTo>
                    <a:cubicBezTo>
                      <a:pt x="5952" y="28346"/>
                      <a:pt x="-554" y="22447"/>
                      <a:pt x="37" y="14189"/>
                    </a:cubicBezTo>
                    <a:cubicBezTo>
                      <a:pt x="629" y="7110"/>
                      <a:pt x="5952" y="-558"/>
                      <a:pt x="14231" y="32"/>
                    </a:cubicBezTo>
                    <a:cubicBezTo>
                      <a:pt x="20737" y="622"/>
                      <a:pt x="27242" y="7110"/>
                      <a:pt x="28425" y="1359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82" name="Freeform 387">
                <a:extLst>
                  <a:ext uri="{FF2B5EF4-FFF2-40B4-BE49-F238E27FC236}">
                    <a16:creationId xmlns:a16="http://schemas.microsoft.com/office/drawing/2014/main" id="{EF0333D7-615C-4E5B-A997-E56DC1BCCBA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268202" y="2612191"/>
                <a:ext cx="37597" cy="33747"/>
              </a:xfrm>
              <a:custGeom>
                <a:avLst/>
                <a:gdLst>
                  <a:gd name="connsiteX0" fmla="*/ 28280 w 37597"/>
                  <a:gd name="connsiteY0" fmla="*/ 27692 h 33747"/>
                  <a:gd name="connsiteX1" fmla="*/ 2849 w 37597"/>
                  <a:gd name="connsiteY1" fmla="*/ 30051 h 33747"/>
                  <a:gd name="connsiteX2" fmla="*/ 11129 w 37597"/>
                  <a:gd name="connsiteY2" fmla="*/ 6456 h 33747"/>
                  <a:gd name="connsiteX3" fmla="*/ 36560 w 37597"/>
                  <a:gd name="connsiteY3" fmla="*/ 4097 h 33747"/>
                  <a:gd name="connsiteX4" fmla="*/ 28280 w 37597"/>
                  <a:gd name="connsiteY4" fmla="*/ 27692 h 33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97" h="33747">
                    <a:moveTo>
                      <a:pt x="28280" y="27692"/>
                    </a:moveTo>
                    <a:cubicBezTo>
                      <a:pt x="19409" y="35950"/>
                      <a:pt x="7580" y="34770"/>
                      <a:pt x="2849" y="30051"/>
                    </a:cubicBezTo>
                    <a:cubicBezTo>
                      <a:pt x="-3065" y="24152"/>
                      <a:pt x="483" y="13535"/>
                      <a:pt x="11129" y="6456"/>
                    </a:cubicBezTo>
                    <a:cubicBezTo>
                      <a:pt x="20000" y="-32"/>
                      <a:pt x="33011" y="-2981"/>
                      <a:pt x="36560" y="4097"/>
                    </a:cubicBezTo>
                    <a:cubicBezTo>
                      <a:pt x="39517" y="9406"/>
                      <a:pt x="35968" y="20613"/>
                      <a:pt x="28280" y="27692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83" name="Freeform 388">
                <a:extLst>
                  <a:ext uri="{FF2B5EF4-FFF2-40B4-BE49-F238E27FC236}">
                    <a16:creationId xmlns:a16="http://schemas.microsoft.com/office/drawing/2014/main" id="{EC230ABA-9AE6-4F41-CDC1-12A6510DFC3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275105" y="2434355"/>
                <a:ext cx="38042" cy="36430"/>
              </a:xfrm>
              <a:custGeom>
                <a:avLst/>
                <a:gdLst>
                  <a:gd name="connsiteX0" fmla="*/ 37937 w 38042"/>
                  <a:gd name="connsiteY0" fmla="*/ 17949 h 36430"/>
                  <a:gd name="connsiteX1" fmla="*/ 19011 w 38042"/>
                  <a:gd name="connsiteY1" fmla="*/ 36235 h 36430"/>
                  <a:gd name="connsiteX2" fmla="*/ 86 w 38042"/>
                  <a:gd name="connsiteY2" fmla="*/ 18539 h 36430"/>
                  <a:gd name="connsiteX3" fmla="*/ 19011 w 38042"/>
                  <a:gd name="connsiteY3" fmla="*/ 253 h 36430"/>
                  <a:gd name="connsiteX4" fmla="*/ 37937 w 38042"/>
                  <a:gd name="connsiteY4" fmla="*/ 17949 h 36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42" h="36430">
                    <a:moveTo>
                      <a:pt x="37937" y="17949"/>
                    </a:moveTo>
                    <a:cubicBezTo>
                      <a:pt x="36754" y="27387"/>
                      <a:pt x="29657" y="38005"/>
                      <a:pt x="19011" y="36235"/>
                    </a:cubicBezTo>
                    <a:cubicBezTo>
                      <a:pt x="10732" y="35056"/>
                      <a:pt x="1269" y="27387"/>
                      <a:pt x="86" y="18539"/>
                    </a:cubicBezTo>
                    <a:cubicBezTo>
                      <a:pt x="-1097" y="8512"/>
                      <a:pt x="10140" y="2023"/>
                      <a:pt x="19011" y="253"/>
                    </a:cubicBezTo>
                    <a:cubicBezTo>
                      <a:pt x="30248" y="-1516"/>
                      <a:pt x="39119" y="6152"/>
                      <a:pt x="37937" y="1794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84" name="Freeform 389">
                <a:extLst>
                  <a:ext uri="{FF2B5EF4-FFF2-40B4-BE49-F238E27FC236}">
                    <a16:creationId xmlns:a16="http://schemas.microsoft.com/office/drawing/2014/main" id="{4AEC228B-F85A-2F53-30DE-0EF1CB4F93C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385042" y="2592658"/>
                <a:ext cx="22084" cy="23204"/>
              </a:xfrm>
              <a:custGeom>
                <a:avLst/>
                <a:gdLst>
                  <a:gd name="connsiteX0" fmla="*/ 10798 w 22084"/>
                  <a:gd name="connsiteY0" fmla="*/ 23039 h 23204"/>
                  <a:gd name="connsiteX1" fmla="*/ 152 w 22084"/>
                  <a:gd name="connsiteY1" fmla="*/ 11242 h 23204"/>
                  <a:gd name="connsiteX2" fmla="*/ 11389 w 22084"/>
                  <a:gd name="connsiteY2" fmla="*/ 35 h 23204"/>
                  <a:gd name="connsiteX3" fmla="*/ 22035 w 22084"/>
                  <a:gd name="connsiteY3" fmla="*/ 11832 h 23204"/>
                  <a:gd name="connsiteX4" fmla="*/ 10798 w 22084"/>
                  <a:gd name="connsiteY4" fmla="*/ 23039 h 23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84" h="23204">
                    <a:moveTo>
                      <a:pt x="10798" y="23039"/>
                    </a:moveTo>
                    <a:cubicBezTo>
                      <a:pt x="4884" y="22450"/>
                      <a:pt x="-1030" y="17731"/>
                      <a:pt x="152" y="11242"/>
                    </a:cubicBezTo>
                    <a:cubicBezTo>
                      <a:pt x="1335" y="5933"/>
                      <a:pt x="6066" y="624"/>
                      <a:pt x="11389" y="35"/>
                    </a:cubicBezTo>
                    <a:cubicBezTo>
                      <a:pt x="17303" y="-555"/>
                      <a:pt x="21443" y="6523"/>
                      <a:pt x="22035" y="11832"/>
                    </a:cubicBezTo>
                    <a:cubicBezTo>
                      <a:pt x="22626" y="18910"/>
                      <a:pt x="17895" y="24219"/>
                      <a:pt x="10798" y="2303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sp>
          <p:nvSpPr>
            <p:cNvPr id="975" name="Freeform 380">
              <a:extLst>
                <a:ext uri="{FF2B5EF4-FFF2-40B4-BE49-F238E27FC236}">
                  <a16:creationId xmlns:a16="http://schemas.microsoft.com/office/drawing/2014/main" id="{E6F6401B-3CF3-E453-7495-CCD7C45E4F11}"/>
                </a:ext>
              </a:extLst>
            </p:cNvPr>
            <p:cNvSpPr>
              <a:spLocks/>
            </p:cNvSpPr>
            <p:nvPr/>
          </p:nvSpPr>
          <p:spPr>
            <a:xfrm>
              <a:off x="3250488" y="2382610"/>
              <a:ext cx="95176" cy="27838"/>
            </a:xfrm>
            <a:custGeom>
              <a:avLst/>
              <a:gdLst>
                <a:gd name="connsiteX0" fmla="*/ 94490 w 95176"/>
                <a:gd name="connsiteY0" fmla="*/ 15427 h 27838"/>
                <a:gd name="connsiteX1" fmla="*/ 49543 w 95176"/>
                <a:gd name="connsiteY1" fmla="*/ 26634 h 27838"/>
                <a:gd name="connsiteX2" fmla="*/ 1638 w 95176"/>
                <a:gd name="connsiteY2" fmla="*/ 18376 h 27838"/>
                <a:gd name="connsiteX3" fmla="*/ 46586 w 95176"/>
                <a:gd name="connsiteY3" fmla="*/ 90 h 27838"/>
                <a:gd name="connsiteX4" fmla="*/ 94490 w 95176"/>
                <a:gd name="connsiteY4" fmla="*/ 15427 h 2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176" h="27838">
                  <a:moveTo>
                    <a:pt x="94490" y="15427"/>
                  </a:moveTo>
                  <a:cubicBezTo>
                    <a:pt x="89759" y="20146"/>
                    <a:pt x="68468" y="23685"/>
                    <a:pt x="49543" y="26634"/>
                  </a:cubicBezTo>
                  <a:cubicBezTo>
                    <a:pt x="30026" y="29584"/>
                    <a:pt x="9326" y="27224"/>
                    <a:pt x="1638" y="18376"/>
                  </a:cubicBezTo>
                  <a:cubicBezTo>
                    <a:pt x="-6050" y="9528"/>
                    <a:pt x="14058" y="-1089"/>
                    <a:pt x="46586" y="90"/>
                  </a:cubicBezTo>
                  <a:cubicBezTo>
                    <a:pt x="79113" y="1860"/>
                    <a:pt x="99221" y="10708"/>
                    <a:pt x="94490" y="15427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976" name="Freeform 381">
              <a:extLst>
                <a:ext uri="{FF2B5EF4-FFF2-40B4-BE49-F238E27FC236}">
                  <a16:creationId xmlns:a16="http://schemas.microsoft.com/office/drawing/2014/main" id="{D588836B-9408-EA7F-122A-C61D72D50B8B}"/>
                </a:ext>
              </a:extLst>
            </p:cNvPr>
            <p:cNvSpPr>
              <a:spLocks/>
            </p:cNvSpPr>
            <p:nvPr/>
          </p:nvSpPr>
          <p:spPr>
            <a:xfrm>
              <a:off x="3361979" y="2385003"/>
              <a:ext cx="25950" cy="22722"/>
            </a:xfrm>
            <a:custGeom>
              <a:avLst/>
              <a:gdLst>
                <a:gd name="connsiteX0" fmla="*/ 25581 w 25950"/>
                <a:gd name="connsiteY0" fmla="*/ 15983 h 22722"/>
                <a:gd name="connsiteX1" fmla="*/ 12570 w 25950"/>
                <a:gd name="connsiteY1" fmla="*/ 22471 h 22722"/>
                <a:gd name="connsiteX2" fmla="*/ 150 w 25950"/>
                <a:gd name="connsiteY2" fmla="*/ 13034 h 22722"/>
                <a:gd name="connsiteX3" fmla="*/ 13753 w 25950"/>
                <a:gd name="connsiteY3" fmla="*/ 646 h 22722"/>
                <a:gd name="connsiteX4" fmla="*/ 25581 w 25950"/>
                <a:gd name="connsiteY4" fmla="*/ 15983 h 2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50" h="22722">
                  <a:moveTo>
                    <a:pt x="25581" y="15983"/>
                  </a:moveTo>
                  <a:cubicBezTo>
                    <a:pt x="23807" y="19522"/>
                    <a:pt x="17893" y="21292"/>
                    <a:pt x="12570" y="22471"/>
                  </a:cubicBezTo>
                  <a:cubicBezTo>
                    <a:pt x="7247" y="23651"/>
                    <a:pt x="1925" y="20702"/>
                    <a:pt x="150" y="13034"/>
                  </a:cubicBezTo>
                  <a:cubicBezTo>
                    <a:pt x="-1033" y="5365"/>
                    <a:pt x="4882" y="-2303"/>
                    <a:pt x="13753" y="646"/>
                  </a:cubicBezTo>
                  <a:cubicBezTo>
                    <a:pt x="22624" y="3596"/>
                    <a:pt x="27355" y="12444"/>
                    <a:pt x="25581" y="159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977" name="Graphic 22">
              <a:extLst>
                <a:ext uri="{FF2B5EF4-FFF2-40B4-BE49-F238E27FC236}">
                  <a16:creationId xmlns:a16="http://schemas.microsoft.com/office/drawing/2014/main" id="{5259C9BD-640B-7C80-9AD4-7D5EDF1482F2}"/>
                </a:ext>
              </a:extLst>
            </p:cNvPr>
            <p:cNvGrpSpPr>
              <a:grpSpLocks/>
            </p:cNvGrpSpPr>
            <p:nvPr/>
          </p:nvGrpSpPr>
          <p:grpSpPr>
            <a:xfrm>
              <a:off x="3275192" y="2497045"/>
              <a:ext cx="103476" cy="94624"/>
              <a:chOff x="3275192" y="2497045"/>
              <a:chExt cx="103476" cy="94624"/>
            </a:xfrm>
          </p:grpSpPr>
          <p:sp>
            <p:nvSpPr>
              <p:cNvPr id="978" name="Freeform 383">
                <a:extLst>
                  <a:ext uri="{FF2B5EF4-FFF2-40B4-BE49-F238E27FC236}">
                    <a16:creationId xmlns:a16="http://schemas.microsoft.com/office/drawing/2014/main" id="{E50BBA2B-E631-4CAA-F899-635F23DA924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275192" y="2497045"/>
                <a:ext cx="103151" cy="94624"/>
              </a:xfrm>
              <a:custGeom>
                <a:avLst/>
                <a:gdLst>
                  <a:gd name="connsiteX0" fmla="*/ 101722 w 103151"/>
                  <a:gd name="connsiteY0" fmla="*/ 49638 h 94624"/>
                  <a:gd name="connsiteX1" fmla="*/ 51452 w 103151"/>
                  <a:gd name="connsiteY1" fmla="*/ 94468 h 94624"/>
                  <a:gd name="connsiteX2" fmla="*/ 1182 w 103151"/>
                  <a:gd name="connsiteY2" fmla="*/ 50818 h 94624"/>
                  <a:gd name="connsiteX3" fmla="*/ 50861 w 103151"/>
                  <a:gd name="connsiteY3" fmla="*/ 89 h 94624"/>
                  <a:gd name="connsiteX4" fmla="*/ 101722 w 103151"/>
                  <a:gd name="connsiteY4" fmla="*/ 49638 h 94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151" h="94624">
                    <a:moveTo>
                      <a:pt x="101722" y="49638"/>
                    </a:moveTo>
                    <a:cubicBezTo>
                      <a:pt x="95808" y="72053"/>
                      <a:pt x="76292" y="96828"/>
                      <a:pt x="51452" y="94468"/>
                    </a:cubicBezTo>
                    <a:cubicBezTo>
                      <a:pt x="31936" y="92699"/>
                      <a:pt x="8279" y="75003"/>
                      <a:pt x="1182" y="50818"/>
                    </a:cubicBezTo>
                    <a:cubicBezTo>
                      <a:pt x="-6506" y="23094"/>
                      <a:pt x="24839" y="1859"/>
                      <a:pt x="50861" y="89"/>
                    </a:cubicBezTo>
                    <a:cubicBezTo>
                      <a:pt x="85163" y="-1680"/>
                      <a:pt x="109411" y="23094"/>
                      <a:pt x="101722" y="49638"/>
                    </a:cubicBezTo>
                    <a:close/>
                  </a:path>
                </a:pathLst>
              </a:custGeom>
              <a:solidFill>
                <a:srgbClr val="E26AA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79" name="Freeform 384">
                <a:extLst>
                  <a:ext uri="{FF2B5EF4-FFF2-40B4-BE49-F238E27FC236}">
                    <a16:creationId xmlns:a16="http://schemas.microsoft.com/office/drawing/2014/main" id="{2ADEE2F4-7334-F1D0-6524-E5AA4200A61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289011" y="2517800"/>
                <a:ext cx="37041" cy="25209"/>
              </a:xfrm>
              <a:custGeom>
                <a:avLst/>
                <a:gdLst>
                  <a:gd name="connsiteX0" fmla="*/ 37041 w 37041"/>
                  <a:gd name="connsiteY0" fmla="*/ 7059 h 25209"/>
                  <a:gd name="connsiteX1" fmla="*/ 24030 w 37041"/>
                  <a:gd name="connsiteY1" fmla="*/ 21215 h 25209"/>
                  <a:gd name="connsiteX2" fmla="*/ 3331 w 37041"/>
                  <a:gd name="connsiteY2" fmla="*/ 21215 h 25209"/>
                  <a:gd name="connsiteX3" fmla="*/ 12793 w 37041"/>
                  <a:gd name="connsiteY3" fmla="*/ 1160 h 25209"/>
                  <a:gd name="connsiteX4" fmla="*/ 37041 w 37041"/>
                  <a:gd name="connsiteY4" fmla="*/ 7059 h 25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41" h="25209">
                    <a:moveTo>
                      <a:pt x="37041" y="7059"/>
                    </a:moveTo>
                    <a:cubicBezTo>
                      <a:pt x="37041" y="11188"/>
                      <a:pt x="29944" y="16496"/>
                      <a:pt x="24030" y="21215"/>
                    </a:cubicBezTo>
                    <a:cubicBezTo>
                      <a:pt x="18116" y="25934"/>
                      <a:pt x="9836" y="27114"/>
                      <a:pt x="3331" y="21215"/>
                    </a:cubicBezTo>
                    <a:cubicBezTo>
                      <a:pt x="-3175" y="15317"/>
                      <a:pt x="-218" y="4109"/>
                      <a:pt x="12793" y="1160"/>
                    </a:cubicBezTo>
                    <a:cubicBezTo>
                      <a:pt x="25805" y="-2379"/>
                      <a:pt x="37041" y="2929"/>
                      <a:pt x="37041" y="70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80" name="Freeform 385">
                <a:extLst>
                  <a:ext uri="{FF2B5EF4-FFF2-40B4-BE49-F238E27FC236}">
                    <a16:creationId xmlns:a16="http://schemas.microsoft.com/office/drawing/2014/main" id="{7380B074-C1C0-974A-FFF9-C13C0F66D07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285245" y="2504803"/>
                <a:ext cx="93423" cy="86866"/>
              </a:xfrm>
              <a:custGeom>
                <a:avLst/>
                <a:gdLst>
                  <a:gd name="connsiteX0" fmla="*/ 73927 w 93423"/>
                  <a:gd name="connsiteY0" fmla="*/ 0 h 86866"/>
                  <a:gd name="connsiteX1" fmla="*/ 75701 w 93423"/>
                  <a:gd name="connsiteY1" fmla="*/ 21825 h 86866"/>
                  <a:gd name="connsiteX2" fmla="*/ 25431 w 93423"/>
                  <a:gd name="connsiteY2" fmla="*/ 68425 h 86866"/>
                  <a:gd name="connsiteX3" fmla="*/ 0 w 93423"/>
                  <a:gd name="connsiteY3" fmla="*/ 59577 h 86866"/>
                  <a:gd name="connsiteX4" fmla="*/ 41990 w 93423"/>
                  <a:gd name="connsiteY4" fmla="*/ 86710 h 86866"/>
                  <a:gd name="connsiteX5" fmla="*/ 92260 w 93423"/>
                  <a:gd name="connsiteY5" fmla="*/ 41881 h 86866"/>
                  <a:gd name="connsiteX6" fmla="*/ 73927 w 93423"/>
                  <a:gd name="connsiteY6" fmla="*/ 0 h 86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423" h="86866">
                    <a:moveTo>
                      <a:pt x="73927" y="0"/>
                    </a:moveTo>
                    <a:cubicBezTo>
                      <a:pt x="76884" y="6489"/>
                      <a:pt x="76884" y="14157"/>
                      <a:pt x="75701" y="21825"/>
                    </a:cubicBezTo>
                    <a:cubicBezTo>
                      <a:pt x="70970" y="44830"/>
                      <a:pt x="51453" y="70784"/>
                      <a:pt x="25431" y="68425"/>
                    </a:cubicBezTo>
                    <a:cubicBezTo>
                      <a:pt x="17151" y="67835"/>
                      <a:pt x="8280" y="64885"/>
                      <a:pt x="0" y="59577"/>
                    </a:cubicBezTo>
                    <a:cubicBezTo>
                      <a:pt x="10645" y="74913"/>
                      <a:pt x="27205" y="85531"/>
                      <a:pt x="41990" y="86710"/>
                    </a:cubicBezTo>
                    <a:cubicBezTo>
                      <a:pt x="66238" y="89070"/>
                      <a:pt x="86346" y="64296"/>
                      <a:pt x="92260" y="41881"/>
                    </a:cubicBezTo>
                    <a:cubicBezTo>
                      <a:pt x="96400" y="24774"/>
                      <a:pt x="89303" y="9438"/>
                      <a:pt x="73927" y="0"/>
                    </a:cubicBezTo>
                    <a:close/>
                  </a:path>
                </a:pathLst>
              </a:custGeom>
              <a:solidFill>
                <a:srgbClr val="BA50A3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</p:grpSp>
      <p:grpSp>
        <p:nvGrpSpPr>
          <p:cNvPr id="26" name="Graphic 22">
            <a:extLst>
              <a:ext uri="{FF2B5EF4-FFF2-40B4-BE49-F238E27FC236}">
                <a16:creationId xmlns:a16="http://schemas.microsoft.com/office/drawing/2014/main" id="{6E9A11A5-D8AC-E387-8922-E9A3EA814BC3}"/>
              </a:ext>
            </a:extLst>
          </p:cNvPr>
          <p:cNvGrpSpPr>
            <a:grpSpLocks/>
          </p:cNvGrpSpPr>
          <p:nvPr/>
        </p:nvGrpSpPr>
        <p:grpSpPr>
          <a:xfrm>
            <a:off x="8415536" y="2703564"/>
            <a:ext cx="191177" cy="327497"/>
            <a:chOff x="3437305" y="2275159"/>
            <a:chExt cx="239454" cy="412530"/>
          </a:xfrm>
        </p:grpSpPr>
        <p:sp>
          <p:nvSpPr>
            <p:cNvPr id="952" name="Freeform 396">
              <a:extLst>
                <a:ext uri="{FF2B5EF4-FFF2-40B4-BE49-F238E27FC236}">
                  <a16:creationId xmlns:a16="http://schemas.microsoft.com/office/drawing/2014/main" id="{AFB839C7-9E80-0650-BED3-BFBE86AB3117}"/>
                </a:ext>
              </a:extLst>
            </p:cNvPr>
            <p:cNvSpPr>
              <a:spLocks/>
            </p:cNvSpPr>
            <p:nvPr/>
          </p:nvSpPr>
          <p:spPr>
            <a:xfrm>
              <a:off x="3437305" y="2275159"/>
              <a:ext cx="239454" cy="410171"/>
            </a:xfrm>
            <a:custGeom>
              <a:avLst/>
              <a:gdLst>
                <a:gd name="connsiteX0" fmla="*/ 209294 w 239454"/>
                <a:gd name="connsiteY0" fmla="*/ 68610 h 410171"/>
                <a:gd name="connsiteX1" fmla="*/ 200423 w 239454"/>
                <a:gd name="connsiteY1" fmla="*/ 39707 h 410171"/>
                <a:gd name="connsiteX2" fmla="*/ 187412 w 239454"/>
                <a:gd name="connsiteY2" fmla="*/ 4314 h 410171"/>
                <a:gd name="connsiteX3" fmla="*/ 182089 w 239454"/>
                <a:gd name="connsiteY3" fmla="*/ 42656 h 410171"/>
                <a:gd name="connsiteX4" fmla="*/ 167304 w 239454"/>
                <a:gd name="connsiteY4" fmla="*/ 56813 h 410171"/>
                <a:gd name="connsiteX5" fmla="*/ 166121 w 239454"/>
                <a:gd name="connsiteY5" fmla="*/ 34398 h 410171"/>
                <a:gd name="connsiteX6" fmla="*/ 154293 w 239454"/>
                <a:gd name="connsiteY6" fmla="*/ 185 h 410171"/>
                <a:gd name="connsiteX7" fmla="*/ 148379 w 239454"/>
                <a:gd name="connsiteY7" fmla="*/ 43836 h 410171"/>
                <a:gd name="connsiteX8" fmla="*/ 147196 w 239454"/>
                <a:gd name="connsiteY8" fmla="*/ 61532 h 410171"/>
                <a:gd name="connsiteX9" fmla="*/ 134185 w 239454"/>
                <a:gd name="connsiteY9" fmla="*/ 55043 h 410171"/>
                <a:gd name="connsiteX10" fmla="*/ 133593 w 239454"/>
                <a:gd name="connsiteY10" fmla="*/ 37347 h 410171"/>
                <a:gd name="connsiteX11" fmla="*/ 122356 w 239454"/>
                <a:gd name="connsiteY11" fmla="*/ 4904 h 410171"/>
                <a:gd name="connsiteX12" fmla="*/ 117034 w 239454"/>
                <a:gd name="connsiteY12" fmla="*/ 46195 h 410171"/>
                <a:gd name="connsiteX13" fmla="*/ 116442 w 239454"/>
                <a:gd name="connsiteY13" fmla="*/ 63891 h 410171"/>
                <a:gd name="connsiteX14" fmla="*/ 108163 w 239454"/>
                <a:gd name="connsiteY14" fmla="*/ 70969 h 410171"/>
                <a:gd name="connsiteX15" fmla="*/ 104614 w 239454"/>
                <a:gd name="connsiteY15" fmla="*/ 43246 h 410171"/>
                <a:gd name="connsiteX16" fmla="*/ 93969 w 239454"/>
                <a:gd name="connsiteY16" fmla="*/ 1955 h 410171"/>
                <a:gd name="connsiteX17" fmla="*/ 89829 w 239454"/>
                <a:gd name="connsiteY17" fmla="*/ 52094 h 410171"/>
                <a:gd name="connsiteX18" fmla="*/ 88054 w 239454"/>
                <a:gd name="connsiteY18" fmla="*/ 73329 h 410171"/>
                <a:gd name="connsiteX19" fmla="*/ 74452 w 239454"/>
                <a:gd name="connsiteY19" fmla="*/ 52684 h 410171"/>
                <a:gd name="connsiteX20" fmla="*/ 63807 w 239454"/>
                <a:gd name="connsiteY20" fmla="*/ 12573 h 410171"/>
                <a:gd name="connsiteX21" fmla="*/ 60258 w 239454"/>
                <a:gd name="connsiteY21" fmla="*/ 61532 h 410171"/>
                <a:gd name="connsiteX22" fmla="*/ 60258 w 239454"/>
                <a:gd name="connsiteY22" fmla="*/ 77458 h 410171"/>
                <a:gd name="connsiteX23" fmla="*/ 49021 w 239454"/>
                <a:gd name="connsiteY23" fmla="*/ 69790 h 410171"/>
                <a:gd name="connsiteX24" fmla="*/ 47838 w 239454"/>
                <a:gd name="connsiteY24" fmla="*/ 50324 h 410171"/>
                <a:gd name="connsiteX25" fmla="*/ 33644 w 239454"/>
                <a:gd name="connsiteY25" fmla="*/ 11983 h 410171"/>
                <a:gd name="connsiteX26" fmla="*/ 27139 w 239454"/>
                <a:gd name="connsiteY26" fmla="*/ 59762 h 410171"/>
                <a:gd name="connsiteX27" fmla="*/ 18268 w 239454"/>
                <a:gd name="connsiteY27" fmla="*/ 93974 h 410171"/>
                <a:gd name="connsiteX28" fmla="*/ 11171 w 239454"/>
                <a:gd name="connsiteY28" fmla="*/ 229054 h 410171"/>
                <a:gd name="connsiteX29" fmla="*/ 26548 w 239454"/>
                <a:gd name="connsiteY29" fmla="*/ 389498 h 410171"/>
                <a:gd name="connsiteX30" fmla="*/ 103431 w 239454"/>
                <a:gd name="connsiteY30" fmla="*/ 404245 h 410171"/>
                <a:gd name="connsiteX31" fmla="*/ 206337 w 239454"/>
                <a:gd name="connsiteY31" fmla="*/ 395986 h 410171"/>
                <a:gd name="connsiteX32" fmla="*/ 210477 w 239454"/>
                <a:gd name="connsiteY32" fmla="*/ 391857 h 410171"/>
                <a:gd name="connsiteX33" fmla="*/ 224080 w 239454"/>
                <a:gd name="connsiteY33" fmla="*/ 321073 h 410171"/>
                <a:gd name="connsiteX34" fmla="*/ 209294 w 239454"/>
                <a:gd name="connsiteY34" fmla="*/ 68610 h 410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9454" h="410171">
                  <a:moveTo>
                    <a:pt x="209294" y="68610"/>
                  </a:moveTo>
                  <a:cubicBezTo>
                    <a:pt x="198649" y="59172"/>
                    <a:pt x="199832" y="55633"/>
                    <a:pt x="200423" y="39707"/>
                  </a:cubicBezTo>
                  <a:cubicBezTo>
                    <a:pt x="201015" y="23190"/>
                    <a:pt x="203972" y="1365"/>
                    <a:pt x="187412" y="4314"/>
                  </a:cubicBezTo>
                  <a:cubicBezTo>
                    <a:pt x="170261" y="7264"/>
                    <a:pt x="180315" y="25550"/>
                    <a:pt x="182089" y="42656"/>
                  </a:cubicBezTo>
                  <a:cubicBezTo>
                    <a:pt x="183272" y="52094"/>
                    <a:pt x="176766" y="78048"/>
                    <a:pt x="167304" y="56813"/>
                  </a:cubicBezTo>
                  <a:cubicBezTo>
                    <a:pt x="164347" y="50914"/>
                    <a:pt x="166121" y="40886"/>
                    <a:pt x="166121" y="34398"/>
                  </a:cubicBezTo>
                  <a:cubicBezTo>
                    <a:pt x="166121" y="18471"/>
                    <a:pt x="168487" y="-2174"/>
                    <a:pt x="154293" y="185"/>
                  </a:cubicBezTo>
                  <a:cubicBezTo>
                    <a:pt x="140099" y="2545"/>
                    <a:pt x="146605" y="27319"/>
                    <a:pt x="148379" y="43836"/>
                  </a:cubicBezTo>
                  <a:cubicBezTo>
                    <a:pt x="148970" y="48555"/>
                    <a:pt x="150153" y="57403"/>
                    <a:pt x="147196" y="61532"/>
                  </a:cubicBezTo>
                  <a:cubicBezTo>
                    <a:pt x="141282" y="69200"/>
                    <a:pt x="135959" y="61532"/>
                    <a:pt x="134185" y="55043"/>
                  </a:cubicBezTo>
                  <a:cubicBezTo>
                    <a:pt x="133002" y="49734"/>
                    <a:pt x="133593" y="43246"/>
                    <a:pt x="133593" y="37347"/>
                  </a:cubicBezTo>
                  <a:cubicBezTo>
                    <a:pt x="134185" y="23780"/>
                    <a:pt x="136550" y="9623"/>
                    <a:pt x="122356" y="4904"/>
                  </a:cubicBezTo>
                  <a:cubicBezTo>
                    <a:pt x="108163" y="185"/>
                    <a:pt x="114668" y="28499"/>
                    <a:pt x="117034" y="46195"/>
                  </a:cubicBezTo>
                  <a:cubicBezTo>
                    <a:pt x="117625" y="51504"/>
                    <a:pt x="117625" y="57992"/>
                    <a:pt x="116442" y="63891"/>
                  </a:cubicBezTo>
                  <a:cubicBezTo>
                    <a:pt x="115260" y="69790"/>
                    <a:pt x="112894" y="75099"/>
                    <a:pt x="108163" y="70969"/>
                  </a:cubicBezTo>
                  <a:cubicBezTo>
                    <a:pt x="102840" y="66840"/>
                    <a:pt x="104614" y="49144"/>
                    <a:pt x="104614" y="43246"/>
                  </a:cubicBezTo>
                  <a:cubicBezTo>
                    <a:pt x="104614" y="27909"/>
                    <a:pt x="105797" y="-404"/>
                    <a:pt x="93969" y="1955"/>
                  </a:cubicBezTo>
                  <a:cubicBezTo>
                    <a:pt x="82140" y="4314"/>
                    <a:pt x="88054" y="36167"/>
                    <a:pt x="89829" y="52094"/>
                  </a:cubicBezTo>
                  <a:cubicBezTo>
                    <a:pt x="90420" y="57403"/>
                    <a:pt x="91012" y="68020"/>
                    <a:pt x="88054" y="73329"/>
                  </a:cubicBezTo>
                  <a:cubicBezTo>
                    <a:pt x="78592" y="90435"/>
                    <a:pt x="74452" y="57992"/>
                    <a:pt x="74452" y="52684"/>
                  </a:cubicBezTo>
                  <a:cubicBezTo>
                    <a:pt x="75043" y="39117"/>
                    <a:pt x="78000" y="13163"/>
                    <a:pt x="63807" y="12573"/>
                  </a:cubicBezTo>
                  <a:cubicBezTo>
                    <a:pt x="49613" y="11983"/>
                    <a:pt x="57893" y="46195"/>
                    <a:pt x="60258" y="61532"/>
                  </a:cubicBezTo>
                  <a:cubicBezTo>
                    <a:pt x="60850" y="65071"/>
                    <a:pt x="63215" y="74509"/>
                    <a:pt x="60258" y="77458"/>
                  </a:cubicBezTo>
                  <a:cubicBezTo>
                    <a:pt x="56118" y="82177"/>
                    <a:pt x="50204" y="74509"/>
                    <a:pt x="49021" y="69790"/>
                  </a:cubicBezTo>
                  <a:cubicBezTo>
                    <a:pt x="46656" y="63891"/>
                    <a:pt x="47838" y="56813"/>
                    <a:pt x="47838" y="50324"/>
                  </a:cubicBezTo>
                  <a:cubicBezTo>
                    <a:pt x="47838" y="36167"/>
                    <a:pt x="50204" y="9033"/>
                    <a:pt x="33644" y="11983"/>
                  </a:cubicBezTo>
                  <a:cubicBezTo>
                    <a:pt x="16494" y="14932"/>
                    <a:pt x="24773" y="45015"/>
                    <a:pt x="27139" y="59762"/>
                  </a:cubicBezTo>
                  <a:cubicBezTo>
                    <a:pt x="29505" y="74509"/>
                    <a:pt x="18268" y="94564"/>
                    <a:pt x="18268" y="93974"/>
                  </a:cubicBezTo>
                  <a:cubicBezTo>
                    <a:pt x="-17808" y="125237"/>
                    <a:pt x="10579" y="191302"/>
                    <a:pt x="11171" y="229054"/>
                  </a:cubicBezTo>
                  <a:cubicBezTo>
                    <a:pt x="11762" y="271524"/>
                    <a:pt x="-10712" y="364134"/>
                    <a:pt x="26548" y="389498"/>
                  </a:cubicBezTo>
                  <a:cubicBezTo>
                    <a:pt x="43698" y="400705"/>
                    <a:pt x="81549" y="398936"/>
                    <a:pt x="103431" y="404245"/>
                  </a:cubicBezTo>
                  <a:cubicBezTo>
                    <a:pt x="134185" y="411913"/>
                    <a:pt x="179132" y="414862"/>
                    <a:pt x="206337" y="395986"/>
                  </a:cubicBezTo>
                  <a:cubicBezTo>
                    <a:pt x="208111" y="394807"/>
                    <a:pt x="209294" y="393627"/>
                    <a:pt x="210477" y="391857"/>
                  </a:cubicBezTo>
                  <a:cubicBezTo>
                    <a:pt x="228220" y="368263"/>
                    <a:pt x="222897" y="349387"/>
                    <a:pt x="224080" y="321073"/>
                  </a:cubicBezTo>
                  <a:cubicBezTo>
                    <a:pt x="224671" y="259727"/>
                    <a:pt x="266661" y="121108"/>
                    <a:pt x="209294" y="68610"/>
                  </a:cubicBezTo>
                  <a:close/>
                </a:path>
              </a:pathLst>
            </a:custGeom>
            <a:solidFill>
              <a:srgbClr val="F6BD99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953" name="Freeform 397">
              <a:extLst>
                <a:ext uri="{FF2B5EF4-FFF2-40B4-BE49-F238E27FC236}">
                  <a16:creationId xmlns:a16="http://schemas.microsoft.com/office/drawing/2014/main" id="{1FBFA845-C3D6-BC8B-7447-37BCAB91A254}"/>
                </a:ext>
              </a:extLst>
            </p:cNvPr>
            <p:cNvSpPr>
              <a:spLocks/>
            </p:cNvSpPr>
            <p:nvPr/>
          </p:nvSpPr>
          <p:spPr>
            <a:xfrm>
              <a:off x="3439336" y="2343769"/>
              <a:ext cx="237231" cy="343920"/>
            </a:xfrm>
            <a:custGeom>
              <a:avLst/>
              <a:gdLst>
                <a:gd name="connsiteX0" fmla="*/ 207263 w 237231"/>
                <a:gd name="connsiteY0" fmla="*/ 0 h 343920"/>
                <a:gd name="connsiteX1" fmla="*/ 200758 w 237231"/>
                <a:gd name="connsiteY1" fmla="*/ 104407 h 343920"/>
                <a:gd name="connsiteX2" fmla="*/ 183015 w 237231"/>
                <a:gd name="connsiteY2" fmla="*/ 186988 h 343920"/>
                <a:gd name="connsiteX3" fmla="*/ 179467 w 237231"/>
                <a:gd name="connsiteY3" fmla="*/ 270159 h 343920"/>
                <a:gd name="connsiteX4" fmla="*/ 170595 w 237231"/>
                <a:gd name="connsiteY4" fmla="*/ 282546 h 343920"/>
                <a:gd name="connsiteX5" fmla="*/ 108497 w 237231"/>
                <a:gd name="connsiteY5" fmla="*/ 294934 h 343920"/>
                <a:gd name="connsiteX6" fmla="*/ 74787 w 237231"/>
                <a:gd name="connsiteY6" fmla="*/ 290215 h 343920"/>
                <a:gd name="connsiteX7" fmla="*/ 39302 w 237231"/>
                <a:gd name="connsiteY7" fmla="*/ 264850 h 343920"/>
                <a:gd name="connsiteX8" fmla="*/ 19194 w 237231"/>
                <a:gd name="connsiteY8" fmla="*/ 204094 h 343920"/>
                <a:gd name="connsiteX9" fmla="*/ 18011 w 237231"/>
                <a:gd name="connsiteY9" fmla="*/ 136849 h 343920"/>
                <a:gd name="connsiteX10" fmla="*/ 268 w 237231"/>
                <a:gd name="connsiteY10" fmla="*/ 114434 h 343920"/>
                <a:gd name="connsiteX11" fmla="*/ 6183 w 237231"/>
                <a:gd name="connsiteY11" fmla="*/ 162803 h 343920"/>
                <a:gd name="connsiteX12" fmla="*/ 21560 w 237231"/>
                <a:gd name="connsiteY12" fmla="*/ 323247 h 343920"/>
                <a:gd name="connsiteX13" fmla="*/ 98443 w 237231"/>
                <a:gd name="connsiteY13" fmla="*/ 337994 h 343920"/>
                <a:gd name="connsiteX14" fmla="*/ 201349 w 237231"/>
                <a:gd name="connsiteY14" fmla="*/ 329736 h 343920"/>
                <a:gd name="connsiteX15" fmla="*/ 205489 w 237231"/>
                <a:gd name="connsiteY15" fmla="*/ 325607 h 343920"/>
                <a:gd name="connsiteX16" fmla="*/ 219091 w 237231"/>
                <a:gd name="connsiteY16" fmla="*/ 254823 h 343920"/>
                <a:gd name="connsiteX17" fmla="*/ 207263 w 237231"/>
                <a:gd name="connsiteY17" fmla="*/ 0 h 34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7231" h="343920">
                  <a:moveTo>
                    <a:pt x="207263" y="0"/>
                  </a:moveTo>
                  <a:cubicBezTo>
                    <a:pt x="200166" y="36572"/>
                    <a:pt x="183015" y="48369"/>
                    <a:pt x="200758" y="104407"/>
                  </a:cubicBezTo>
                  <a:cubicBezTo>
                    <a:pt x="209629" y="132720"/>
                    <a:pt x="188929" y="158084"/>
                    <a:pt x="183015" y="186988"/>
                  </a:cubicBezTo>
                  <a:cubicBezTo>
                    <a:pt x="177692" y="215302"/>
                    <a:pt x="193661" y="245385"/>
                    <a:pt x="179467" y="270159"/>
                  </a:cubicBezTo>
                  <a:cubicBezTo>
                    <a:pt x="177101" y="274878"/>
                    <a:pt x="173553" y="279007"/>
                    <a:pt x="170595" y="282546"/>
                  </a:cubicBezTo>
                  <a:cubicBezTo>
                    <a:pt x="153445" y="301422"/>
                    <a:pt x="130379" y="297883"/>
                    <a:pt x="108497" y="294934"/>
                  </a:cubicBezTo>
                  <a:cubicBezTo>
                    <a:pt x="97260" y="293164"/>
                    <a:pt x="86023" y="290805"/>
                    <a:pt x="74787" y="290215"/>
                  </a:cubicBezTo>
                  <a:cubicBezTo>
                    <a:pt x="60001" y="289625"/>
                    <a:pt x="48173" y="277238"/>
                    <a:pt x="39302" y="264850"/>
                  </a:cubicBezTo>
                  <a:cubicBezTo>
                    <a:pt x="23925" y="243615"/>
                    <a:pt x="16237" y="228279"/>
                    <a:pt x="19194" y="204094"/>
                  </a:cubicBezTo>
                  <a:cubicBezTo>
                    <a:pt x="22151" y="182859"/>
                    <a:pt x="28065" y="157495"/>
                    <a:pt x="18011" y="136849"/>
                  </a:cubicBezTo>
                  <a:cubicBezTo>
                    <a:pt x="13871" y="128591"/>
                    <a:pt x="7365" y="120923"/>
                    <a:pt x="268" y="114434"/>
                  </a:cubicBezTo>
                  <a:cubicBezTo>
                    <a:pt x="3226" y="131540"/>
                    <a:pt x="6183" y="149236"/>
                    <a:pt x="6183" y="162803"/>
                  </a:cubicBezTo>
                  <a:cubicBezTo>
                    <a:pt x="6774" y="205274"/>
                    <a:pt x="-15700" y="297883"/>
                    <a:pt x="21560" y="323247"/>
                  </a:cubicBezTo>
                  <a:cubicBezTo>
                    <a:pt x="38710" y="334455"/>
                    <a:pt x="76561" y="332685"/>
                    <a:pt x="98443" y="337994"/>
                  </a:cubicBezTo>
                  <a:cubicBezTo>
                    <a:pt x="129196" y="345662"/>
                    <a:pt x="174144" y="348612"/>
                    <a:pt x="201349" y="329736"/>
                  </a:cubicBezTo>
                  <a:cubicBezTo>
                    <a:pt x="203123" y="328556"/>
                    <a:pt x="204306" y="327376"/>
                    <a:pt x="205489" y="325607"/>
                  </a:cubicBezTo>
                  <a:cubicBezTo>
                    <a:pt x="223231" y="302012"/>
                    <a:pt x="210812" y="281957"/>
                    <a:pt x="219091" y="254823"/>
                  </a:cubicBezTo>
                  <a:cubicBezTo>
                    <a:pt x="222640" y="191117"/>
                    <a:pt x="264630" y="52498"/>
                    <a:pt x="207263" y="0"/>
                  </a:cubicBezTo>
                  <a:close/>
                </a:path>
              </a:pathLst>
            </a:custGeom>
            <a:solidFill>
              <a:srgbClr val="F19C67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954" name="Graphic 22">
              <a:extLst>
                <a:ext uri="{FF2B5EF4-FFF2-40B4-BE49-F238E27FC236}">
                  <a16:creationId xmlns:a16="http://schemas.microsoft.com/office/drawing/2014/main" id="{2E8FFBAA-B78F-BDC7-FBEE-C136BA865EA9}"/>
                </a:ext>
              </a:extLst>
            </p:cNvPr>
            <p:cNvGrpSpPr>
              <a:grpSpLocks/>
            </p:cNvGrpSpPr>
            <p:nvPr/>
          </p:nvGrpSpPr>
          <p:grpSpPr>
            <a:xfrm>
              <a:off x="3469741" y="2287142"/>
              <a:ext cx="152791" cy="80359"/>
              <a:chOff x="3469741" y="2287142"/>
              <a:chExt cx="152791" cy="80359"/>
            </a:xfrm>
            <a:solidFill>
              <a:srgbClr val="F19C67"/>
            </a:solidFill>
          </p:grpSpPr>
          <p:sp>
            <p:nvSpPr>
              <p:cNvPr id="966" name="Freeform 410">
                <a:extLst>
                  <a:ext uri="{FF2B5EF4-FFF2-40B4-BE49-F238E27FC236}">
                    <a16:creationId xmlns:a16="http://schemas.microsoft.com/office/drawing/2014/main" id="{DEF1741D-EE3A-3A43-B248-D14FD48B86D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469741" y="2288689"/>
                <a:ext cx="28938" cy="78685"/>
              </a:xfrm>
              <a:custGeom>
                <a:avLst/>
                <a:gdLst>
                  <a:gd name="connsiteX0" fmla="*/ 8305 w 28938"/>
                  <a:gd name="connsiteY0" fmla="*/ 29716 h 78685"/>
                  <a:gd name="connsiteX1" fmla="*/ 24273 w 28938"/>
                  <a:gd name="connsiteY1" fmla="*/ 78675 h 78685"/>
                  <a:gd name="connsiteX2" fmla="*/ 26639 w 28938"/>
                  <a:gd name="connsiteY2" fmla="*/ 49771 h 78685"/>
                  <a:gd name="connsiteX3" fmla="*/ 26639 w 28938"/>
                  <a:gd name="connsiteY3" fmla="*/ 65697 h 78685"/>
                  <a:gd name="connsiteX4" fmla="*/ 15402 w 28938"/>
                  <a:gd name="connsiteY4" fmla="*/ 58029 h 78685"/>
                  <a:gd name="connsiteX5" fmla="*/ 14219 w 28938"/>
                  <a:gd name="connsiteY5" fmla="*/ 38564 h 78685"/>
                  <a:gd name="connsiteX6" fmla="*/ 25 w 28938"/>
                  <a:gd name="connsiteY6" fmla="*/ 222 h 78685"/>
                  <a:gd name="connsiteX7" fmla="*/ 8305 w 28938"/>
                  <a:gd name="connsiteY7" fmla="*/ 29716 h 78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938" h="78685">
                    <a:moveTo>
                      <a:pt x="8305" y="29716"/>
                    </a:moveTo>
                    <a:cubicBezTo>
                      <a:pt x="7122" y="56849"/>
                      <a:pt x="15402" y="79264"/>
                      <a:pt x="24273" y="78675"/>
                    </a:cubicBezTo>
                    <a:cubicBezTo>
                      <a:pt x="33144" y="78085"/>
                      <a:pt x="26639" y="49771"/>
                      <a:pt x="26639" y="49771"/>
                    </a:cubicBezTo>
                    <a:cubicBezTo>
                      <a:pt x="26639" y="49771"/>
                      <a:pt x="29596" y="62748"/>
                      <a:pt x="26639" y="65697"/>
                    </a:cubicBezTo>
                    <a:cubicBezTo>
                      <a:pt x="22499" y="70416"/>
                      <a:pt x="16585" y="62748"/>
                      <a:pt x="15402" y="58029"/>
                    </a:cubicBezTo>
                    <a:cubicBezTo>
                      <a:pt x="13036" y="52131"/>
                      <a:pt x="14219" y="45052"/>
                      <a:pt x="14219" y="38564"/>
                    </a:cubicBezTo>
                    <a:cubicBezTo>
                      <a:pt x="14219" y="24407"/>
                      <a:pt x="16585" y="-2727"/>
                      <a:pt x="25" y="222"/>
                    </a:cubicBezTo>
                    <a:cubicBezTo>
                      <a:pt x="-566" y="812"/>
                      <a:pt x="9488" y="2582"/>
                      <a:pt x="8305" y="29716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67" name="Freeform 411">
                <a:extLst>
                  <a:ext uri="{FF2B5EF4-FFF2-40B4-BE49-F238E27FC236}">
                    <a16:creationId xmlns:a16="http://schemas.microsoft.com/office/drawing/2014/main" id="{A559D4A7-1F85-303A-C304-E511F787663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499928" y="2288911"/>
                <a:ext cx="27514" cy="78590"/>
              </a:xfrm>
              <a:custGeom>
                <a:avLst/>
                <a:gdLst>
                  <a:gd name="connsiteX0" fmla="*/ 5914 w 27514"/>
                  <a:gd name="connsiteY0" fmla="*/ 32443 h 78590"/>
                  <a:gd name="connsiteX1" fmla="*/ 21882 w 27514"/>
                  <a:gd name="connsiteY1" fmla="*/ 77273 h 78590"/>
                  <a:gd name="connsiteX2" fmla="*/ 26022 w 27514"/>
                  <a:gd name="connsiteY2" fmla="*/ 39521 h 78590"/>
                  <a:gd name="connsiteX3" fmla="*/ 24248 w 27514"/>
                  <a:gd name="connsiteY3" fmla="*/ 60756 h 78590"/>
                  <a:gd name="connsiteX4" fmla="*/ 10645 w 27514"/>
                  <a:gd name="connsiteY4" fmla="*/ 40111 h 78590"/>
                  <a:gd name="connsiteX5" fmla="*/ 0 w 27514"/>
                  <a:gd name="connsiteY5" fmla="*/ 0 h 78590"/>
                  <a:gd name="connsiteX6" fmla="*/ 5914 w 27514"/>
                  <a:gd name="connsiteY6" fmla="*/ 32443 h 78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14" h="78590">
                    <a:moveTo>
                      <a:pt x="5914" y="32443"/>
                    </a:moveTo>
                    <a:cubicBezTo>
                      <a:pt x="1774" y="53088"/>
                      <a:pt x="12420" y="85531"/>
                      <a:pt x="21882" y="77273"/>
                    </a:cubicBezTo>
                    <a:cubicBezTo>
                      <a:pt x="31345" y="69014"/>
                      <a:pt x="26022" y="39521"/>
                      <a:pt x="26022" y="39521"/>
                    </a:cubicBezTo>
                    <a:cubicBezTo>
                      <a:pt x="26614" y="44830"/>
                      <a:pt x="27205" y="55448"/>
                      <a:pt x="24248" y="60756"/>
                    </a:cubicBezTo>
                    <a:cubicBezTo>
                      <a:pt x="14785" y="77862"/>
                      <a:pt x="10645" y="45420"/>
                      <a:pt x="10645" y="40111"/>
                    </a:cubicBezTo>
                    <a:cubicBezTo>
                      <a:pt x="11237" y="26544"/>
                      <a:pt x="14194" y="590"/>
                      <a:pt x="0" y="0"/>
                    </a:cubicBezTo>
                    <a:cubicBezTo>
                      <a:pt x="0" y="590"/>
                      <a:pt x="10645" y="11797"/>
                      <a:pt x="5914" y="3244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68" name="Freeform 412">
                <a:extLst>
                  <a:ext uri="{FF2B5EF4-FFF2-40B4-BE49-F238E27FC236}">
                    <a16:creationId xmlns:a16="http://schemas.microsoft.com/office/drawing/2014/main" id="{D36D55AA-2193-B22F-8B46-464EF0142A3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38999" y="2316045"/>
                <a:ext cx="16334" cy="46359"/>
              </a:xfrm>
              <a:custGeom>
                <a:avLst/>
                <a:gdLst>
                  <a:gd name="connsiteX0" fmla="*/ 4102 w 16334"/>
                  <a:gd name="connsiteY0" fmla="*/ 46010 h 46359"/>
                  <a:gd name="connsiteX1" fmla="*/ 14156 w 16334"/>
                  <a:gd name="connsiteY1" fmla="*/ 5899 h 46359"/>
                  <a:gd name="connsiteX2" fmla="*/ 13565 w 16334"/>
                  <a:gd name="connsiteY2" fmla="*/ 23595 h 46359"/>
                  <a:gd name="connsiteX3" fmla="*/ 5285 w 16334"/>
                  <a:gd name="connsiteY3" fmla="*/ 30673 h 46359"/>
                  <a:gd name="connsiteX4" fmla="*/ 1736 w 16334"/>
                  <a:gd name="connsiteY4" fmla="*/ 2949 h 46359"/>
                  <a:gd name="connsiteX5" fmla="*/ 1736 w 16334"/>
                  <a:gd name="connsiteY5" fmla="*/ 0 h 46359"/>
                  <a:gd name="connsiteX6" fmla="*/ 4102 w 16334"/>
                  <a:gd name="connsiteY6" fmla="*/ 46010 h 46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334" h="46359">
                    <a:moveTo>
                      <a:pt x="4102" y="46010"/>
                    </a:moveTo>
                    <a:cubicBezTo>
                      <a:pt x="11199" y="48959"/>
                      <a:pt x="20661" y="33033"/>
                      <a:pt x="14156" y="5899"/>
                    </a:cubicBezTo>
                    <a:cubicBezTo>
                      <a:pt x="14747" y="11207"/>
                      <a:pt x="14747" y="17696"/>
                      <a:pt x="13565" y="23595"/>
                    </a:cubicBezTo>
                    <a:cubicBezTo>
                      <a:pt x="12382" y="29493"/>
                      <a:pt x="10016" y="34802"/>
                      <a:pt x="5285" y="30673"/>
                    </a:cubicBezTo>
                    <a:cubicBezTo>
                      <a:pt x="-38" y="26544"/>
                      <a:pt x="1736" y="8848"/>
                      <a:pt x="1736" y="2949"/>
                    </a:cubicBezTo>
                    <a:cubicBezTo>
                      <a:pt x="1736" y="1770"/>
                      <a:pt x="1736" y="1180"/>
                      <a:pt x="1736" y="0"/>
                    </a:cubicBezTo>
                    <a:cubicBezTo>
                      <a:pt x="1145" y="0"/>
                      <a:pt x="-2995" y="43060"/>
                      <a:pt x="4102" y="46010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69" name="Freeform 413">
                <a:extLst>
                  <a:ext uri="{FF2B5EF4-FFF2-40B4-BE49-F238E27FC236}">
                    <a16:creationId xmlns:a16="http://schemas.microsoft.com/office/drawing/2014/main" id="{7CE0F46E-8200-96FC-92D1-C6AD757CCEA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64696" y="2287142"/>
                <a:ext cx="22015" cy="70914"/>
              </a:xfrm>
              <a:custGeom>
                <a:avLst/>
                <a:gdLst>
                  <a:gd name="connsiteX0" fmla="*/ 15073 w 22015"/>
                  <a:gd name="connsiteY0" fmla="*/ 70784 h 70914"/>
                  <a:gd name="connsiteX1" fmla="*/ 21579 w 22015"/>
                  <a:gd name="connsiteY1" fmla="*/ 43060 h 70914"/>
                  <a:gd name="connsiteX2" fmla="*/ 21579 w 22015"/>
                  <a:gd name="connsiteY2" fmla="*/ 43060 h 70914"/>
                  <a:gd name="connsiteX3" fmla="*/ 19804 w 22015"/>
                  <a:gd name="connsiteY3" fmla="*/ 50729 h 70914"/>
                  <a:gd name="connsiteX4" fmla="*/ 6793 w 22015"/>
                  <a:gd name="connsiteY4" fmla="*/ 44240 h 70914"/>
                  <a:gd name="connsiteX5" fmla="*/ 6202 w 22015"/>
                  <a:gd name="connsiteY5" fmla="*/ 26544 h 70914"/>
                  <a:gd name="connsiteX6" fmla="*/ 5611 w 22015"/>
                  <a:gd name="connsiteY6" fmla="*/ 8258 h 70914"/>
                  <a:gd name="connsiteX7" fmla="*/ 2062 w 22015"/>
                  <a:gd name="connsiteY7" fmla="*/ 0 h 70914"/>
                  <a:gd name="connsiteX8" fmla="*/ 2062 w 22015"/>
                  <a:gd name="connsiteY8" fmla="*/ 0 h 70914"/>
                  <a:gd name="connsiteX9" fmla="*/ 879 w 22015"/>
                  <a:gd name="connsiteY9" fmla="*/ 37752 h 70914"/>
                  <a:gd name="connsiteX10" fmla="*/ 15073 w 22015"/>
                  <a:gd name="connsiteY10" fmla="*/ 70784 h 70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5" h="70914">
                    <a:moveTo>
                      <a:pt x="15073" y="70784"/>
                    </a:moveTo>
                    <a:cubicBezTo>
                      <a:pt x="24536" y="69604"/>
                      <a:pt x="21579" y="43060"/>
                      <a:pt x="21579" y="43060"/>
                    </a:cubicBezTo>
                    <a:lnTo>
                      <a:pt x="21579" y="43060"/>
                    </a:lnTo>
                    <a:cubicBezTo>
                      <a:pt x="21579" y="46010"/>
                      <a:pt x="20987" y="48959"/>
                      <a:pt x="19804" y="50729"/>
                    </a:cubicBezTo>
                    <a:cubicBezTo>
                      <a:pt x="13890" y="58397"/>
                      <a:pt x="8568" y="50729"/>
                      <a:pt x="6793" y="44240"/>
                    </a:cubicBezTo>
                    <a:cubicBezTo>
                      <a:pt x="5611" y="38931"/>
                      <a:pt x="6202" y="32443"/>
                      <a:pt x="6202" y="26544"/>
                    </a:cubicBezTo>
                    <a:cubicBezTo>
                      <a:pt x="6202" y="18876"/>
                      <a:pt x="7385" y="17106"/>
                      <a:pt x="5611" y="8258"/>
                    </a:cubicBezTo>
                    <a:cubicBezTo>
                      <a:pt x="4428" y="4719"/>
                      <a:pt x="3836" y="2949"/>
                      <a:pt x="2062" y="0"/>
                    </a:cubicBezTo>
                    <a:lnTo>
                      <a:pt x="2062" y="0"/>
                    </a:lnTo>
                    <a:cubicBezTo>
                      <a:pt x="2062" y="1180"/>
                      <a:pt x="3836" y="19466"/>
                      <a:pt x="879" y="37752"/>
                    </a:cubicBezTo>
                    <a:cubicBezTo>
                      <a:pt x="-2669" y="56037"/>
                      <a:pt x="5019" y="72554"/>
                      <a:pt x="15073" y="70784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70" name="Freeform 414">
                <a:extLst>
                  <a:ext uri="{FF2B5EF4-FFF2-40B4-BE49-F238E27FC236}">
                    <a16:creationId xmlns:a16="http://schemas.microsoft.com/office/drawing/2014/main" id="{C4EAEE34-AC0D-C683-2A31-45E1A971C86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99316" y="2308377"/>
                <a:ext cx="23216" cy="49432"/>
              </a:xfrm>
              <a:custGeom>
                <a:avLst/>
                <a:gdLst>
                  <a:gd name="connsiteX0" fmla="*/ 561 w 23216"/>
                  <a:gd name="connsiteY0" fmla="*/ 30083 h 49432"/>
                  <a:gd name="connsiteX1" fmla="*/ 18304 w 23216"/>
                  <a:gd name="connsiteY1" fmla="*/ 48959 h 49432"/>
                  <a:gd name="connsiteX2" fmla="*/ 16529 w 23216"/>
                  <a:gd name="connsiteY2" fmla="*/ 0 h 49432"/>
                  <a:gd name="connsiteX3" fmla="*/ 16529 w 23216"/>
                  <a:gd name="connsiteY3" fmla="*/ 0 h 49432"/>
                  <a:gd name="connsiteX4" fmla="*/ 19486 w 23216"/>
                  <a:gd name="connsiteY4" fmla="*/ 9438 h 49432"/>
                  <a:gd name="connsiteX5" fmla="*/ 4701 w 23216"/>
                  <a:gd name="connsiteY5" fmla="*/ 23595 h 49432"/>
                  <a:gd name="connsiteX6" fmla="*/ 3518 w 23216"/>
                  <a:gd name="connsiteY6" fmla="*/ 1180 h 49432"/>
                  <a:gd name="connsiteX7" fmla="*/ 3518 w 23216"/>
                  <a:gd name="connsiteY7" fmla="*/ 0 h 49432"/>
                  <a:gd name="connsiteX8" fmla="*/ 3518 w 23216"/>
                  <a:gd name="connsiteY8" fmla="*/ 0 h 49432"/>
                  <a:gd name="connsiteX9" fmla="*/ 561 w 23216"/>
                  <a:gd name="connsiteY9" fmla="*/ 30083 h 49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216" h="49432">
                    <a:moveTo>
                      <a:pt x="561" y="30083"/>
                    </a:moveTo>
                    <a:cubicBezTo>
                      <a:pt x="2927" y="44830"/>
                      <a:pt x="13572" y="51318"/>
                      <a:pt x="18304" y="48959"/>
                    </a:cubicBezTo>
                    <a:cubicBezTo>
                      <a:pt x="23035" y="46600"/>
                      <a:pt x="27175" y="21825"/>
                      <a:pt x="16529" y="0"/>
                    </a:cubicBezTo>
                    <a:lnTo>
                      <a:pt x="16529" y="0"/>
                    </a:lnTo>
                    <a:cubicBezTo>
                      <a:pt x="17712" y="6489"/>
                      <a:pt x="18895" y="4129"/>
                      <a:pt x="19486" y="9438"/>
                    </a:cubicBezTo>
                    <a:cubicBezTo>
                      <a:pt x="20669" y="18876"/>
                      <a:pt x="14164" y="44830"/>
                      <a:pt x="4701" y="23595"/>
                    </a:cubicBezTo>
                    <a:cubicBezTo>
                      <a:pt x="1744" y="17696"/>
                      <a:pt x="3518" y="7668"/>
                      <a:pt x="3518" y="1180"/>
                    </a:cubicBezTo>
                    <a:cubicBezTo>
                      <a:pt x="3518" y="-1770"/>
                      <a:pt x="3518" y="3539"/>
                      <a:pt x="3518" y="0"/>
                    </a:cubicBezTo>
                    <a:lnTo>
                      <a:pt x="3518" y="0"/>
                    </a:lnTo>
                    <a:cubicBezTo>
                      <a:pt x="4110" y="590"/>
                      <a:pt x="-1804" y="15337"/>
                      <a:pt x="561" y="3008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grpSp>
          <p:nvGrpSpPr>
            <p:cNvPr id="955" name="Graphic 22">
              <a:extLst>
                <a:ext uri="{FF2B5EF4-FFF2-40B4-BE49-F238E27FC236}">
                  <a16:creationId xmlns:a16="http://schemas.microsoft.com/office/drawing/2014/main" id="{737FA9EC-15C2-3739-4C9D-C72D1E87934A}"/>
                </a:ext>
              </a:extLst>
            </p:cNvPr>
            <p:cNvGrpSpPr>
              <a:grpSpLocks/>
            </p:cNvGrpSpPr>
            <p:nvPr/>
          </p:nvGrpSpPr>
          <p:grpSpPr>
            <a:xfrm>
              <a:off x="3485655" y="2437131"/>
              <a:ext cx="136696" cy="212240"/>
              <a:chOff x="3485655" y="2437131"/>
              <a:chExt cx="136696" cy="212240"/>
            </a:xfrm>
            <a:solidFill>
              <a:srgbClr val="54BCE8"/>
            </a:solidFill>
          </p:grpSpPr>
          <p:sp>
            <p:nvSpPr>
              <p:cNvPr id="962" name="Freeform 406">
                <a:extLst>
                  <a:ext uri="{FF2B5EF4-FFF2-40B4-BE49-F238E27FC236}">
                    <a16:creationId xmlns:a16="http://schemas.microsoft.com/office/drawing/2014/main" id="{C41B9261-7C9E-7FC8-78ED-00971174DD5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90377" y="2464585"/>
                <a:ext cx="28457" cy="30816"/>
              </a:xfrm>
              <a:custGeom>
                <a:avLst/>
                <a:gdLst>
                  <a:gd name="connsiteX0" fmla="*/ 28425 w 28457"/>
                  <a:gd name="connsiteY0" fmla="*/ 15443 h 30816"/>
                  <a:gd name="connsiteX1" fmla="*/ 14231 w 28457"/>
                  <a:gd name="connsiteY1" fmla="*/ 30780 h 30816"/>
                  <a:gd name="connsiteX2" fmla="*/ 37 w 28457"/>
                  <a:gd name="connsiteY2" fmla="*/ 15443 h 30816"/>
                  <a:gd name="connsiteX3" fmla="*/ 14231 w 28457"/>
                  <a:gd name="connsiteY3" fmla="*/ 106 h 30816"/>
                  <a:gd name="connsiteX4" fmla="*/ 28425 w 28457"/>
                  <a:gd name="connsiteY4" fmla="*/ 15443 h 30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57" h="30816">
                    <a:moveTo>
                      <a:pt x="28425" y="15443"/>
                    </a:moveTo>
                    <a:cubicBezTo>
                      <a:pt x="29017" y="24291"/>
                      <a:pt x="21328" y="30190"/>
                      <a:pt x="14231" y="30780"/>
                    </a:cubicBezTo>
                    <a:cubicBezTo>
                      <a:pt x="5951" y="31369"/>
                      <a:pt x="-554" y="24881"/>
                      <a:pt x="37" y="15443"/>
                    </a:cubicBezTo>
                    <a:cubicBezTo>
                      <a:pt x="629" y="7775"/>
                      <a:pt x="6543" y="-1073"/>
                      <a:pt x="14231" y="106"/>
                    </a:cubicBezTo>
                    <a:cubicBezTo>
                      <a:pt x="20737" y="1286"/>
                      <a:pt x="27834" y="7775"/>
                      <a:pt x="28425" y="15443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63" name="Freeform 407">
                <a:extLst>
                  <a:ext uri="{FF2B5EF4-FFF2-40B4-BE49-F238E27FC236}">
                    <a16:creationId xmlns:a16="http://schemas.microsoft.com/office/drawing/2014/main" id="{278573BF-50F2-1846-010B-9E093BDF70B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485655" y="2617244"/>
                <a:ext cx="37431" cy="32127"/>
              </a:xfrm>
              <a:custGeom>
                <a:avLst/>
                <a:gdLst>
                  <a:gd name="connsiteX0" fmla="*/ 27285 w 37431"/>
                  <a:gd name="connsiteY0" fmla="*/ 27948 h 32127"/>
                  <a:gd name="connsiteX1" fmla="*/ 2445 w 37431"/>
                  <a:gd name="connsiteY1" fmla="*/ 26768 h 32127"/>
                  <a:gd name="connsiteX2" fmla="*/ 11317 w 37431"/>
                  <a:gd name="connsiteY2" fmla="*/ 4353 h 32127"/>
                  <a:gd name="connsiteX3" fmla="*/ 36156 w 37431"/>
                  <a:gd name="connsiteY3" fmla="*/ 4943 h 32127"/>
                  <a:gd name="connsiteX4" fmla="*/ 27285 w 37431"/>
                  <a:gd name="connsiteY4" fmla="*/ 27948 h 32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31" h="32127">
                    <a:moveTo>
                      <a:pt x="27285" y="27948"/>
                    </a:moveTo>
                    <a:cubicBezTo>
                      <a:pt x="17822" y="35026"/>
                      <a:pt x="7177" y="32077"/>
                      <a:pt x="2445" y="26768"/>
                    </a:cubicBezTo>
                    <a:cubicBezTo>
                      <a:pt x="-2877" y="20279"/>
                      <a:pt x="671" y="10252"/>
                      <a:pt x="11317" y="4353"/>
                    </a:cubicBezTo>
                    <a:cubicBezTo>
                      <a:pt x="20188" y="-956"/>
                      <a:pt x="32607" y="-2136"/>
                      <a:pt x="36156" y="4943"/>
                    </a:cubicBezTo>
                    <a:cubicBezTo>
                      <a:pt x="39704" y="11431"/>
                      <a:pt x="35564" y="22049"/>
                      <a:pt x="27285" y="27948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64" name="Freeform 408">
                <a:extLst>
                  <a:ext uri="{FF2B5EF4-FFF2-40B4-BE49-F238E27FC236}">
                    <a16:creationId xmlns:a16="http://schemas.microsoft.com/office/drawing/2014/main" id="{07A2BB01-9E8A-0AF9-A091-2ADF072BD20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495610" y="2437131"/>
                <a:ext cx="38129" cy="36594"/>
              </a:xfrm>
              <a:custGeom>
                <a:avLst/>
                <a:gdLst>
                  <a:gd name="connsiteX0" fmla="*/ 38029 w 38129"/>
                  <a:gd name="connsiteY0" fmla="*/ 17533 h 36594"/>
                  <a:gd name="connsiteX1" fmla="*/ 19104 w 38129"/>
                  <a:gd name="connsiteY1" fmla="*/ 36408 h 36594"/>
                  <a:gd name="connsiteX2" fmla="*/ 179 w 38129"/>
                  <a:gd name="connsiteY2" fmla="*/ 19302 h 36594"/>
                  <a:gd name="connsiteX3" fmla="*/ 18513 w 38129"/>
                  <a:gd name="connsiteY3" fmla="*/ 427 h 36594"/>
                  <a:gd name="connsiteX4" fmla="*/ 38029 w 38129"/>
                  <a:gd name="connsiteY4" fmla="*/ 17533 h 3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29" h="36594">
                    <a:moveTo>
                      <a:pt x="38029" y="17533"/>
                    </a:moveTo>
                    <a:cubicBezTo>
                      <a:pt x="36846" y="26971"/>
                      <a:pt x="29749" y="38178"/>
                      <a:pt x="19104" y="36408"/>
                    </a:cubicBezTo>
                    <a:cubicBezTo>
                      <a:pt x="10233" y="35229"/>
                      <a:pt x="1362" y="27560"/>
                      <a:pt x="179" y="19302"/>
                    </a:cubicBezTo>
                    <a:cubicBezTo>
                      <a:pt x="-1596" y="9275"/>
                      <a:pt x="10233" y="2196"/>
                      <a:pt x="18513" y="427"/>
                    </a:cubicBezTo>
                    <a:cubicBezTo>
                      <a:pt x="29749" y="-1933"/>
                      <a:pt x="39212" y="5735"/>
                      <a:pt x="38029" y="17533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65" name="Freeform 409">
                <a:extLst>
                  <a:ext uri="{FF2B5EF4-FFF2-40B4-BE49-F238E27FC236}">
                    <a16:creationId xmlns:a16="http://schemas.microsoft.com/office/drawing/2014/main" id="{7D8736E4-2982-50D3-1B09-F639CA7D14E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600739" y="2608030"/>
                <a:ext cx="21612" cy="25705"/>
              </a:xfrm>
              <a:custGeom>
                <a:avLst/>
                <a:gdLst>
                  <a:gd name="connsiteX0" fmla="*/ 9784 w 21612"/>
                  <a:gd name="connsiteY0" fmla="*/ 25364 h 25705"/>
                  <a:gd name="connsiteX1" fmla="*/ 321 w 21612"/>
                  <a:gd name="connsiteY1" fmla="*/ 11207 h 25705"/>
                  <a:gd name="connsiteX2" fmla="*/ 12149 w 21612"/>
                  <a:gd name="connsiteY2" fmla="*/ 0 h 25705"/>
                  <a:gd name="connsiteX3" fmla="*/ 21612 w 21612"/>
                  <a:gd name="connsiteY3" fmla="*/ 14157 h 25705"/>
                  <a:gd name="connsiteX4" fmla="*/ 9784 w 21612"/>
                  <a:gd name="connsiteY4" fmla="*/ 25364 h 25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12" h="25705">
                    <a:moveTo>
                      <a:pt x="9784" y="25364"/>
                    </a:moveTo>
                    <a:cubicBezTo>
                      <a:pt x="4461" y="23595"/>
                      <a:pt x="-1453" y="18286"/>
                      <a:pt x="321" y="11207"/>
                    </a:cubicBezTo>
                    <a:cubicBezTo>
                      <a:pt x="1504" y="5899"/>
                      <a:pt x="6827" y="590"/>
                      <a:pt x="12149" y="0"/>
                    </a:cubicBezTo>
                    <a:cubicBezTo>
                      <a:pt x="18064" y="0"/>
                      <a:pt x="21612" y="8258"/>
                      <a:pt x="21612" y="14157"/>
                    </a:cubicBezTo>
                    <a:cubicBezTo>
                      <a:pt x="21612" y="21825"/>
                      <a:pt x="16289" y="27134"/>
                      <a:pt x="9784" y="25364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sp>
          <p:nvSpPr>
            <p:cNvPr id="956" name="Freeform 400">
              <a:extLst>
                <a:ext uri="{FF2B5EF4-FFF2-40B4-BE49-F238E27FC236}">
                  <a16:creationId xmlns:a16="http://schemas.microsoft.com/office/drawing/2014/main" id="{0CFAAD00-28CE-F978-5908-1AA5421C23DE}"/>
                </a:ext>
              </a:extLst>
            </p:cNvPr>
            <p:cNvSpPr>
              <a:spLocks/>
            </p:cNvSpPr>
            <p:nvPr/>
          </p:nvSpPr>
          <p:spPr>
            <a:xfrm>
              <a:off x="3468232" y="2384225"/>
              <a:ext cx="71376" cy="30690"/>
            </a:xfrm>
            <a:custGeom>
              <a:avLst/>
              <a:gdLst>
                <a:gd name="connsiteX0" fmla="*/ 351 w 71376"/>
                <a:gd name="connsiteY0" fmla="*/ 20890 h 30690"/>
                <a:gd name="connsiteX1" fmla="*/ 32879 w 71376"/>
                <a:gd name="connsiteY1" fmla="*/ 3784 h 30690"/>
                <a:gd name="connsiteX2" fmla="*/ 69547 w 71376"/>
                <a:gd name="connsiteY2" fmla="*/ 5554 h 30690"/>
                <a:gd name="connsiteX3" fmla="*/ 38202 w 71376"/>
                <a:gd name="connsiteY3" fmla="*/ 29738 h 30690"/>
                <a:gd name="connsiteX4" fmla="*/ 351 w 71376"/>
                <a:gd name="connsiteY4" fmla="*/ 20890 h 3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376" h="30690">
                  <a:moveTo>
                    <a:pt x="351" y="20890"/>
                  </a:moveTo>
                  <a:cubicBezTo>
                    <a:pt x="3309" y="15582"/>
                    <a:pt x="18685" y="9093"/>
                    <a:pt x="32879" y="3784"/>
                  </a:cubicBezTo>
                  <a:cubicBezTo>
                    <a:pt x="47073" y="-1525"/>
                    <a:pt x="62450" y="-1525"/>
                    <a:pt x="69547" y="5554"/>
                  </a:cubicBezTo>
                  <a:cubicBezTo>
                    <a:pt x="76644" y="12632"/>
                    <a:pt x="62450" y="26199"/>
                    <a:pt x="38202" y="29738"/>
                  </a:cubicBezTo>
                  <a:cubicBezTo>
                    <a:pt x="13363" y="33278"/>
                    <a:pt x="-2606" y="26199"/>
                    <a:pt x="351" y="20890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957" name="Freeform 401">
              <a:extLst>
                <a:ext uri="{FF2B5EF4-FFF2-40B4-BE49-F238E27FC236}">
                  <a16:creationId xmlns:a16="http://schemas.microsoft.com/office/drawing/2014/main" id="{E21F1425-6638-576B-C946-339B41A43467}"/>
                </a:ext>
              </a:extLst>
            </p:cNvPr>
            <p:cNvSpPr>
              <a:spLocks/>
            </p:cNvSpPr>
            <p:nvPr/>
          </p:nvSpPr>
          <p:spPr>
            <a:xfrm>
              <a:off x="3550497" y="2380521"/>
              <a:ext cx="27245" cy="24497"/>
            </a:xfrm>
            <a:custGeom>
              <a:avLst/>
              <a:gdLst>
                <a:gd name="connsiteX0" fmla="*/ 26906 w 27245"/>
                <a:gd name="connsiteY0" fmla="*/ 15746 h 24497"/>
                <a:gd name="connsiteX1" fmla="*/ 13304 w 27245"/>
                <a:gd name="connsiteY1" fmla="*/ 24004 h 24497"/>
                <a:gd name="connsiteX2" fmla="*/ 293 w 27245"/>
                <a:gd name="connsiteY2" fmla="*/ 14566 h 24497"/>
                <a:gd name="connsiteX3" fmla="*/ 13896 w 27245"/>
                <a:gd name="connsiteY3" fmla="*/ 409 h 24497"/>
                <a:gd name="connsiteX4" fmla="*/ 26906 w 27245"/>
                <a:gd name="connsiteY4" fmla="*/ 15746 h 2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45" h="24497">
                  <a:moveTo>
                    <a:pt x="26906" y="15746"/>
                  </a:moveTo>
                  <a:cubicBezTo>
                    <a:pt x="25132" y="19875"/>
                    <a:pt x="19218" y="22234"/>
                    <a:pt x="13304" y="24004"/>
                  </a:cubicBezTo>
                  <a:cubicBezTo>
                    <a:pt x="7390" y="25773"/>
                    <a:pt x="2067" y="22824"/>
                    <a:pt x="293" y="14566"/>
                  </a:cubicBezTo>
                  <a:cubicBezTo>
                    <a:pt x="-1481" y="6308"/>
                    <a:pt x="5024" y="-1950"/>
                    <a:pt x="13896" y="409"/>
                  </a:cubicBezTo>
                  <a:cubicBezTo>
                    <a:pt x="23358" y="2179"/>
                    <a:pt x="28681" y="11617"/>
                    <a:pt x="26906" y="15746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958" name="Graphic 22">
              <a:extLst>
                <a:ext uri="{FF2B5EF4-FFF2-40B4-BE49-F238E27FC236}">
                  <a16:creationId xmlns:a16="http://schemas.microsoft.com/office/drawing/2014/main" id="{A080338C-788F-5B93-802F-35B1928150CB}"/>
                </a:ext>
              </a:extLst>
            </p:cNvPr>
            <p:cNvGrpSpPr>
              <a:grpSpLocks/>
            </p:cNvGrpSpPr>
            <p:nvPr/>
          </p:nvGrpSpPr>
          <p:grpSpPr>
            <a:xfrm>
              <a:off x="3507228" y="2507666"/>
              <a:ext cx="87170" cy="90956"/>
              <a:chOff x="3507228" y="2507666"/>
              <a:chExt cx="87170" cy="90956"/>
            </a:xfrm>
          </p:grpSpPr>
          <p:sp>
            <p:nvSpPr>
              <p:cNvPr id="959" name="Freeform 403">
                <a:extLst>
                  <a:ext uri="{FF2B5EF4-FFF2-40B4-BE49-F238E27FC236}">
                    <a16:creationId xmlns:a16="http://schemas.microsoft.com/office/drawing/2014/main" id="{74D3B346-0769-8170-E78F-DBFFF5EE159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07228" y="2507666"/>
                <a:ext cx="86984" cy="90956"/>
              </a:xfrm>
              <a:custGeom>
                <a:avLst/>
                <a:gdLst>
                  <a:gd name="connsiteX0" fmla="*/ 85552 w 86984"/>
                  <a:gd name="connsiteY0" fmla="*/ 50224 h 90956"/>
                  <a:gd name="connsiteX1" fmla="*/ 41787 w 86984"/>
                  <a:gd name="connsiteY1" fmla="*/ 90335 h 90956"/>
                  <a:gd name="connsiteX2" fmla="*/ 980 w 86984"/>
                  <a:gd name="connsiteY2" fmla="*/ 46095 h 90956"/>
                  <a:gd name="connsiteX3" fmla="*/ 43562 w 86984"/>
                  <a:gd name="connsiteY3" fmla="*/ 86 h 90956"/>
                  <a:gd name="connsiteX4" fmla="*/ 85552 w 86984"/>
                  <a:gd name="connsiteY4" fmla="*/ 50224 h 9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84" h="90956">
                    <a:moveTo>
                      <a:pt x="85552" y="50224"/>
                    </a:moveTo>
                    <a:cubicBezTo>
                      <a:pt x="79638" y="72049"/>
                      <a:pt x="61896" y="95054"/>
                      <a:pt x="41787" y="90335"/>
                    </a:cubicBezTo>
                    <a:cubicBezTo>
                      <a:pt x="25228" y="86796"/>
                      <a:pt x="6303" y="67920"/>
                      <a:pt x="980" y="46095"/>
                    </a:cubicBezTo>
                    <a:cubicBezTo>
                      <a:pt x="-5526" y="20141"/>
                      <a:pt x="21680" y="1855"/>
                      <a:pt x="43562" y="86"/>
                    </a:cubicBezTo>
                    <a:cubicBezTo>
                      <a:pt x="72541" y="-1684"/>
                      <a:pt x="92649" y="24270"/>
                      <a:pt x="85552" y="50224"/>
                    </a:cubicBezTo>
                    <a:close/>
                  </a:path>
                </a:pathLst>
              </a:custGeom>
              <a:solidFill>
                <a:srgbClr val="E26AA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60" name="Freeform 404">
                <a:extLst>
                  <a:ext uri="{FF2B5EF4-FFF2-40B4-BE49-F238E27FC236}">
                    <a16:creationId xmlns:a16="http://schemas.microsoft.com/office/drawing/2014/main" id="{39B4938C-EE51-0A47-4216-2C4875E5107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19094" y="2526278"/>
                <a:ext cx="31130" cy="23579"/>
              </a:xfrm>
              <a:custGeom>
                <a:avLst/>
                <a:gdLst>
                  <a:gd name="connsiteX0" fmla="*/ 31104 w 31130"/>
                  <a:gd name="connsiteY0" fmla="*/ 8018 h 23579"/>
                  <a:gd name="connsiteX1" fmla="*/ 19867 w 31130"/>
                  <a:gd name="connsiteY1" fmla="*/ 20406 h 23579"/>
                  <a:gd name="connsiteX2" fmla="*/ 2717 w 31130"/>
                  <a:gd name="connsiteY2" fmla="*/ 19226 h 23579"/>
                  <a:gd name="connsiteX3" fmla="*/ 10996 w 31130"/>
                  <a:gd name="connsiteY3" fmla="*/ 350 h 23579"/>
                  <a:gd name="connsiteX4" fmla="*/ 31104 w 31130"/>
                  <a:gd name="connsiteY4" fmla="*/ 8018 h 23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30" h="23579">
                    <a:moveTo>
                      <a:pt x="31104" y="8018"/>
                    </a:moveTo>
                    <a:cubicBezTo>
                      <a:pt x="31104" y="12147"/>
                      <a:pt x="25190" y="16276"/>
                      <a:pt x="19867" y="20406"/>
                    </a:cubicBezTo>
                    <a:cubicBezTo>
                      <a:pt x="14545" y="24535"/>
                      <a:pt x="8039" y="25124"/>
                      <a:pt x="2717" y="19226"/>
                    </a:cubicBezTo>
                    <a:cubicBezTo>
                      <a:pt x="-2606" y="13327"/>
                      <a:pt x="-240" y="2709"/>
                      <a:pt x="10996" y="350"/>
                    </a:cubicBezTo>
                    <a:cubicBezTo>
                      <a:pt x="22233" y="-1420"/>
                      <a:pt x="31696" y="3889"/>
                      <a:pt x="31104" y="8018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61" name="Freeform 405">
                <a:extLst>
                  <a:ext uri="{FF2B5EF4-FFF2-40B4-BE49-F238E27FC236}">
                    <a16:creationId xmlns:a16="http://schemas.microsoft.com/office/drawing/2014/main" id="{7DF9163A-490B-3F69-AD68-52B5BA51FEF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14714" y="2515420"/>
                <a:ext cx="79684" cy="83202"/>
              </a:xfrm>
              <a:custGeom>
                <a:avLst/>
                <a:gdLst>
                  <a:gd name="connsiteX0" fmla="*/ 63873 w 79684"/>
                  <a:gd name="connsiteY0" fmla="*/ 0 h 83202"/>
                  <a:gd name="connsiteX1" fmla="*/ 65055 w 79684"/>
                  <a:gd name="connsiteY1" fmla="*/ 21825 h 83202"/>
                  <a:gd name="connsiteX2" fmla="*/ 21291 w 79684"/>
                  <a:gd name="connsiteY2" fmla="*/ 63706 h 83202"/>
                  <a:gd name="connsiteX3" fmla="*/ 0 w 79684"/>
                  <a:gd name="connsiteY3" fmla="*/ 53678 h 83202"/>
                  <a:gd name="connsiteX4" fmla="*/ 34302 w 79684"/>
                  <a:gd name="connsiteY4" fmla="*/ 82581 h 83202"/>
                  <a:gd name="connsiteX5" fmla="*/ 78067 w 79684"/>
                  <a:gd name="connsiteY5" fmla="*/ 42470 h 83202"/>
                  <a:gd name="connsiteX6" fmla="*/ 63873 w 79684"/>
                  <a:gd name="connsiteY6" fmla="*/ 0 h 8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684" h="83202">
                    <a:moveTo>
                      <a:pt x="63873" y="0"/>
                    </a:moveTo>
                    <a:cubicBezTo>
                      <a:pt x="66238" y="6489"/>
                      <a:pt x="66238" y="14157"/>
                      <a:pt x="65055" y="21825"/>
                    </a:cubicBezTo>
                    <a:cubicBezTo>
                      <a:pt x="60324" y="44240"/>
                      <a:pt x="43173" y="67835"/>
                      <a:pt x="21291" y="63706"/>
                    </a:cubicBezTo>
                    <a:cubicBezTo>
                      <a:pt x="14194" y="62526"/>
                      <a:pt x="7097" y="58987"/>
                      <a:pt x="0" y="53678"/>
                    </a:cubicBezTo>
                    <a:cubicBezTo>
                      <a:pt x="8871" y="69015"/>
                      <a:pt x="21882" y="79632"/>
                      <a:pt x="34302" y="82581"/>
                    </a:cubicBezTo>
                    <a:cubicBezTo>
                      <a:pt x="54410" y="87300"/>
                      <a:pt x="72153" y="64296"/>
                      <a:pt x="78067" y="42470"/>
                    </a:cubicBezTo>
                    <a:cubicBezTo>
                      <a:pt x="82798" y="25954"/>
                      <a:pt x="76884" y="9438"/>
                      <a:pt x="63873" y="0"/>
                    </a:cubicBezTo>
                    <a:close/>
                  </a:path>
                </a:pathLst>
              </a:custGeom>
              <a:solidFill>
                <a:srgbClr val="BA50A3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</p:grpSp>
      <p:grpSp>
        <p:nvGrpSpPr>
          <p:cNvPr id="27" name="Graphic 22">
            <a:extLst>
              <a:ext uri="{FF2B5EF4-FFF2-40B4-BE49-F238E27FC236}">
                <a16:creationId xmlns:a16="http://schemas.microsoft.com/office/drawing/2014/main" id="{71D688F5-2330-BDAA-8F55-3C6FE2A7D87C}"/>
              </a:ext>
            </a:extLst>
          </p:cNvPr>
          <p:cNvGrpSpPr>
            <a:grpSpLocks/>
          </p:cNvGrpSpPr>
          <p:nvPr/>
        </p:nvGrpSpPr>
        <p:grpSpPr>
          <a:xfrm>
            <a:off x="9673036" y="2713772"/>
            <a:ext cx="186205" cy="315505"/>
            <a:chOff x="5679366" y="2276818"/>
            <a:chExt cx="233230" cy="397423"/>
          </a:xfrm>
        </p:grpSpPr>
        <p:sp>
          <p:nvSpPr>
            <p:cNvPr id="933" name="Freeform 516">
              <a:extLst>
                <a:ext uri="{FF2B5EF4-FFF2-40B4-BE49-F238E27FC236}">
                  <a16:creationId xmlns:a16="http://schemas.microsoft.com/office/drawing/2014/main" id="{85EA9B76-FEE1-E1EF-FA91-ADD521D8DAC2}"/>
                </a:ext>
              </a:extLst>
            </p:cNvPr>
            <p:cNvSpPr>
              <a:spLocks/>
            </p:cNvSpPr>
            <p:nvPr/>
          </p:nvSpPr>
          <p:spPr>
            <a:xfrm>
              <a:off x="5679366" y="2276818"/>
              <a:ext cx="232584" cy="396243"/>
            </a:xfrm>
            <a:custGeom>
              <a:avLst/>
              <a:gdLst>
                <a:gd name="connsiteX0" fmla="*/ 208099 w 232584"/>
                <a:gd name="connsiteY0" fmla="*/ 78748 h 396243"/>
                <a:gd name="connsiteX1" fmla="*/ 200410 w 232584"/>
                <a:gd name="connsiteY1" fmla="*/ 46896 h 396243"/>
                <a:gd name="connsiteX2" fmla="*/ 189765 w 232584"/>
                <a:gd name="connsiteY2" fmla="*/ 5605 h 396243"/>
                <a:gd name="connsiteX3" fmla="*/ 182668 w 232584"/>
                <a:gd name="connsiteY3" fmla="*/ 46896 h 396243"/>
                <a:gd name="connsiteX4" fmla="*/ 167883 w 232584"/>
                <a:gd name="connsiteY4" fmla="*/ 63412 h 396243"/>
                <a:gd name="connsiteX5" fmla="*/ 167883 w 232584"/>
                <a:gd name="connsiteY5" fmla="*/ 43356 h 396243"/>
                <a:gd name="connsiteX6" fmla="*/ 159011 w 232584"/>
                <a:gd name="connsiteY6" fmla="*/ 2066 h 396243"/>
                <a:gd name="connsiteX7" fmla="*/ 150140 w 232584"/>
                <a:gd name="connsiteY7" fmla="*/ 49845 h 396243"/>
                <a:gd name="connsiteX8" fmla="*/ 147774 w 232584"/>
                <a:gd name="connsiteY8" fmla="*/ 65771 h 396243"/>
                <a:gd name="connsiteX9" fmla="*/ 135355 w 232584"/>
                <a:gd name="connsiteY9" fmla="*/ 58103 h 396243"/>
                <a:gd name="connsiteX10" fmla="*/ 135946 w 232584"/>
                <a:gd name="connsiteY10" fmla="*/ 41587 h 396243"/>
                <a:gd name="connsiteX11" fmla="*/ 127666 w 232584"/>
                <a:gd name="connsiteY11" fmla="*/ 886 h 396243"/>
                <a:gd name="connsiteX12" fmla="*/ 119387 w 232584"/>
                <a:gd name="connsiteY12" fmla="*/ 47485 h 396243"/>
                <a:gd name="connsiteX13" fmla="*/ 117613 w 232584"/>
                <a:gd name="connsiteY13" fmla="*/ 64002 h 396243"/>
                <a:gd name="connsiteX14" fmla="*/ 109333 w 232584"/>
                <a:gd name="connsiteY14" fmla="*/ 69900 h 396243"/>
                <a:gd name="connsiteX15" fmla="*/ 107558 w 232584"/>
                <a:gd name="connsiteY15" fmla="*/ 42767 h 396243"/>
                <a:gd name="connsiteX16" fmla="*/ 100461 w 232584"/>
                <a:gd name="connsiteY16" fmla="*/ 1476 h 396243"/>
                <a:gd name="connsiteX17" fmla="*/ 93364 w 232584"/>
                <a:gd name="connsiteY17" fmla="*/ 49255 h 396243"/>
                <a:gd name="connsiteX18" fmla="*/ 90407 w 232584"/>
                <a:gd name="connsiteY18" fmla="*/ 69900 h 396243"/>
                <a:gd name="connsiteX19" fmla="*/ 78579 w 232584"/>
                <a:gd name="connsiteY19" fmla="*/ 48075 h 396243"/>
                <a:gd name="connsiteX20" fmla="*/ 71482 w 232584"/>
                <a:gd name="connsiteY20" fmla="*/ 7374 h 396243"/>
                <a:gd name="connsiteX21" fmla="*/ 64385 w 232584"/>
                <a:gd name="connsiteY21" fmla="*/ 55744 h 396243"/>
                <a:gd name="connsiteX22" fmla="*/ 63202 w 232584"/>
                <a:gd name="connsiteY22" fmla="*/ 71670 h 396243"/>
                <a:gd name="connsiteX23" fmla="*/ 52557 w 232584"/>
                <a:gd name="connsiteY23" fmla="*/ 62822 h 396243"/>
                <a:gd name="connsiteX24" fmla="*/ 52557 w 232584"/>
                <a:gd name="connsiteY24" fmla="*/ 43356 h 396243"/>
                <a:gd name="connsiteX25" fmla="*/ 41911 w 232584"/>
                <a:gd name="connsiteY25" fmla="*/ 2066 h 396243"/>
                <a:gd name="connsiteX26" fmla="*/ 31266 w 232584"/>
                <a:gd name="connsiteY26" fmla="*/ 49845 h 396243"/>
                <a:gd name="connsiteX27" fmla="*/ 20029 w 232584"/>
                <a:gd name="connsiteY27" fmla="*/ 84057 h 396243"/>
                <a:gd name="connsiteX28" fmla="*/ 7018 w 232584"/>
                <a:gd name="connsiteY28" fmla="*/ 225625 h 396243"/>
                <a:gd name="connsiteX29" fmla="*/ 25943 w 232584"/>
                <a:gd name="connsiteY29" fmla="*/ 391378 h 396243"/>
                <a:gd name="connsiteX30" fmla="*/ 106967 w 232584"/>
                <a:gd name="connsiteY30" fmla="*/ 391968 h 396243"/>
                <a:gd name="connsiteX31" fmla="*/ 214604 w 232584"/>
                <a:gd name="connsiteY31" fmla="*/ 384890 h 396243"/>
                <a:gd name="connsiteX32" fmla="*/ 218744 w 232584"/>
                <a:gd name="connsiteY32" fmla="*/ 380760 h 396243"/>
                <a:gd name="connsiteX33" fmla="*/ 225249 w 232584"/>
                <a:gd name="connsiteY33" fmla="*/ 301718 h 396243"/>
                <a:gd name="connsiteX34" fmla="*/ 208099 w 232584"/>
                <a:gd name="connsiteY34" fmla="*/ 78748 h 39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2584" h="396243">
                  <a:moveTo>
                    <a:pt x="208099" y="78748"/>
                  </a:moveTo>
                  <a:cubicBezTo>
                    <a:pt x="198045" y="69311"/>
                    <a:pt x="199228" y="61052"/>
                    <a:pt x="200410" y="46896"/>
                  </a:cubicBezTo>
                  <a:cubicBezTo>
                    <a:pt x="201593" y="32739"/>
                    <a:pt x="206325" y="5605"/>
                    <a:pt x="189765" y="5605"/>
                  </a:cubicBezTo>
                  <a:cubicBezTo>
                    <a:pt x="173205" y="5605"/>
                    <a:pt x="181485" y="31559"/>
                    <a:pt x="182668" y="46896"/>
                  </a:cubicBezTo>
                  <a:cubicBezTo>
                    <a:pt x="183259" y="55154"/>
                    <a:pt x="176162" y="83467"/>
                    <a:pt x="167883" y="63412"/>
                  </a:cubicBezTo>
                  <a:cubicBezTo>
                    <a:pt x="165517" y="57513"/>
                    <a:pt x="167291" y="49255"/>
                    <a:pt x="167883" y="43356"/>
                  </a:cubicBezTo>
                  <a:cubicBezTo>
                    <a:pt x="169065" y="29200"/>
                    <a:pt x="172614" y="2066"/>
                    <a:pt x="159011" y="2066"/>
                  </a:cubicBezTo>
                  <a:cubicBezTo>
                    <a:pt x="145409" y="2066"/>
                    <a:pt x="148957" y="33919"/>
                    <a:pt x="150140" y="49845"/>
                  </a:cubicBezTo>
                  <a:cubicBezTo>
                    <a:pt x="150140" y="53974"/>
                    <a:pt x="150732" y="62822"/>
                    <a:pt x="147774" y="65771"/>
                  </a:cubicBezTo>
                  <a:cubicBezTo>
                    <a:pt x="141860" y="72260"/>
                    <a:pt x="137129" y="64592"/>
                    <a:pt x="135355" y="58103"/>
                  </a:cubicBezTo>
                  <a:cubicBezTo>
                    <a:pt x="134172" y="52794"/>
                    <a:pt x="135355" y="46896"/>
                    <a:pt x="135946" y="41587"/>
                  </a:cubicBezTo>
                  <a:cubicBezTo>
                    <a:pt x="137129" y="28610"/>
                    <a:pt x="141269" y="7964"/>
                    <a:pt x="127666" y="886"/>
                  </a:cubicBezTo>
                  <a:cubicBezTo>
                    <a:pt x="114064" y="-6192"/>
                    <a:pt x="118204" y="30969"/>
                    <a:pt x="119387" y="47485"/>
                  </a:cubicBezTo>
                  <a:cubicBezTo>
                    <a:pt x="119387" y="52794"/>
                    <a:pt x="119387" y="58693"/>
                    <a:pt x="117613" y="64002"/>
                  </a:cubicBezTo>
                  <a:cubicBezTo>
                    <a:pt x="115838" y="69311"/>
                    <a:pt x="113473" y="74030"/>
                    <a:pt x="109333" y="69900"/>
                  </a:cubicBezTo>
                  <a:cubicBezTo>
                    <a:pt x="104010" y="65181"/>
                    <a:pt x="106967" y="48665"/>
                    <a:pt x="107558" y="42767"/>
                  </a:cubicBezTo>
                  <a:cubicBezTo>
                    <a:pt x="108150" y="28610"/>
                    <a:pt x="111698" y="1476"/>
                    <a:pt x="100461" y="1476"/>
                  </a:cubicBezTo>
                  <a:cubicBezTo>
                    <a:pt x="89224" y="1476"/>
                    <a:pt x="92181" y="33329"/>
                    <a:pt x="93364" y="49255"/>
                  </a:cubicBezTo>
                  <a:cubicBezTo>
                    <a:pt x="93364" y="54564"/>
                    <a:pt x="93364" y="65181"/>
                    <a:pt x="90407" y="69900"/>
                  </a:cubicBezTo>
                  <a:cubicBezTo>
                    <a:pt x="80353" y="85237"/>
                    <a:pt x="77988" y="53384"/>
                    <a:pt x="78579" y="48075"/>
                  </a:cubicBezTo>
                  <a:cubicBezTo>
                    <a:pt x="79762" y="35098"/>
                    <a:pt x="85085" y="10324"/>
                    <a:pt x="71482" y="7374"/>
                  </a:cubicBezTo>
                  <a:cubicBezTo>
                    <a:pt x="57880" y="4425"/>
                    <a:pt x="63202" y="39227"/>
                    <a:pt x="64385" y="55744"/>
                  </a:cubicBezTo>
                  <a:cubicBezTo>
                    <a:pt x="64385" y="59283"/>
                    <a:pt x="66159" y="69311"/>
                    <a:pt x="63202" y="71670"/>
                  </a:cubicBezTo>
                  <a:cubicBezTo>
                    <a:pt x="58471" y="75799"/>
                    <a:pt x="53740" y="67541"/>
                    <a:pt x="52557" y="62822"/>
                  </a:cubicBezTo>
                  <a:cubicBezTo>
                    <a:pt x="50783" y="56333"/>
                    <a:pt x="51965" y="49255"/>
                    <a:pt x="52557" y="43356"/>
                  </a:cubicBezTo>
                  <a:cubicBezTo>
                    <a:pt x="53740" y="29200"/>
                    <a:pt x="58471" y="2066"/>
                    <a:pt x="41911" y="2066"/>
                  </a:cubicBezTo>
                  <a:cubicBezTo>
                    <a:pt x="25352" y="2066"/>
                    <a:pt x="30083" y="33919"/>
                    <a:pt x="31266" y="49845"/>
                  </a:cubicBezTo>
                  <a:cubicBezTo>
                    <a:pt x="32449" y="65771"/>
                    <a:pt x="20029" y="84057"/>
                    <a:pt x="20029" y="84057"/>
                  </a:cubicBezTo>
                  <a:cubicBezTo>
                    <a:pt x="-15456" y="107652"/>
                    <a:pt x="7018" y="181975"/>
                    <a:pt x="7018" y="225625"/>
                  </a:cubicBezTo>
                  <a:cubicBezTo>
                    <a:pt x="7018" y="259838"/>
                    <a:pt x="-11907" y="378991"/>
                    <a:pt x="25943" y="391378"/>
                  </a:cubicBezTo>
                  <a:cubicBezTo>
                    <a:pt x="47825" y="398457"/>
                    <a:pt x="83902" y="391378"/>
                    <a:pt x="106967" y="391968"/>
                  </a:cubicBezTo>
                  <a:cubicBezTo>
                    <a:pt x="133580" y="393148"/>
                    <a:pt x="192130" y="404355"/>
                    <a:pt x="214604" y="384890"/>
                  </a:cubicBezTo>
                  <a:cubicBezTo>
                    <a:pt x="215787" y="383710"/>
                    <a:pt x="217561" y="381940"/>
                    <a:pt x="218744" y="380760"/>
                  </a:cubicBezTo>
                  <a:cubicBezTo>
                    <a:pt x="234121" y="361295"/>
                    <a:pt x="225841" y="324133"/>
                    <a:pt x="225249" y="301718"/>
                  </a:cubicBezTo>
                  <a:cubicBezTo>
                    <a:pt x="224658" y="258068"/>
                    <a:pt x="250681" y="109422"/>
                    <a:pt x="208099" y="78748"/>
                  </a:cubicBezTo>
                  <a:close/>
                </a:path>
              </a:pathLst>
            </a:custGeom>
            <a:solidFill>
              <a:srgbClr val="F6BD99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934" name="Freeform 517">
              <a:extLst>
                <a:ext uri="{FF2B5EF4-FFF2-40B4-BE49-F238E27FC236}">
                  <a16:creationId xmlns:a16="http://schemas.microsoft.com/office/drawing/2014/main" id="{0A848C00-B59B-4C79-064E-F36881366CBB}"/>
                </a:ext>
              </a:extLst>
            </p:cNvPr>
            <p:cNvSpPr>
              <a:spLocks/>
            </p:cNvSpPr>
            <p:nvPr/>
          </p:nvSpPr>
          <p:spPr>
            <a:xfrm>
              <a:off x="5682835" y="2356156"/>
              <a:ext cx="229761" cy="318085"/>
            </a:xfrm>
            <a:custGeom>
              <a:avLst/>
              <a:gdLst>
                <a:gd name="connsiteX0" fmla="*/ 182156 w 229761"/>
                <a:gd name="connsiteY0" fmla="*/ 240076 h 318085"/>
                <a:gd name="connsiteX1" fmla="*/ 173876 w 229761"/>
                <a:gd name="connsiteY1" fmla="*/ 252463 h 318085"/>
                <a:gd name="connsiteX2" fmla="*/ 110594 w 229761"/>
                <a:gd name="connsiteY2" fmla="*/ 271339 h 318085"/>
                <a:gd name="connsiteX3" fmla="*/ 75701 w 229761"/>
                <a:gd name="connsiteY3" fmla="*/ 271339 h 318085"/>
                <a:gd name="connsiteX4" fmla="*/ 38442 w 229761"/>
                <a:gd name="connsiteY4" fmla="*/ 250694 h 318085"/>
                <a:gd name="connsiteX5" fmla="*/ 17151 w 229761"/>
                <a:gd name="connsiteY5" fmla="*/ 189937 h 318085"/>
                <a:gd name="connsiteX6" fmla="*/ 17151 w 229761"/>
                <a:gd name="connsiteY6" fmla="*/ 119743 h 318085"/>
                <a:gd name="connsiteX7" fmla="*/ 0 w 229761"/>
                <a:gd name="connsiteY7" fmla="*/ 96148 h 318085"/>
                <a:gd name="connsiteX8" fmla="*/ 4732 w 229761"/>
                <a:gd name="connsiteY8" fmla="*/ 147467 h 318085"/>
                <a:gd name="connsiteX9" fmla="*/ 23657 w 229761"/>
                <a:gd name="connsiteY9" fmla="*/ 313220 h 318085"/>
                <a:gd name="connsiteX10" fmla="*/ 104680 w 229761"/>
                <a:gd name="connsiteY10" fmla="*/ 313809 h 318085"/>
                <a:gd name="connsiteX11" fmla="*/ 212318 w 229761"/>
                <a:gd name="connsiteY11" fmla="*/ 306731 h 318085"/>
                <a:gd name="connsiteX12" fmla="*/ 216458 w 229761"/>
                <a:gd name="connsiteY12" fmla="*/ 302602 h 318085"/>
                <a:gd name="connsiteX13" fmla="*/ 222963 w 229761"/>
                <a:gd name="connsiteY13" fmla="*/ 223560 h 318085"/>
                <a:gd name="connsiteX14" fmla="*/ 205221 w 229761"/>
                <a:gd name="connsiteY14" fmla="*/ 0 h 318085"/>
                <a:gd name="connsiteX15" fmla="*/ 201081 w 229761"/>
                <a:gd name="connsiteY15" fmla="*/ 89660 h 318085"/>
                <a:gd name="connsiteX16" fmla="*/ 195166 w 229761"/>
                <a:gd name="connsiteY16" fmla="*/ 167522 h 318085"/>
                <a:gd name="connsiteX17" fmla="*/ 182156 w 229761"/>
                <a:gd name="connsiteY17" fmla="*/ 240076 h 31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761" h="318085">
                  <a:moveTo>
                    <a:pt x="182156" y="240076"/>
                  </a:moveTo>
                  <a:cubicBezTo>
                    <a:pt x="179790" y="244205"/>
                    <a:pt x="176833" y="248334"/>
                    <a:pt x="173876" y="252463"/>
                  </a:cubicBezTo>
                  <a:cubicBezTo>
                    <a:pt x="157907" y="271339"/>
                    <a:pt x="133660" y="271339"/>
                    <a:pt x="110594" y="271339"/>
                  </a:cubicBezTo>
                  <a:cubicBezTo>
                    <a:pt x="99358" y="271339"/>
                    <a:pt x="86938" y="270159"/>
                    <a:pt x="75701" y="271339"/>
                  </a:cubicBezTo>
                  <a:cubicBezTo>
                    <a:pt x="60324" y="273109"/>
                    <a:pt x="47313" y="261901"/>
                    <a:pt x="38442" y="250694"/>
                  </a:cubicBezTo>
                  <a:cubicBezTo>
                    <a:pt x="21882" y="231228"/>
                    <a:pt x="13603" y="215302"/>
                    <a:pt x="17151" y="189937"/>
                  </a:cubicBezTo>
                  <a:cubicBezTo>
                    <a:pt x="20108" y="167522"/>
                    <a:pt x="26022" y="141568"/>
                    <a:pt x="17151" y="119743"/>
                  </a:cubicBezTo>
                  <a:cubicBezTo>
                    <a:pt x="13603" y="110895"/>
                    <a:pt x="7097" y="102637"/>
                    <a:pt x="0" y="96148"/>
                  </a:cubicBezTo>
                  <a:cubicBezTo>
                    <a:pt x="1775" y="114434"/>
                    <a:pt x="4732" y="132720"/>
                    <a:pt x="4732" y="147467"/>
                  </a:cubicBezTo>
                  <a:cubicBezTo>
                    <a:pt x="4732" y="181679"/>
                    <a:pt x="-14194" y="300832"/>
                    <a:pt x="23657" y="313220"/>
                  </a:cubicBezTo>
                  <a:cubicBezTo>
                    <a:pt x="45539" y="320298"/>
                    <a:pt x="81615" y="313220"/>
                    <a:pt x="104680" y="313809"/>
                  </a:cubicBezTo>
                  <a:cubicBezTo>
                    <a:pt x="131294" y="314989"/>
                    <a:pt x="189844" y="326197"/>
                    <a:pt x="212318" y="306731"/>
                  </a:cubicBezTo>
                  <a:cubicBezTo>
                    <a:pt x="213500" y="305551"/>
                    <a:pt x="215275" y="303782"/>
                    <a:pt x="216458" y="302602"/>
                  </a:cubicBezTo>
                  <a:cubicBezTo>
                    <a:pt x="231834" y="283136"/>
                    <a:pt x="223555" y="245975"/>
                    <a:pt x="222963" y="223560"/>
                  </a:cubicBezTo>
                  <a:cubicBezTo>
                    <a:pt x="221780" y="178730"/>
                    <a:pt x="247802" y="30673"/>
                    <a:pt x="205221" y="0"/>
                  </a:cubicBezTo>
                  <a:cubicBezTo>
                    <a:pt x="205221" y="0"/>
                    <a:pt x="198124" y="47779"/>
                    <a:pt x="201081" y="89660"/>
                  </a:cubicBezTo>
                  <a:cubicBezTo>
                    <a:pt x="202855" y="115614"/>
                    <a:pt x="199898" y="142158"/>
                    <a:pt x="195166" y="167522"/>
                  </a:cubicBezTo>
                  <a:cubicBezTo>
                    <a:pt x="189844" y="191707"/>
                    <a:pt x="194575" y="217661"/>
                    <a:pt x="182156" y="240076"/>
                  </a:cubicBezTo>
                  <a:close/>
                </a:path>
              </a:pathLst>
            </a:custGeom>
            <a:solidFill>
              <a:srgbClr val="F19C67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935" name="Graphic 22">
              <a:extLst>
                <a:ext uri="{FF2B5EF4-FFF2-40B4-BE49-F238E27FC236}">
                  <a16:creationId xmlns:a16="http://schemas.microsoft.com/office/drawing/2014/main" id="{32296905-4E59-C8FC-67E8-A5E6B5D894E0}"/>
                </a:ext>
              </a:extLst>
            </p:cNvPr>
            <p:cNvGrpSpPr>
              <a:grpSpLocks/>
            </p:cNvGrpSpPr>
            <p:nvPr/>
          </p:nvGrpSpPr>
          <p:grpSpPr>
            <a:xfrm>
              <a:off x="5720686" y="2279473"/>
              <a:ext cx="144096" cy="85798"/>
              <a:chOff x="5720686" y="2279473"/>
              <a:chExt cx="144096" cy="85798"/>
            </a:xfrm>
            <a:solidFill>
              <a:srgbClr val="F19C67"/>
            </a:solidFill>
          </p:grpSpPr>
          <p:sp>
            <p:nvSpPr>
              <p:cNvPr id="947" name="Freeform 530">
                <a:extLst>
                  <a:ext uri="{FF2B5EF4-FFF2-40B4-BE49-F238E27FC236}">
                    <a16:creationId xmlns:a16="http://schemas.microsoft.com/office/drawing/2014/main" id="{5E6FEFD7-D0D0-63DB-67D2-289CDB967B1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20686" y="2279473"/>
                <a:ext cx="24177" cy="82003"/>
              </a:xfrm>
              <a:custGeom>
                <a:avLst/>
                <a:gdLst>
                  <a:gd name="connsiteX0" fmla="*/ 6505 w 24177"/>
                  <a:gd name="connsiteY0" fmla="*/ 30673 h 82003"/>
                  <a:gd name="connsiteX1" fmla="*/ 18334 w 24177"/>
                  <a:gd name="connsiteY1" fmla="*/ 81992 h 82003"/>
                  <a:gd name="connsiteX2" fmla="*/ 22474 w 24177"/>
                  <a:gd name="connsiteY2" fmla="*/ 53678 h 82003"/>
                  <a:gd name="connsiteX3" fmla="*/ 21291 w 24177"/>
                  <a:gd name="connsiteY3" fmla="*/ 69604 h 82003"/>
                  <a:gd name="connsiteX4" fmla="*/ 10645 w 24177"/>
                  <a:gd name="connsiteY4" fmla="*/ 60756 h 82003"/>
                  <a:gd name="connsiteX5" fmla="*/ 10645 w 24177"/>
                  <a:gd name="connsiteY5" fmla="*/ 41291 h 82003"/>
                  <a:gd name="connsiteX6" fmla="*/ 0 w 24177"/>
                  <a:gd name="connsiteY6" fmla="*/ 0 h 82003"/>
                  <a:gd name="connsiteX7" fmla="*/ 6505 w 24177"/>
                  <a:gd name="connsiteY7" fmla="*/ 30673 h 82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177" h="82003">
                    <a:moveTo>
                      <a:pt x="6505" y="30673"/>
                    </a:moveTo>
                    <a:cubicBezTo>
                      <a:pt x="3548" y="57807"/>
                      <a:pt x="9462" y="81992"/>
                      <a:pt x="18334" y="81992"/>
                    </a:cubicBezTo>
                    <a:cubicBezTo>
                      <a:pt x="27205" y="82581"/>
                      <a:pt x="23657" y="61936"/>
                      <a:pt x="22474" y="53678"/>
                    </a:cubicBezTo>
                    <a:cubicBezTo>
                      <a:pt x="22474" y="57217"/>
                      <a:pt x="24248" y="67245"/>
                      <a:pt x="21291" y="69604"/>
                    </a:cubicBezTo>
                    <a:cubicBezTo>
                      <a:pt x="16560" y="73733"/>
                      <a:pt x="11828" y="65475"/>
                      <a:pt x="10645" y="60756"/>
                    </a:cubicBezTo>
                    <a:cubicBezTo>
                      <a:pt x="8871" y="54268"/>
                      <a:pt x="10054" y="47189"/>
                      <a:pt x="10645" y="41291"/>
                    </a:cubicBezTo>
                    <a:cubicBezTo>
                      <a:pt x="11828" y="27134"/>
                      <a:pt x="16560" y="0"/>
                      <a:pt x="0" y="0"/>
                    </a:cubicBezTo>
                    <a:cubicBezTo>
                      <a:pt x="591" y="590"/>
                      <a:pt x="10054" y="3539"/>
                      <a:pt x="6505" y="3067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48" name="Freeform 531">
                <a:extLst>
                  <a:ext uri="{FF2B5EF4-FFF2-40B4-BE49-F238E27FC236}">
                    <a16:creationId xmlns:a16="http://schemas.microsoft.com/office/drawing/2014/main" id="{4C6D66CF-1F26-3760-3507-33BFBCD5000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50256" y="2285372"/>
                <a:ext cx="22534" cy="78839"/>
              </a:xfrm>
              <a:custGeom>
                <a:avLst/>
                <a:gdLst>
                  <a:gd name="connsiteX0" fmla="*/ 3548 w 22534"/>
                  <a:gd name="connsiteY0" fmla="*/ 32443 h 78839"/>
                  <a:gd name="connsiteX1" fmla="*/ 15968 w 22534"/>
                  <a:gd name="connsiteY1" fmla="*/ 77862 h 78839"/>
                  <a:gd name="connsiteX2" fmla="*/ 21882 w 22534"/>
                  <a:gd name="connsiteY2" fmla="*/ 41881 h 78839"/>
                  <a:gd name="connsiteX3" fmla="*/ 18925 w 22534"/>
                  <a:gd name="connsiteY3" fmla="*/ 62526 h 78839"/>
                  <a:gd name="connsiteX4" fmla="*/ 7097 w 22534"/>
                  <a:gd name="connsiteY4" fmla="*/ 40701 h 78839"/>
                  <a:gd name="connsiteX5" fmla="*/ 0 w 22534"/>
                  <a:gd name="connsiteY5" fmla="*/ 0 h 78839"/>
                  <a:gd name="connsiteX6" fmla="*/ 3548 w 22534"/>
                  <a:gd name="connsiteY6" fmla="*/ 32443 h 78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534" h="78839">
                    <a:moveTo>
                      <a:pt x="3548" y="32443"/>
                    </a:moveTo>
                    <a:cubicBezTo>
                      <a:pt x="-1774" y="51908"/>
                      <a:pt x="6505" y="84941"/>
                      <a:pt x="15968" y="77862"/>
                    </a:cubicBezTo>
                    <a:cubicBezTo>
                      <a:pt x="25431" y="70784"/>
                      <a:pt x="21882" y="41881"/>
                      <a:pt x="21882" y="41881"/>
                    </a:cubicBezTo>
                    <a:cubicBezTo>
                      <a:pt x="21882" y="47189"/>
                      <a:pt x="21882" y="57807"/>
                      <a:pt x="18925" y="62526"/>
                    </a:cubicBezTo>
                    <a:cubicBezTo>
                      <a:pt x="8871" y="77862"/>
                      <a:pt x="6505" y="46010"/>
                      <a:pt x="7097" y="40701"/>
                    </a:cubicBezTo>
                    <a:cubicBezTo>
                      <a:pt x="8280" y="27724"/>
                      <a:pt x="13602" y="2949"/>
                      <a:pt x="0" y="0"/>
                    </a:cubicBezTo>
                    <a:cubicBezTo>
                      <a:pt x="0" y="0"/>
                      <a:pt x="8871" y="12977"/>
                      <a:pt x="3548" y="3244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49" name="Freeform 532">
                <a:extLst>
                  <a:ext uri="{FF2B5EF4-FFF2-40B4-BE49-F238E27FC236}">
                    <a16:creationId xmlns:a16="http://schemas.microsoft.com/office/drawing/2014/main" id="{273BD105-6A87-8DD3-75C6-F2E09BA40A7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83770" y="2317815"/>
                <a:ext cx="16207" cy="44793"/>
              </a:xfrm>
              <a:custGeom>
                <a:avLst/>
                <a:gdLst>
                  <a:gd name="connsiteX0" fmla="*/ 3154 w 16207"/>
                  <a:gd name="connsiteY0" fmla="*/ 44240 h 44793"/>
                  <a:gd name="connsiteX1" fmla="*/ 14983 w 16207"/>
                  <a:gd name="connsiteY1" fmla="*/ 7668 h 44793"/>
                  <a:gd name="connsiteX2" fmla="*/ 13208 w 16207"/>
                  <a:gd name="connsiteY2" fmla="*/ 24185 h 44793"/>
                  <a:gd name="connsiteX3" fmla="*/ 4928 w 16207"/>
                  <a:gd name="connsiteY3" fmla="*/ 30083 h 44793"/>
                  <a:gd name="connsiteX4" fmla="*/ 3154 w 16207"/>
                  <a:gd name="connsiteY4" fmla="*/ 2949 h 44793"/>
                  <a:gd name="connsiteX5" fmla="*/ 3154 w 16207"/>
                  <a:gd name="connsiteY5" fmla="*/ 0 h 44793"/>
                  <a:gd name="connsiteX6" fmla="*/ 3154 w 16207"/>
                  <a:gd name="connsiteY6" fmla="*/ 44240 h 44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07" h="44793">
                    <a:moveTo>
                      <a:pt x="3154" y="44240"/>
                    </a:moveTo>
                    <a:cubicBezTo>
                      <a:pt x="9660" y="47779"/>
                      <a:pt x="19714" y="34212"/>
                      <a:pt x="14983" y="7668"/>
                    </a:cubicBezTo>
                    <a:cubicBezTo>
                      <a:pt x="14983" y="12977"/>
                      <a:pt x="14983" y="18876"/>
                      <a:pt x="13208" y="24185"/>
                    </a:cubicBezTo>
                    <a:cubicBezTo>
                      <a:pt x="11434" y="29493"/>
                      <a:pt x="9068" y="34212"/>
                      <a:pt x="4928" y="30083"/>
                    </a:cubicBezTo>
                    <a:cubicBezTo>
                      <a:pt x="-394" y="25364"/>
                      <a:pt x="2563" y="8848"/>
                      <a:pt x="3154" y="2949"/>
                    </a:cubicBezTo>
                    <a:cubicBezTo>
                      <a:pt x="3154" y="1770"/>
                      <a:pt x="3154" y="1180"/>
                      <a:pt x="3154" y="0"/>
                    </a:cubicBezTo>
                    <a:cubicBezTo>
                      <a:pt x="3154" y="0"/>
                      <a:pt x="-3943" y="40701"/>
                      <a:pt x="3154" y="44240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50" name="Freeform 533">
                <a:extLst>
                  <a:ext uri="{FF2B5EF4-FFF2-40B4-BE49-F238E27FC236}">
                    <a16:creationId xmlns:a16="http://schemas.microsoft.com/office/drawing/2014/main" id="{3E9693FE-D493-13CA-0149-375BE5797FE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08783" y="2285962"/>
                <a:ext cx="20986" cy="76092"/>
              </a:xfrm>
              <a:custGeom>
                <a:avLst/>
                <a:gdLst>
                  <a:gd name="connsiteX0" fmla="*/ 13626 w 20986"/>
                  <a:gd name="connsiteY0" fmla="*/ 76093 h 76092"/>
                  <a:gd name="connsiteX1" fmla="*/ 20723 w 20986"/>
                  <a:gd name="connsiteY1" fmla="*/ 50729 h 76092"/>
                  <a:gd name="connsiteX2" fmla="*/ 20723 w 20986"/>
                  <a:gd name="connsiteY2" fmla="*/ 50729 h 76092"/>
                  <a:gd name="connsiteX3" fmla="*/ 18358 w 20986"/>
                  <a:gd name="connsiteY3" fmla="*/ 57807 h 76092"/>
                  <a:gd name="connsiteX4" fmla="*/ 5938 w 20986"/>
                  <a:gd name="connsiteY4" fmla="*/ 50139 h 76092"/>
                  <a:gd name="connsiteX5" fmla="*/ 6529 w 20986"/>
                  <a:gd name="connsiteY5" fmla="*/ 33622 h 76092"/>
                  <a:gd name="connsiteX6" fmla="*/ 7712 w 20986"/>
                  <a:gd name="connsiteY6" fmla="*/ 8258 h 76092"/>
                  <a:gd name="connsiteX7" fmla="*/ 5346 w 20986"/>
                  <a:gd name="connsiteY7" fmla="*/ 0 h 76092"/>
                  <a:gd name="connsiteX8" fmla="*/ 5346 w 20986"/>
                  <a:gd name="connsiteY8" fmla="*/ 0 h 76092"/>
                  <a:gd name="connsiteX9" fmla="*/ 1206 w 20986"/>
                  <a:gd name="connsiteY9" fmla="*/ 43650 h 76092"/>
                  <a:gd name="connsiteX10" fmla="*/ 13626 w 20986"/>
                  <a:gd name="connsiteY10" fmla="*/ 76093 h 76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986" h="76092">
                    <a:moveTo>
                      <a:pt x="13626" y="76093"/>
                    </a:moveTo>
                    <a:cubicBezTo>
                      <a:pt x="23089" y="75503"/>
                      <a:pt x="20723" y="50729"/>
                      <a:pt x="20723" y="50729"/>
                    </a:cubicBezTo>
                    <a:lnTo>
                      <a:pt x="20723" y="50729"/>
                    </a:lnTo>
                    <a:cubicBezTo>
                      <a:pt x="20723" y="53678"/>
                      <a:pt x="19540" y="56037"/>
                      <a:pt x="18358" y="57807"/>
                    </a:cubicBezTo>
                    <a:cubicBezTo>
                      <a:pt x="12443" y="64296"/>
                      <a:pt x="7712" y="56627"/>
                      <a:pt x="5938" y="50139"/>
                    </a:cubicBezTo>
                    <a:cubicBezTo>
                      <a:pt x="4755" y="44830"/>
                      <a:pt x="5938" y="38931"/>
                      <a:pt x="6529" y="33622"/>
                    </a:cubicBezTo>
                    <a:cubicBezTo>
                      <a:pt x="7121" y="26544"/>
                      <a:pt x="8895" y="16516"/>
                      <a:pt x="7712" y="8258"/>
                    </a:cubicBezTo>
                    <a:lnTo>
                      <a:pt x="5346" y="0"/>
                    </a:lnTo>
                    <a:lnTo>
                      <a:pt x="5346" y="0"/>
                    </a:lnTo>
                    <a:cubicBezTo>
                      <a:pt x="5346" y="1180"/>
                      <a:pt x="5346" y="27134"/>
                      <a:pt x="1206" y="43650"/>
                    </a:cubicBezTo>
                    <a:cubicBezTo>
                      <a:pt x="-2933" y="60166"/>
                      <a:pt x="4163" y="76093"/>
                      <a:pt x="13626" y="7609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51" name="Freeform 534">
                <a:extLst>
                  <a:ext uri="{FF2B5EF4-FFF2-40B4-BE49-F238E27FC236}">
                    <a16:creationId xmlns:a16="http://schemas.microsoft.com/office/drawing/2014/main" id="{BE614FFA-5032-2674-4DEB-1FEEDE552F3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42233" y="2306607"/>
                <a:ext cx="22549" cy="58664"/>
              </a:xfrm>
              <a:custGeom>
                <a:avLst/>
                <a:gdLst>
                  <a:gd name="connsiteX0" fmla="*/ 284 w 22549"/>
                  <a:gd name="connsiteY0" fmla="*/ 39521 h 58664"/>
                  <a:gd name="connsiteX1" fmla="*/ 16844 w 22549"/>
                  <a:gd name="connsiteY1" fmla="*/ 58397 h 58664"/>
                  <a:gd name="connsiteX2" fmla="*/ 18026 w 22549"/>
                  <a:gd name="connsiteY2" fmla="*/ 0 h 58664"/>
                  <a:gd name="connsiteX3" fmla="*/ 18026 w 22549"/>
                  <a:gd name="connsiteY3" fmla="*/ 0 h 58664"/>
                  <a:gd name="connsiteX4" fmla="*/ 20392 w 22549"/>
                  <a:gd name="connsiteY4" fmla="*/ 17106 h 58664"/>
                  <a:gd name="connsiteX5" fmla="*/ 5607 w 22549"/>
                  <a:gd name="connsiteY5" fmla="*/ 33622 h 58664"/>
                  <a:gd name="connsiteX6" fmla="*/ 5607 w 22549"/>
                  <a:gd name="connsiteY6" fmla="*/ 13567 h 58664"/>
                  <a:gd name="connsiteX7" fmla="*/ 6198 w 22549"/>
                  <a:gd name="connsiteY7" fmla="*/ 4129 h 58664"/>
                  <a:gd name="connsiteX8" fmla="*/ 6198 w 22549"/>
                  <a:gd name="connsiteY8" fmla="*/ 4129 h 58664"/>
                  <a:gd name="connsiteX9" fmla="*/ 284 w 22549"/>
                  <a:gd name="connsiteY9" fmla="*/ 39521 h 5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549" h="58664">
                    <a:moveTo>
                      <a:pt x="284" y="39521"/>
                    </a:moveTo>
                    <a:cubicBezTo>
                      <a:pt x="2058" y="53088"/>
                      <a:pt x="12112" y="60166"/>
                      <a:pt x="16844" y="58397"/>
                    </a:cubicBezTo>
                    <a:cubicBezTo>
                      <a:pt x="21575" y="57217"/>
                      <a:pt x="26306" y="21235"/>
                      <a:pt x="18026" y="0"/>
                    </a:cubicBezTo>
                    <a:lnTo>
                      <a:pt x="18026" y="0"/>
                    </a:lnTo>
                    <a:cubicBezTo>
                      <a:pt x="18618" y="5899"/>
                      <a:pt x="19801" y="12387"/>
                      <a:pt x="20392" y="17106"/>
                    </a:cubicBezTo>
                    <a:cubicBezTo>
                      <a:pt x="20983" y="25364"/>
                      <a:pt x="13887" y="53678"/>
                      <a:pt x="5607" y="33622"/>
                    </a:cubicBezTo>
                    <a:cubicBezTo>
                      <a:pt x="3241" y="27724"/>
                      <a:pt x="5016" y="19466"/>
                      <a:pt x="5607" y="13567"/>
                    </a:cubicBezTo>
                    <a:cubicBezTo>
                      <a:pt x="5607" y="10618"/>
                      <a:pt x="6198" y="7078"/>
                      <a:pt x="6198" y="4129"/>
                    </a:cubicBezTo>
                    <a:lnTo>
                      <a:pt x="6198" y="4129"/>
                    </a:lnTo>
                    <a:cubicBezTo>
                      <a:pt x="5607" y="4719"/>
                      <a:pt x="-1490" y="25954"/>
                      <a:pt x="284" y="39521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grpSp>
          <p:nvGrpSpPr>
            <p:cNvPr id="936" name="Graphic 22">
              <a:extLst>
                <a:ext uri="{FF2B5EF4-FFF2-40B4-BE49-F238E27FC236}">
                  <a16:creationId xmlns:a16="http://schemas.microsoft.com/office/drawing/2014/main" id="{A3123A59-FB63-6E7B-4281-467AD91F29C0}"/>
                </a:ext>
              </a:extLst>
            </p:cNvPr>
            <p:cNvGrpSpPr>
              <a:grpSpLocks/>
            </p:cNvGrpSpPr>
            <p:nvPr/>
          </p:nvGrpSpPr>
          <p:grpSpPr>
            <a:xfrm>
              <a:off x="5729665" y="2432600"/>
              <a:ext cx="139510" cy="211568"/>
              <a:chOff x="5729665" y="2432600"/>
              <a:chExt cx="139510" cy="211568"/>
            </a:xfrm>
            <a:solidFill>
              <a:srgbClr val="54BCE8"/>
            </a:solidFill>
          </p:grpSpPr>
          <p:sp>
            <p:nvSpPr>
              <p:cNvPr id="943" name="Freeform 526">
                <a:extLst>
                  <a:ext uri="{FF2B5EF4-FFF2-40B4-BE49-F238E27FC236}">
                    <a16:creationId xmlns:a16="http://schemas.microsoft.com/office/drawing/2014/main" id="{D1B74F1E-71FE-204F-DB70-F3C7E632A8F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30651" y="2462300"/>
                <a:ext cx="28539" cy="27796"/>
              </a:xfrm>
              <a:custGeom>
                <a:avLst/>
                <a:gdLst>
                  <a:gd name="connsiteX0" fmla="*/ 28425 w 28539"/>
                  <a:gd name="connsiteY0" fmla="*/ 13599 h 27796"/>
                  <a:gd name="connsiteX1" fmla="*/ 14231 w 28539"/>
                  <a:gd name="connsiteY1" fmla="*/ 27756 h 27796"/>
                  <a:gd name="connsiteX2" fmla="*/ 37 w 28539"/>
                  <a:gd name="connsiteY2" fmla="*/ 14189 h 27796"/>
                  <a:gd name="connsiteX3" fmla="*/ 14231 w 28539"/>
                  <a:gd name="connsiteY3" fmla="*/ 32 h 27796"/>
                  <a:gd name="connsiteX4" fmla="*/ 28425 w 28539"/>
                  <a:gd name="connsiteY4" fmla="*/ 13599 h 27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39" h="27796">
                    <a:moveTo>
                      <a:pt x="28425" y="13599"/>
                    </a:moveTo>
                    <a:cubicBezTo>
                      <a:pt x="29608" y="21857"/>
                      <a:pt x="21328" y="27166"/>
                      <a:pt x="14231" y="27756"/>
                    </a:cubicBezTo>
                    <a:cubicBezTo>
                      <a:pt x="5951" y="28346"/>
                      <a:pt x="-554" y="22447"/>
                      <a:pt x="37" y="14189"/>
                    </a:cubicBezTo>
                    <a:cubicBezTo>
                      <a:pt x="629" y="7110"/>
                      <a:pt x="5951" y="-558"/>
                      <a:pt x="14231" y="32"/>
                    </a:cubicBezTo>
                    <a:cubicBezTo>
                      <a:pt x="21328" y="32"/>
                      <a:pt x="27834" y="6521"/>
                      <a:pt x="28425" y="1359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44" name="Freeform 527">
                <a:extLst>
                  <a:ext uri="{FF2B5EF4-FFF2-40B4-BE49-F238E27FC236}">
                    <a16:creationId xmlns:a16="http://schemas.microsoft.com/office/drawing/2014/main" id="{E21B11D6-05DA-F369-6419-81F22BF76C9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29665" y="2610421"/>
                <a:ext cx="37844" cy="33747"/>
              </a:xfrm>
              <a:custGeom>
                <a:avLst/>
                <a:gdLst>
                  <a:gd name="connsiteX0" fmla="*/ 28280 w 37844"/>
                  <a:gd name="connsiteY0" fmla="*/ 27692 h 33747"/>
                  <a:gd name="connsiteX1" fmla="*/ 2849 w 37844"/>
                  <a:gd name="connsiteY1" fmla="*/ 30051 h 33747"/>
                  <a:gd name="connsiteX2" fmla="*/ 11129 w 37844"/>
                  <a:gd name="connsiteY2" fmla="*/ 6456 h 33747"/>
                  <a:gd name="connsiteX3" fmla="*/ 36560 w 37844"/>
                  <a:gd name="connsiteY3" fmla="*/ 4097 h 33747"/>
                  <a:gd name="connsiteX4" fmla="*/ 28280 w 37844"/>
                  <a:gd name="connsiteY4" fmla="*/ 27692 h 33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844" h="33747">
                    <a:moveTo>
                      <a:pt x="28280" y="27692"/>
                    </a:moveTo>
                    <a:cubicBezTo>
                      <a:pt x="19409" y="35950"/>
                      <a:pt x="7580" y="34770"/>
                      <a:pt x="2849" y="30051"/>
                    </a:cubicBezTo>
                    <a:cubicBezTo>
                      <a:pt x="-3065" y="24152"/>
                      <a:pt x="483" y="13535"/>
                      <a:pt x="11129" y="6456"/>
                    </a:cubicBezTo>
                    <a:cubicBezTo>
                      <a:pt x="20000" y="-32"/>
                      <a:pt x="33011" y="-2981"/>
                      <a:pt x="36560" y="4097"/>
                    </a:cubicBezTo>
                    <a:cubicBezTo>
                      <a:pt x="40108" y="9996"/>
                      <a:pt x="35968" y="20613"/>
                      <a:pt x="28280" y="27692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45" name="Freeform 528">
                <a:extLst>
                  <a:ext uri="{FF2B5EF4-FFF2-40B4-BE49-F238E27FC236}">
                    <a16:creationId xmlns:a16="http://schemas.microsoft.com/office/drawing/2014/main" id="{B8D24AB9-E1D1-9FE1-6ABE-27519E16BE3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37159" y="2432600"/>
                <a:ext cx="38037" cy="36416"/>
              </a:xfrm>
              <a:custGeom>
                <a:avLst/>
                <a:gdLst>
                  <a:gd name="connsiteX0" fmla="*/ 37937 w 38037"/>
                  <a:gd name="connsiteY0" fmla="*/ 17935 h 36416"/>
                  <a:gd name="connsiteX1" fmla="*/ 19011 w 38037"/>
                  <a:gd name="connsiteY1" fmla="*/ 36221 h 36416"/>
                  <a:gd name="connsiteX2" fmla="*/ 86 w 38037"/>
                  <a:gd name="connsiteY2" fmla="*/ 18525 h 36416"/>
                  <a:gd name="connsiteX3" fmla="*/ 19011 w 38037"/>
                  <a:gd name="connsiteY3" fmla="*/ 239 h 36416"/>
                  <a:gd name="connsiteX4" fmla="*/ 37937 w 38037"/>
                  <a:gd name="connsiteY4" fmla="*/ 17935 h 3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37" h="36416">
                    <a:moveTo>
                      <a:pt x="37937" y="17935"/>
                    </a:moveTo>
                    <a:cubicBezTo>
                      <a:pt x="36754" y="27373"/>
                      <a:pt x="29657" y="37991"/>
                      <a:pt x="19011" y="36221"/>
                    </a:cubicBezTo>
                    <a:cubicBezTo>
                      <a:pt x="10732" y="35041"/>
                      <a:pt x="1269" y="27373"/>
                      <a:pt x="86" y="18525"/>
                    </a:cubicBezTo>
                    <a:cubicBezTo>
                      <a:pt x="-1097" y="8497"/>
                      <a:pt x="10140" y="2009"/>
                      <a:pt x="19011" y="239"/>
                    </a:cubicBezTo>
                    <a:cubicBezTo>
                      <a:pt x="29657" y="-1530"/>
                      <a:pt x="39120" y="6728"/>
                      <a:pt x="37937" y="17935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46" name="Freeform 529">
                <a:extLst>
                  <a:ext uri="{FF2B5EF4-FFF2-40B4-BE49-F238E27FC236}">
                    <a16:creationId xmlns:a16="http://schemas.microsoft.com/office/drawing/2014/main" id="{CD5584B1-A7C1-90A2-7196-745275DEF4E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47096" y="2590889"/>
                <a:ext cx="22079" cy="23204"/>
              </a:xfrm>
              <a:custGeom>
                <a:avLst/>
                <a:gdLst>
                  <a:gd name="connsiteX0" fmla="*/ 10798 w 22079"/>
                  <a:gd name="connsiteY0" fmla="*/ 23039 h 23204"/>
                  <a:gd name="connsiteX1" fmla="*/ 152 w 22079"/>
                  <a:gd name="connsiteY1" fmla="*/ 11242 h 23204"/>
                  <a:gd name="connsiteX2" fmla="*/ 11389 w 22079"/>
                  <a:gd name="connsiteY2" fmla="*/ 35 h 23204"/>
                  <a:gd name="connsiteX3" fmla="*/ 22034 w 22079"/>
                  <a:gd name="connsiteY3" fmla="*/ 11832 h 23204"/>
                  <a:gd name="connsiteX4" fmla="*/ 10798 w 22079"/>
                  <a:gd name="connsiteY4" fmla="*/ 23039 h 23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79" h="23204">
                    <a:moveTo>
                      <a:pt x="10798" y="23039"/>
                    </a:moveTo>
                    <a:cubicBezTo>
                      <a:pt x="4883" y="22450"/>
                      <a:pt x="-1031" y="17731"/>
                      <a:pt x="152" y="11242"/>
                    </a:cubicBezTo>
                    <a:cubicBezTo>
                      <a:pt x="1335" y="5933"/>
                      <a:pt x="6066" y="624"/>
                      <a:pt x="11389" y="35"/>
                    </a:cubicBezTo>
                    <a:cubicBezTo>
                      <a:pt x="17303" y="-555"/>
                      <a:pt x="21443" y="6523"/>
                      <a:pt x="22034" y="11832"/>
                    </a:cubicBezTo>
                    <a:cubicBezTo>
                      <a:pt x="22626" y="18910"/>
                      <a:pt x="17303" y="24219"/>
                      <a:pt x="10798" y="2303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sp>
          <p:nvSpPr>
            <p:cNvPr id="937" name="Freeform 520">
              <a:extLst>
                <a:ext uri="{FF2B5EF4-FFF2-40B4-BE49-F238E27FC236}">
                  <a16:creationId xmlns:a16="http://schemas.microsoft.com/office/drawing/2014/main" id="{C5A9C2AF-73C4-A848-6922-6F522C23D7E4}"/>
                </a:ext>
              </a:extLst>
            </p:cNvPr>
            <p:cNvSpPr>
              <a:spLocks/>
            </p:cNvSpPr>
            <p:nvPr/>
          </p:nvSpPr>
          <p:spPr>
            <a:xfrm>
              <a:off x="5711392" y="2381430"/>
              <a:ext cx="95735" cy="27838"/>
            </a:xfrm>
            <a:custGeom>
              <a:avLst/>
              <a:gdLst>
                <a:gd name="connsiteX0" fmla="*/ 95049 w 95735"/>
                <a:gd name="connsiteY0" fmla="*/ 15427 h 27838"/>
                <a:gd name="connsiteX1" fmla="*/ 49510 w 95735"/>
                <a:gd name="connsiteY1" fmla="*/ 26634 h 27838"/>
                <a:gd name="connsiteX2" fmla="*/ 1605 w 95735"/>
                <a:gd name="connsiteY2" fmla="*/ 18376 h 27838"/>
                <a:gd name="connsiteX3" fmla="*/ 47144 w 95735"/>
                <a:gd name="connsiteY3" fmla="*/ 90 h 27838"/>
                <a:gd name="connsiteX4" fmla="*/ 95049 w 95735"/>
                <a:gd name="connsiteY4" fmla="*/ 15427 h 2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35" h="27838">
                  <a:moveTo>
                    <a:pt x="95049" y="15427"/>
                  </a:moveTo>
                  <a:cubicBezTo>
                    <a:pt x="90317" y="20146"/>
                    <a:pt x="69618" y="23685"/>
                    <a:pt x="49510" y="26634"/>
                  </a:cubicBezTo>
                  <a:cubicBezTo>
                    <a:pt x="29993" y="29584"/>
                    <a:pt x="9294" y="27224"/>
                    <a:pt x="1605" y="18376"/>
                  </a:cubicBezTo>
                  <a:cubicBezTo>
                    <a:pt x="-6083" y="9528"/>
                    <a:pt x="14617" y="-1089"/>
                    <a:pt x="47144" y="90"/>
                  </a:cubicBezTo>
                  <a:cubicBezTo>
                    <a:pt x="79672" y="1270"/>
                    <a:pt x="99780" y="10708"/>
                    <a:pt x="95049" y="15427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938" name="Freeform 521">
              <a:extLst>
                <a:ext uri="{FF2B5EF4-FFF2-40B4-BE49-F238E27FC236}">
                  <a16:creationId xmlns:a16="http://schemas.microsoft.com/office/drawing/2014/main" id="{CDA89CEE-80E1-67E5-F805-8725D0029AA8}"/>
                </a:ext>
              </a:extLst>
            </p:cNvPr>
            <p:cNvSpPr>
              <a:spLocks/>
            </p:cNvSpPr>
            <p:nvPr/>
          </p:nvSpPr>
          <p:spPr>
            <a:xfrm>
              <a:off x="5824033" y="2383234"/>
              <a:ext cx="25760" cy="22722"/>
            </a:xfrm>
            <a:custGeom>
              <a:avLst/>
              <a:gdLst>
                <a:gd name="connsiteX0" fmla="*/ 25581 w 25760"/>
                <a:gd name="connsiteY0" fmla="*/ 15983 h 22722"/>
                <a:gd name="connsiteX1" fmla="*/ 12570 w 25760"/>
                <a:gd name="connsiteY1" fmla="*/ 22471 h 22722"/>
                <a:gd name="connsiteX2" fmla="*/ 150 w 25760"/>
                <a:gd name="connsiteY2" fmla="*/ 13034 h 22722"/>
                <a:gd name="connsiteX3" fmla="*/ 13753 w 25760"/>
                <a:gd name="connsiteY3" fmla="*/ 646 h 22722"/>
                <a:gd name="connsiteX4" fmla="*/ 25581 w 25760"/>
                <a:gd name="connsiteY4" fmla="*/ 15983 h 2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60" h="22722">
                  <a:moveTo>
                    <a:pt x="25581" y="15983"/>
                  </a:moveTo>
                  <a:cubicBezTo>
                    <a:pt x="23807" y="19522"/>
                    <a:pt x="17893" y="21292"/>
                    <a:pt x="12570" y="22471"/>
                  </a:cubicBezTo>
                  <a:cubicBezTo>
                    <a:pt x="7247" y="23651"/>
                    <a:pt x="1925" y="20702"/>
                    <a:pt x="150" y="13034"/>
                  </a:cubicBezTo>
                  <a:cubicBezTo>
                    <a:pt x="-1033" y="5365"/>
                    <a:pt x="4882" y="-2303"/>
                    <a:pt x="13753" y="646"/>
                  </a:cubicBezTo>
                  <a:cubicBezTo>
                    <a:pt x="22033" y="3596"/>
                    <a:pt x="26764" y="12444"/>
                    <a:pt x="25581" y="159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939" name="Graphic 22">
              <a:extLst>
                <a:ext uri="{FF2B5EF4-FFF2-40B4-BE49-F238E27FC236}">
                  <a16:creationId xmlns:a16="http://schemas.microsoft.com/office/drawing/2014/main" id="{3A94C7EC-ECD7-1A19-FB52-189F179C3399}"/>
                </a:ext>
              </a:extLst>
            </p:cNvPr>
            <p:cNvGrpSpPr>
              <a:grpSpLocks/>
            </p:cNvGrpSpPr>
            <p:nvPr/>
          </p:nvGrpSpPr>
          <p:grpSpPr>
            <a:xfrm>
              <a:off x="5737246" y="2495799"/>
              <a:ext cx="103212" cy="94691"/>
              <a:chOff x="5737246" y="2495799"/>
              <a:chExt cx="103212" cy="94691"/>
            </a:xfrm>
          </p:grpSpPr>
          <p:sp>
            <p:nvSpPr>
              <p:cNvPr id="940" name="Freeform 523">
                <a:extLst>
                  <a:ext uri="{FF2B5EF4-FFF2-40B4-BE49-F238E27FC236}">
                    <a16:creationId xmlns:a16="http://schemas.microsoft.com/office/drawing/2014/main" id="{B1576722-6D77-1CFF-7FD7-472FC97C337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37246" y="2495799"/>
                <a:ext cx="102961" cy="94691"/>
              </a:xfrm>
              <a:custGeom>
                <a:avLst/>
                <a:gdLst>
                  <a:gd name="connsiteX0" fmla="*/ 101722 w 102961"/>
                  <a:gd name="connsiteY0" fmla="*/ 49705 h 94691"/>
                  <a:gd name="connsiteX1" fmla="*/ 51452 w 102961"/>
                  <a:gd name="connsiteY1" fmla="*/ 94535 h 94691"/>
                  <a:gd name="connsiteX2" fmla="*/ 1182 w 102961"/>
                  <a:gd name="connsiteY2" fmla="*/ 50885 h 94691"/>
                  <a:gd name="connsiteX3" fmla="*/ 50861 w 102961"/>
                  <a:gd name="connsiteY3" fmla="*/ 156 h 94691"/>
                  <a:gd name="connsiteX4" fmla="*/ 101722 w 102961"/>
                  <a:gd name="connsiteY4" fmla="*/ 49705 h 94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961" h="94691">
                    <a:moveTo>
                      <a:pt x="101722" y="49705"/>
                    </a:moveTo>
                    <a:cubicBezTo>
                      <a:pt x="95808" y="72120"/>
                      <a:pt x="76292" y="96894"/>
                      <a:pt x="51452" y="94535"/>
                    </a:cubicBezTo>
                    <a:cubicBezTo>
                      <a:pt x="31936" y="92765"/>
                      <a:pt x="8279" y="75069"/>
                      <a:pt x="1182" y="50885"/>
                    </a:cubicBezTo>
                    <a:cubicBezTo>
                      <a:pt x="-6506" y="23161"/>
                      <a:pt x="24839" y="1926"/>
                      <a:pt x="50861" y="156"/>
                    </a:cubicBezTo>
                    <a:cubicBezTo>
                      <a:pt x="84571" y="-2203"/>
                      <a:pt x="108819" y="22571"/>
                      <a:pt x="101722" y="49705"/>
                    </a:cubicBezTo>
                    <a:close/>
                  </a:path>
                </a:pathLst>
              </a:custGeom>
              <a:solidFill>
                <a:srgbClr val="E26AA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41" name="Freeform 524">
                <a:extLst>
                  <a:ext uri="{FF2B5EF4-FFF2-40B4-BE49-F238E27FC236}">
                    <a16:creationId xmlns:a16="http://schemas.microsoft.com/office/drawing/2014/main" id="{CF5F6EA8-94CF-1D3A-9AA7-7864318821D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50474" y="2516620"/>
                <a:ext cx="37063" cy="25209"/>
              </a:xfrm>
              <a:custGeom>
                <a:avLst/>
                <a:gdLst>
                  <a:gd name="connsiteX0" fmla="*/ 37041 w 37063"/>
                  <a:gd name="connsiteY0" fmla="*/ 7059 h 25209"/>
                  <a:gd name="connsiteX1" fmla="*/ 24030 w 37063"/>
                  <a:gd name="connsiteY1" fmla="*/ 21215 h 25209"/>
                  <a:gd name="connsiteX2" fmla="*/ 3331 w 37063"/>
                  <a:gd name="connsiteY2" fmla="*/ 21215 h 25209"/>
                  <a:gd name="connsiteX3" fmla="*/ 12794 w 37063"/>
                  <a:gd name="connsiteY3" fmla="*/ 1160 h 25209"/>
                  <a:gd name="connsiteX4" fmla="*/ 37041 w 37063"/>
                  <a:gd name="connsiteY4" fmla="*/ 7059 h 25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63" h="25209">
                    <a:moveTo>
                      <a:pt x="37041" y="7059"/>
                    </a:moveTo>
                    <a:cubicBezTo>
                      <a:pt x="37041" y="11188"/>
                      <a:pt x="29944" y="16496"/>
                      <a:pt x="24030" y="21215"/>
                    </a:cubicBezTo>
                    <a:cubicBezTo>
                      <a:pt x="18116" y="25934"/>
                      <a:pt x="9836" y="27114"/>
                      <a:pt x="3331" y="21215"/>
                    </a:cubicBezTo>
                    <a:cubicBezTo>
                      <a:pt x="-3175" y="15317"/>
                      <a:pt x="-218" y="4109"/>
                      <a:pt x="12794" y="1160"/>
                    </a:cubicBezTo>
                    <a:cubicBezTo>
                      <a:pt x="26396" y="-2379"/>
                      <a:pt x="37633" y="2929"/>
                      <a:pt x="37041" y="70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42" name="Freeform 525">
                <a:extLst>
                  <a:ext uri="{FF2B5EF4-FFF2-40B4-BE49-F238E27FC236}">
                    <a16:creationId xmlns:a16="http://schemas.microsoft.com/office/drawing/2014/main" id="{8D2F4EE3-23E3-802F-B963-742C99757C4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46708" y="2503033"/>
                <a:ext cx="93750" cy="86866"/>
              </a:xfrm>
              <a:custGeom>
                <a:avLst/>
                <a:gdLst>
                  <a:gd name="connsiteX0" fmla="*/ 73927 w 93750"/>
                  <a:gd name="connsiteY0" fmla="*/ 0 h 86866"/>
                  <a:gd name="connsiteX1" fmla="*/ 75701 w 93750"/>
                  <a:gd name="connsiteY1" fmla="*/ 21825 h 86866"/>
                  <a:gd name="connsiteX2" fmla="*/ 25431 w 93750"/>
                  <a:gd name="connsiteY2" fmla="*/ 68425 h 86866"/>
                  <a:gd name="connsiteX3" fmla="*/ 0 w 93750"/>
                  <a:gd name="connsiteY3" fmla="*/ 59577 h 86866"/>
                  <a:gd name="connsiteX4" fmla="*/ 42581 w 93750"/>
                  <a:gd name="connsiteY4" fmla="*/ 86710 h 86866"/>
                  <a:gd name="connsiteX5" fmla="*/ 92852 w 93750"/>
                  <a:gd name="connsiteY5" fmla="*/ 41881 h 86866"/>
                  <a:gd name="connsiteX6" fmla="*/ 73927 w 93750"/>
                  <a:gd name="connsiteY6" fmla="*/ 0 h 86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750" h="86866">
                    <a:moveTo>
                      <a:pt x="73927" y="0"/>
                    </a:moveTo>
                    <a:cubicBezTo>
                      <a:pt x="76884" y="6489"/>
                      <a:pt x="76884" y="14157"/>
                      <a:pt x="75701" y="21825"/>
                    </a:cubicBezTo>
                    <a:cubicBezTo>
                      <a:pt x="70970" y="44830"/>
                      <a:pt x="51453" y="70784"/>
                      <a:pt x="25431" y="68425"/>
                    </a:cubicBezTo>
                    <a:cubicBezTo>
                      <a:pt x="17151" y="67835"/>
                      <a:pt x="8280" y="64885"/>
                      <a:pt x="0" y="59577"/>
                    </a:cubicBezTo>
                    <a:cubicBezTo>
                      <a:pt x="10645" y="74913"/>
                      <a:pt x="27205" y="85531"/>
                      <a:pt x="42581" y="86710"/>
                    </a:cubicBezTo>
                    <a:cubicBezTo>
                      <a:pt x="66830" y="89070"/>
                      <a:pt x="86937" y="64296"/>
                      <a:pt x="92852" y="41881"/>
                    </a:cubicBezTo>
                    <a:cubicBezTo>
                      <a:pt x="96400" y="25364"/>
                      <a:pt x="89303" y="9438"/>
                      <a:pt x="73927" y="0"/>
                    </a:cubicBezTo>
                    <a:close/>
                  </a:path>
                </a:pathLst>
              </a:custGeom>
              <a:solidFill>
                <a:srgbClr val="BA50A3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</p:grpSp>
      <p:grpSp>
        <p:nvGrpSpPr>
          <p:cNvPr id="28" name="Graphic 22">
            <a:extLst>
              <a:ext uri="{FF2B5EF4-FFF2-40B4-BE49-F238E27FC236}">
                <a16:creationId xmlns:a16="http://schemas.microsoft.com/office/drawing/2014/main" id="{5EDB32C4-0CAE-1B22-94FC-B2B9D06ED1E2}"/>
              </a:ext>
            </a:extLst>
          </p:cNvPr>
          <p:cNvGrpSpPr>
            <a:grpSpLocks/>
          </p:cNvGrpSpPr>
          <p:nvPr/>
        </p:nvGrpSpPr>
        <p:grpSpPr>
          <a:xfrm>
            <a:off x="9849884" y="2701779"/>
            <a:ext cx="191378" cy="327497"/>
            <a:chOff x="5898767" y="2273979"/>
            <a:chExt cx="239709" cy="412530"/>
          </a:xfrm>
        </p:grpSpPr>
        <p:sp>
          <p:nvSpPr>
            <p:cNvPr id="914" name="Freeform 536">
              <a:extLst>
                <a:ext uri="{FF2B5EF4-FFF2-40B4-BE49-F238E27FC236}">
                  <a16:creationId xmlns:a16="http://schemas.microsoft.com/office/drawing/2014/main" id="{43D614CD-5737-EE84-98F0-33E044C3210D}"/>
                </a:ext>
              </a:extLst>
            </p:cNvPr>
            <p:cNvSpPr>
              <a:spLocks/>
            </p:cNvSpPr>
            <p:nvPr/>
          </p:nvSpPr>
          <p:spPr>
            <a:xfrm>
              <a:off x="5898767" y="2273979"/>
              <a:ext cx="239709" cy="410171"/>
            </a:xfrm>
            <a:custGeom>
              <a:avLst/>
              <a:gdLst>
                <a:gd name="connsiteX0" fmla="*/ 209294 w 239709"/>
                <a:gd name="connsiteY0" fmla="*/ 68610 h 410171"/>
                <a:gd name="connsiteX1" fmla="*/ 200423 w 239709"/>
                <a:gd name="connsiteY1" fmla="*/ 39707 h 410171"/>
                <a:gd name="connsiteX2" fmla="*/ 187412 w 239709"/>
                <a:gd name="connsiteY2" fmla="*/ 4314 h 410171"/>
                <a:gd name="connsiteX3" fmla="*/ 182089 w 239709"/>
                <a:gd name="connsiteY3" fmla="*/ 42656 h 410171"/>
                <a:gd name="connsiteX4" fmla="*/ 167304 w 239709"/>
                <a:gd name="connsiteY4" fmla="*/ 56813 h 410171"/>
                <a:gd name="connsiteX5" fmla="*/ 166121 w 239709"/>
                <a:gd name="connsiteY5" fmla="*/ 34398 h 410171"/>
                <a:gd name="connsiteX6" fmla="*/ 154293 w 239709"/>
                <a:gd name="connsiteY6" fmla="*/ 185 h 410171"/>
                <a:gd name="connsiteX7" fmla="*/ 148379 w 239709"/>
                <a:gd name="connsiteY7" fmla="*/ 43836 h 410171"/>
                <a:gd name="connsiteX8" fmla="*/ 147196 w 239709"/>
                <a:gd name="connsiteY8" fmla="*/ 61532 h 410171"/>
                <a:gd name="connsiteX9" fmla="*/ 134185 w 239709"/>
                <a:gd name="connsiteY9" fmla="*/ 55043 h 410171"/>
                <a:gd name="connsiteX10" fmla="*/ 133594 w 239709"/>
                <a:gd name="connsiteY10" fmla="*/ 37347 h 410171"/>
                <a:gd name="connsiteX11" fmla="*/ 122357 w 239709"/>
                <a:gd name="connsiteY11" fmla="*/ 4904 h 410171"/>
                <a:gd name="connsiteX12" fmla="*/ 117034 w 239709"/>
                <a:gd name="connsiteY12" fmla="*/ 46195 h 410171"/>
                <a:gd name="connsiteX13" fmla="*/ 116442 w 239709"/>
                <a:gd name="connsiteY13" fmla="*/ 63891 h 410171"/>
                <a:gd name="connsiteX14" fmla="*/ 108163 w 239709"/>
                <a:gd name="connsiteY14" fmla="*/ 70970 h 410171"/>
                <a:gd name="connsiteX15" fmla="*/ 104614 w 239709"/>
                <a:gd name="connsiteY15" fmla="*/ 43246 h 410171"/>
                <a:gd name="connsiteX16" fmla="*/ 93969 w 239709"/>
                <a:gd name="connsiteY16" fmla="*/ 1955 h 410171"/>
                <a:gd name="connsiteX17" fmla="*/ 89829 w 239709"/>
                <a:gd name="connsiteY17" fmla="*/ 52094 h 410171"/>
                <a:gd name="connsiteX18" fmla="*/ 88055 w 239709"/>
                <a:gd name="connsiteY18" fmla="*/ 73329 h 410171"/>
                <a:gd name="connsiteX19" fmla="*/ 74452 w 239709"/>
                <a:gd name="connsiteY19" fmla="*/ 52684 h 410171"/>
                <a:gd name="connsiteX20" fmla="*/ 63807 w 239709"/>
                <a:gd name="connsiteY20" fmla="*/ 12573 h 410171"/>
                <a:gd name="connsiteX21" fmla="*/ 60258 w 239709"/>
                <a:gd name="connsiteY21" fmla="*/ 61532 h 410171"/>
                <a:gd name="connsiteX22" fmla="*/ 60258 w 239709"/>
                <a:gd name="connsiteY22" fmla="*/ 77458 h 410171"/>
                <a:gd name="connsiteX23" fmla="*/ 49021 w 239709"/>
                <a:gd name="connsiteY23" fmla="*/ 69790 h 410171"/>
                <a:gd name="connsiteX24" fmla="*/ 47839 w 239709"/>
                <a:gd name="connsiteY24" fmla="*/ 50324 h 410171"/>
                <a:gd name="connsiteX25" fmla="*/ 33644 w 239709"/>
                <a:gd name="connsiteY25" fmla="*/ 11983 h 410171"/>
                <a:gd name="connsiteX26" fmla="*/ 27139 w 239709"/>
                <a:gd name="connsiteY26" fmla="*/ 59762 h 410171"/>
                <a:gd name="connsiteX27" fmla="*/ 18268 w 239709"/>
                <a:gd name="connsiteY27" fmla="*/ 93974 h 410171"/>
                <a:gd name="connsiteX28" fmla="*/ 11171 w 239709"/>
                <a:gd name="connsiteY28" fmla="*/ 229054 h 410171"/>
                <a:gd name="connsiteX29" fmla="*/ 26547 w 239709"/>
                <a:gd name="connsiteY29" fmla="*/ 389498 h 410171"/>
                <a:gd name="connsiteX30" fmla="*/ 103431 w 239709"/>
                <a:gd name="connsiteY30" fmla="*/ 404245 h 410171"/>
                <a:gd name="connsiteX31" fmla="*/ 206337 w 239709"/>
                <a:gd name="connsiteY31" fmla="*/ 395986 h 410171"/>
                <a:gd name="connsiteX32" fmla="*/ 210477 w 239709"/>
                <a:gd name="connsiteY32" fmla="*/ 391857 h 410171"/>
                <a:gd name="connsiteX33" fmla="*/ 224080 w 239709"/>
                <a:gd name="connsiteY33" fmla="*/ 321073 h 410171"/>
                <a:gd name="connsiteX34" fmla="*/ 209294 w 239709"/>
                <a:gd name="connsiteY34" fmla="*/ 68610 h 410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9709" h="410171">
                  <a:moveTo>
                    <a:pt x="209294" y="68610"/>
                  </a:moveTo>
                  <a:cubicBezTo>
                    <a:pt x="198649" y="59172"/>
                    <a:pt x="199832" y="55633"/>
                    <a:pt x="200423" y="39707"/>
                  </a:cubicBezTo>
                  <a:cubicBezTo>
                    <a:pt x="201014" y="23190"/>
                    <a:pt x="203971" y="1365"/>
                    <a:pt x="187412" y="4314"/>
                  </a:cubicBezTo>
                  <a:cubicBezTo>
                    <a:pt x="170261" y="7264"/>
                    <a:pt x="180315" y="25550"/>
                    <a:pt x="182089" y="42656"/>
                  </a:cubicBezTo>
                  <a:cubicBezTo>
                    <a:pt x="183272" y="52094"/>
                    <a:pt x="176767" y="78048"/>
                    <a:pt x="167304" y="56813"/>
                  </a:cubicBezTo>
                  <a:cubicBezTo>
                    <a:pt x="164347" y="50914"/>
                    <a:pt x="166121" y="40886"/>
                    <a:pt x="166121" y="34398"/>
                  </a:cubicBezTo>
                  <a:cubicBezTo>
                    <a:pt x="166121" y="18471"/>
                    <a:pt x="168487" y="-2174"/>
                    <a:pt x="154293" y="185"/>
                  </a:cubicBezTo>
                  <a:cubicBezTo>
                    <a:pt x="140099" y="2545"/>
                    <a:pt x="146605" y="27319"/>
                    <a:pt x="148379" y="43836"/>
                  </a:cubicBezTo>
                  <a:cubicBezTo>
                    <a:pt x="148970" y="48555"/>
                    <a:pt x="150153" y="57403"/>
                    <a:pt x="147196" y="61532"/>
                  </a:cubicBezTo>
                  <a:cubicBezTo>
                    <a:pt x="141282" y="69200"/>
                    <a:pt x="135959" y="61532"/>
                    <a:pt x="134185" y="55043"/>
                  </a:cubicBezTo>
                  <a:cubicBezTo>
                    <a:pt x="133002" y="49734"/>
                    <a:pt x="133594" y="43246"/>
                    <a:pt x="133594" y="37347"/>
                  </a:cubicBezTo>
                  <a:cubicBezTo>
                    <a:pt x="134185" y="23780"/>
                    <a:pt x="136551" y="9623"/>
                    <a:pt x="122357" y="4904"/>
                  </a:cubicBezTo>
                  <a:cubicBezTo>
                    <a:pt x="108163" y="185"/>
                    <a:pt x="114668" y="28499"/>
                    <a:pt x="117034" y="46195"/>
                  </a:cubicBezTo>
                  <a:cubicBezTo>
                    <a:pt x="117625" y="51504"/>
                    <a:pt x="117625" y="57992"/>
                    <a:pt x="116442" y="63891"/>
                  </a:cubicBezTo>
                  <a:cubicBezTo>
                    <a:pt x="115259" y="69790"/>
                    <a:pt x="112894" y="75099"/>
                    <a:pt x="108163" y="70970"/>
                  </a:cubicBezTo>
                  <a:cubicBezTo>
                    <a:pt x="102840" y="66840"/>
                    <a:pt x="104614" y="49144"/>
                    <a:pt x="104614" y="43246"/>
                  </a:cubicBezTo>
                  <a:cubicBezTo>
                    <a:pt x="104614" y="27909"/>
                    <a:pt x="105797" y="-404"/>
                    <a:pt x="93969" y="1955"/>
                  </a:cubicBezTo>
                  <a:cubicBezTo>
                    <a:pt x="82140" y="4314"/>
                    <a:pt x="88055" y="36167"/>
                    <a:pt x="89829" y="52094"/>
                  </a:cubicBezTo>
                  <a:cubicBezTo>
                    <a:pt x="90420" y="57403"/>
                    <a:pt x="91012" y="68020"/>
                    <a:pt x="88055" y="73329"/>
                  </a:cubicBezTo>
                  <a:cubicBezTo>
                    <a:pt x="78592" y="90435"/>
                    <a:pt x="74452" y="57992"/>
                    <a:pt x="74452" y="52684"/>
                  </a:cubicBezTo>
                  <a:cubicBezTo>
                    <a:pt x="75043" y="39117"/>
                    <a:pt x="78001" y="13162"/>
                    <a:pt x="63807" y="12573"/>
                  </a:cubicBezTo>
                  <a:cubicBezTo>
                    <a:pt x="49613" y="11983"/>
                    <a:pt x="57893" y="46195"/>
                    <a:pt x="60258" y="61532"/>
                  </a:cubicBezTo>
                  <a:cubicBezTo>
                    <a:pt x="60850" y="65071"/>
                    <a:pt x="63215" y="74509"/>
                    <a:pt x="60258" y="77458"/>
                  </a:cubicBezTo>
                  <a:cubicBezTo>
                    <a:pt x="56118" y="82177"/>
                    <a:pt x="50204" y="74509"/>
                    <a:pt x="49021" y="69790"/>
                  </a:cubicBezTo>
                  <a:cubicBezTo>
                    <a:pt x="46656" y="63891"/>
                    <a:pt x="47839" y="56813"/>
                    <a:pt x="47839" y="50324"/>
                  </a:cubicBezTo>
                  <a:cubicBezTo>
                    <a:pt x="47839" y="36167"/>
                    <a:pt x="50204" y="9033"/>
                    <a:pt x="33644" y="11983"/>
                  </a:cubicBezTo>
                  <a:cubicBezTo>
                    <a:pt x="16494" y="14932"/>
                    <a:pt x="24773" y="45015"/>
                    <a:pt x="27139" y="59762"/>
                  </a:cubicBezTo>
                  <a:cubicBezTo>
                    <a:pt x="29505" y="74509"/>
                    <a:pt x="18268" y="94564"/>
                    <a:pt x="18268" y="93974"/>
                  </a:cubicBezTo>
                  <a:cubicBezTo>
                    <a:pt x="-17809" y="125237"/>
                    <a:pt x="10580" y="191302"/>
                    <a:pt x="11171" y="229054"/>
                  </a:cubicBezTo>
                  <a:cubicBezTo>
                    <a:pt x="11762" y="271524"/>
                    <a:pt x="-10712" y="364134"/>
                    <a:pt x="26547" y="389498"/>
                  </a:cubicBezTo>
                  <a:cubicBezTo>
                    <a:pt x="43699" y="400705"/>
                    <a:pt x="81549" y="398936"/>
                    <a:pt x="103431" y="404245"/>
                  </a:cubicBezTo>
                  <a:cubicBezTo>
                    <a:pt x="134185" y="411913"/>
                    <a:pt x="179132" y="414862"/>
                    <a:pt x="206337" y="395986"/>
                  </a:cubicBezTo>
                  <a:cubicBezTo>
                    <a:pt x="208111" y="394807"/>
                    <a:pt x="209294" y="393627"/>
                    <a:pt x="210477" y="391857"/>
                  </a:cubicBezTo>
                  <a:cubicBezTo>
                    <a:pt x="228220" y="368263"/>
                    <a:pt x="222897" y="349387"/>
                    <a:pt x="224080" y="321073"/>
                  </a:cubicBezTo>
                  <a:cubicBezTo>
                    <a:pt x="224671" y="259137"/>
                    <a:pt x="267253" y="120518"/>
                    <a:pt x="209294" y="68610"/>
                  </a:cubicBezTo>
                  <a:close/>
                </a:path>
              </a:pathLst>
            </a:custGeom>
            <a:solidFill>
              <a:srgbClr val="F6BD99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915" name="Freeform 537">
              <a:extLst>
                <a:ext uri="{FF2B5EF4-FFF2-40B4-BE49-F238E27FC236}">
                  <a16:creationId xmlns:a16="http://schemas.microsoft.com/office/drawing/2014/main" id="{665A1DD1-0A59-3AE6-65EB-17885C228BC4}"/>
                </a:ext>
              </a:extLst>
            </p:cNvPr>
            <p:cNvSpPr>
              <a:spLocks/>
            </p:cNvSpPr>
            <p:nvPr/>
          </p:nvSpPr>
          <p:spPr>
            <a:xfrm>
              <a:off x="5900798" y="2342589"/>
              <a:ext cx="237487" cy="343920"/>
            </a:xfrm>
            <a:custGeom>
              <a:avLst/>
              <a:gdLst>
                <a:gd name="connsiteX0" fmla="*/ 207263 w 237487"/>
                <a:gd name="connsiteY0" fmla="*/ 0 h 343920"/>
                <a:gd name="connsiteX1" fmla="*/ 200758 w 237487"/>
                <a:gd name="connsiteY1" fmla="*/ 104407 h 343920"/>
                <a:gd name="connsiteX2" fmla="*/ 183016 w 237487"/>
                <a:gd name="connsiteY2" fmla="*/ 186988 h 343920"/>
                <a:gd name="connsiteX3" fmla="*/ 179467 w 237487"/>
                <a:gd name="connsiteY3" fmla="*/ 270159 h 343920"/>
                <a:gd name="connsiteX4" fmla="*/ 170596 w 237487"/>
                <a:gd name="connsiteY4" fmla="*/ 282546 h 343920"/>
                <a:gd name="connsiteX5" fmla="*/ 108497 w 237487"/>
                <a:gd name="connsiteY5" fmla="*/ 294934 h 343920"/>
                <a:gd name="connsiteX6" fmla="*/ 74787 w 237487"/>
                <a:gd name="connsiteY6" fmla="*/ 290215 h 343920"/>
                <a:gd name="connsiteX7" fmla="*/ 39302 w 237487"/>
                <a:gd name="connsiteY7" fmla="*/ 264850 h 343920"/>
                <a:gd name="connsiteX8" fmla="*/ 19194 w 237487"/>
                <a:gd name="connsiteY8" fmla="*/ 204094 h 343920"/>
                <a:gd name="connsiteX9" fmla="*/ 18011 w 237487"/>
                <a:gd name="connsiteY9" fmla="*/ 136849 h 343920"/>
                <a:gd name="connsiteX10" fmla="*/ 269 w 237487"/>
                <a:gd name="connsiteY10" fmla="*/ 114434 h 343920"/>
                <a:gd name="connsiteX11" fmla="*/ 6183 w 237487"/>
                <a:gd name="connsiteY11" fmla="*/ 162803 h 343920"/>
                <a:gd name="connsiteX12" fmla="*/ 21559 w 237487"/>
                <a:gd name="connsiteY12" fmla="*/ 323247 h 343920"/>
                <a:gd name="connsiteX13" fmla="*/ 98443 w 237487"/>
                <a:gd name="connsiteY13" fmla="*/ 337994 h 343920"/>
                <a:gd name="connsiteX14" fmla="*/ 201349 w 237487"/>
                <a:gd name="connsiteY14" fmla="*/ 329736 h 343920"/>
                <a:gd name="connsiteX15" fmla="*/ 205489 w 237487"/>
                <a:gd name="connsiteY15" fmla="*/ 325607 h 343920"/>
                <a:gd name="connsiteX16" fmla="*/ 219092 w 237487"/>
                <a:gd name="connsiteY16" fmla="*/ 254823 h 343920"/>
                <a:gd name="connsiteX17" fmla="*/ 207263 w 237487"/>
                <a:gd name="connsiteY17" fmla="*/ 0 h 34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7487" h="343920">
                  <a:moveTo>
                    <a:pt x="207263" y="0"/>
                  </a:moveTo>
                  <a:cubicBezTo>
                    <a:pt x="200166" y="36572"/>
                    <a:pt x="183016" y="48369"/>
                    <a:pt x="200758" y="104407"/>
                  </a:cubicBezTo>
                  <a:cubicBezTo>
                    <a:pt x="209629" y="132720"/>
                    <a:pt x="188930" y="158084"/>
                    <a:pt x="183016" y="186988"/>
                  </a:cubicBezTo>
                  <a:cubicBezTo>
                    <a:pt x="177693" y="215302"/>
                    <a:pt x="193661" y="245385"/>
                    <a:pt x="179467" y="270159"/>
                  </a:cubicBezTo>
                  <a:cubicBezTo>
                    <a:pt x="177101" y="274878"/>
                    <a:pt x="173553" y="279007"/>
                    <a:pt x="170596" y="282546"/>
                  </a:cubicBezTo>
                  <a:cubicBezTo>
                    <a:pt x="153445" y="301422"/>
                    <a:pt x="130380" y="297883"/>
                    <a:pt x="108497" y="294934"/>
                  </a:cubicBezTo>
                  <a:cubicBezTo>
                    <a:pt x="97261" y="293164"/>
                    <a:pt x="86024" y="290805"/>
                    <a:pt x="74787" y="290215"/>
                  </a:cubicBezTo>
                  <a:cubicBezTo>
                    <a:pt x="60001" y="289625"/>
                    <a:pt x="48173" y="277238"/>
                    <a:pt x="39302" y="264850"/>
                  </a:cubicBezTo>
                  <a:cubicBezTo>
                    <a:pt x="23925" y="243615"/>
                    <a:pt x="16237" y="228279"/>
                    <a:pt x="19194" y="204094"/>
                  </a:cubicBezTo>
                  <a:cubicBezTo>
                    <a:pt x="22151" y="182859"/>
                    <a:pt x="28065" y="157495"/>
                    <a:pt x="18011" y="136849"/>
                  </a:cubicBezTo>
                  <a:cubicBezTo>
                    <a:pt x="13871" y="128591"/>
                    <a:pt x="7366" y="120923"/>
                    <a:pt x="269" y="114434"/>
                  </a:cubicBezTo>
                  <a:cubicBezTo>
                    <a:pt x="3226" y="131540"/>
                    <a:pt x="6183" y="149236"/>
                    <a:pt x="6183" y="162803"/>
                  </a:cubicBezTo>
                  <a:cubicBezTo>
                    <a:pt x="6774" y="205274"/>
                    <a:pt x="-15700" y="297883"/>
                    <a:pt x="21559" y="323247"/>
                  </a:cubicBezTo>
                  <a:cubicBezTo>
                    <a:pt x="38710" y="334455"/>
                    <a:pt x="76561" y="332685"/>
                    <a:pt x="98443" y="337994"/>
                  </a:cubicBezTo>
                  <a:cubicBezTo>
                    <a:pt x="129197" y="345662"/>
                    <a:pt x="174144" y="348612"/>
                    <a:pt x="201349" y="329736"/>
                  </a:cubicBezTo>
                  <a:cubicBezTo>
                    <a:pt x="203123" y="328556"/>
                    <a:pt x="204306" y="327376"/>
                    <a:pt x="205489" y="325607"/>
                  </a:cubicBezTo>
                  <a:cubicBezTo>
                    <a:pt x="223232" y="302012"/>
                    <a:pt x="210812" y="281957"/>
                    <a:pt x="219092" y="254823"/>
                  </a:cubicBezTo>
                  <a:cubicBezTo>
                    <a:pt x="222640" y="190527"/>
                    <a:pt x="265222" y="51908"/>
                    <a:pt x="207263" y="0"/>
                  </a:cubicBezTo>
                  <a:close/>
                </a:path>
              </a:pathLst>
            </a:custGeom>
            <a:solidFill>
              <a:srgbClr val="F19C67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916" name="Graphic 22">
              <a:extLst>
                <a:ext uri="{FF2B5EF4-FFF2-40B4-BE49-F238E27FC236}">
                  <a16:creationId xmlns:a16="http://schemas.microsoft.com/office/drawing/2014/main" id="{510DFFCB-AB01-41DB-7822-71D2EA7FA969}"/>
                </a:ext>
              </a:extLst>
            </p:cNvPr>
            <p:cNvGrpSpPr>
              <a:grpSpLocks/>
            </p:cNvGrpSpPr>
            <p:nvPr/>
          </p:nvGrpSpPr>
          <p:grpSpPr>
            <a:xfrm>
              <a:off x="5931204" y="2285962"/>
              <a:ext cx="152790" cy="79770"/>
              <a:chOff x="5931204" y="2285962"/>
              <a:chExt cx="152790" cy="79770"/>
            </a:xfrm>
            <a:solidFill>
              <a:srgbClr val="F19C67"/>
            </a:solidFill>
          </p:grpSpPr>
          <p:sp>
            <p:nvSpPr>
              <p:cNvPr id="928" name="Freeform 550">
                <a:extLst>
                  <a:ext uri="{FF2B5EF4-FFF2-40B4-BE49-F238E27FC236}">
                    <a16:creationId xmlns:a16="http://schemas.microsoft.com/office/drawing/2014/main" id="{9E639AA4-87D5-3A04-585B-8C8E4E73B05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31204" y="2286920"/>
                <a:ext cx="28938" cy="78685"/>
              </a:xfrm>
              <a:custGeom>
                <a:avLst/>
                <a:gdLst>
                  <a:gd name="connsiteX0" fmla="*/ 8305 w 28938"/>
                  <a:gd name="connsiteY0" fmla="*/ 29716 h 78685"/>
                  <a:gd name="connsiteX1" fmla="*/ 24273 w 28938"/>
                  <a:gd name="connsiteY1" fmla="*/ 78675 h 78685"/>
                  <a:gd name="connsiteX2" fmla="*/ 26639 w 28938"/>
                  <a:gd name="connsiteY2" fmla="*/ 49771 h 78685"/>
                  <a:gd name="connsiteX3" fmla="*/ 26639 w 28938"/>
                  <a:gd name="connsiteY3" fmla="*/ 65697 h 78685"/>
                  <a:gd name="connsiteX4" fmla="*/ 15402 w 28938"/>
                  <a:gd name="connsiteY4" fmla="*/ 58029 h 78685"/>
                  <a:gd name="connsiteX5" fmla="*/ 14219 w 28938"/>
                  <a:gd name="connsiteY5" fmla="*/ 38564 h 78685"/>
                  <a:gd name="connsiteX6" fmla="*/ 25 w 28938"/>
                  <a:gd name="connsiteY6" fmla="*/ 222 h 78685"/>
                  <a:gd name="connsiteX7" fmla="*/ 8305 w 28938"/>
                  <a:gd name="connsiteY7" fmla="*/ 29716 h 78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938" h="78685">
                    <a:moveTo>
                      <a:pt x="8305" y="29716"/>
                    </a:moveTo>
                    <a:cubicBezTo>
                      <a:pt x="7122" y="56849"/>
                      <a:pt x="15402" y="79264"/>
                      <a:pt x="24273" y="78675"/>
                    </a:cubicBezTo>
                    <a:cubicBezTo>
                      <a:pt x="33144" y="78085"/>
                      <a:pt x="26639" y="49771"/>
                      <a:pt x="26639" y="49771"/>
                    </a:cubicBezTo>
                    <a:cubicBezTo>
                      <a:pt x="26639" y="49771"/>
                      <a:pt x="29596" y="62748"/>
                      <a:pt x="26639" y="65697"/>
                    </a:cubicBezTo>
                    <a:cubicBezTo>
                      <a:pt x="22499" y="70416"/>
                      <a:pt x="16585" y="62748"/>
                      <a:pt x="15402" y="58029"/>
                    </a:cubicBezTo>
                    <a:cubicBezTo>
                      <a:pt x="13036" y="52131"/>
                      <a:pt x="14219" y="45052"/>
                      <a:pt x="14219" y="38564"/>
                    </a:cubicBezTo>
                    <a:cubicBezTo>
                      <a:pt x="14219" y="24407"/>
                      <a:pt x="16585" y="-2727"/>
                      <a:pt x="25" y="222"/>
                    </a:cubicBezTo>
                    <a:cubicBezTo>
                      <a:pt x="-566" y="812"/>
                      <a:pt x="9488" y="2582"/>
                      <a:pt x="8305" y="29716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29" name="Freeform 551">
                <a:extLst>
                  <a:ext uri="{FF2B5EF4-FFF2-40B4-BE49-F238E27FC236}">
                    <a16:creationId xmlns:a16="http://schemas.microsoft.com/office/drawing/2014/main" id="{5233181C-853A-ECEE-BEC2-36BE4F307B4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61958" y="2287142"/>
                <a:ext cx="27537" cy="78590"/>
              </a:xfrm>
              <a:custGeom>
                <a:avLst/>
                <a:gdLst>
                  <a:gd name="connsiteX0" fmla="*/ 5938 w 27537"/>
                  <a:gd name="connsiteY0" fmla="*/ 32443 h 78590"/>
                  <a:gd name="connsiteX1" fmla="*/ 21906 w 27537"/>
                  <a:gd name="connsiteY1" fmla="*/ 77273 h 78590"/>
                  <a:gd name="connsiteX2" fmla="*/ 26046 w 27537"/>
                  <a:gd name="connsiteY2" fmla="*/ 39521 h 78590"/>
                  <a:gd name="connsiteX3" fmla="*/ 24272 w 27537"/>
                  <a:gd name="connsiteY3" fmla="*/ 60756 h 78590"/>
                  <a:gd name="connsiteX4" fmla="*/ 10669 w 27537"/>
                  <a:gd name="connsiteY4" fmla="*/ 40111 h 78590"/>
                  <a:gd name="connsiteX5" fmla="*/ 24 w 27537"/>
                  <a:gd name="connsiteY5" fmla="*/ 0 h 78590"/>
                  <a:gd name="connsiteX6" fmla="*/ 5938 w 27537"/>
                  <a:gd name="connsiteY6" fmla="*/ 32443 h 78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37" h="78590">
                    <a:moveTo>
                      <a:pt x="5938" y="32443"/>
                    </a:moveTo>
                    <a:cubicBezTo>
                      <a:pt x="1798" y="53088"/>
                      <a:pt x="12444" y="85531"/>
                      <a:pt x="21906" y="77273"/>
                    </a:cubicBezTo>
                    <a:cubicBezTo>
                      <a:pt x="31369" y="69014"/>
                      <a:pt x="26046" y="39521"/>
                      <a:pt x="26046" y="39521"/>
                    </a:cubicBezTo>
                    <a:cubicBezTo>
                      <a:pt x="26637" y="44830"/>
                      <a:pt x="27229" y="55448"/>
                      <a:pt x="24272" y="60756"/>
                    </a:cubicBezTo>
                    <a:cubicBezTo>
                      <a:pt x="14809" y="77862"/>
                      <a:pt x="10669" y="45420"/>
                      <a:pt x="10669" y="40111"/>
                    </a:cubicBezTo>
                    <a:cubicBezTo>
                      <a:pt x="11261" y="26544"/>
                      <a:pt x="14218" y="590"/>
                      <a:pt x="24" y="0"/>
                    </a:cubicBezTo>
                    <a:cubicBezTo>
                      <a:pt x="-567" y="590"/>
                      <a:pt x="10078" y="11797"/>
                      <a:pt x="5938" y="3244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30" name="Freeform 552">
                <a:extLst>
                  <a:ext uri="{FF2B5EF4-FFF2-40B4-BE49-F238E27FC236}">
                    <a16:creationId xmlns:a16="http://schemas.microsoft.com/office/drawing/2014/main" id="{27D141DA-E31C-1564-02CD-40BED01C0A6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00653" y="2314276"/>
                <a:ext cx="16143" cy="46359"/>
              </a:xfrm>
              <a:custGeom>
                <a:avLst/>
                <a:gdLst>
                  <a:gd name="connsiteX0" fmla="*/ 3911 w 16143"/>
                  <a:gd name="connsiteY0" fmla="*/ 46010 h 46359"/>
                  <a:gd name="connsiteX1" fmla="*/ 13965 w 16143"/>
                  <a:gd name="connsiteY1" fmla="*/ 5899 h 46359"/>
                  <a:gd name="connsiteX2" fmla="*/ 13373 w 16143"/>
                  <a:gd name="connsiteY2" fmla="*/ 23595 h 46359"/>
                  <a:gd name="connsiteX3" fmla="*/ 5094 w 16143"/>
                  <a:gd name="connsiteY3" fmla="*/ 30673 h 46359"/>
                  <a:gd name="connsiteX4" fmla="*/ 1545 w 16143"/>
                  <a:gd name="connsiteY4" fmla="*/ 2949 h 46359"/>
                  <a:gd name="connsiteX5" fmla="*/ 1545 w 16143"/>
                  <a:gd name="connsiteY5" fmla="*/ 0 h 46359"/>
                  <a:gd name="connsiteX6" fmla="*/ 3911 w 16143"/>
                  <a:gd name="connsiteY6" fmla="*/ 46010 h 46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43" h="46359">
                    <a:moveTo>
                      <a:pt x="3911" y="46010"/>
                    </a:moveTo>
                    <a:cubicBezTo>
                      <a:pt x="11008" y="48959"/>
                      <a:pt x="20470" y="33033"/>
                      <a:pt x="13965" y="5899"/>
                    </a:cubicBezTo>
                    <a:cubicBezTo>
                      <a:pt x="14556" y="11207"/>
                      <a:pt x="14556" y="17696"/>
                      <a:pt x="13373" y="23595"/>
                    </a:cubicBezTo>
                    <a:cubicBezTo>
                      <a:pt x="12191" y="29493"/>
                      <a:pt x="9825" y="34802"/>
                      <a:pt x="5094" y="30673"/>
                    </a:cubicBezTo>
                    <a:cubicBezTo>
                      <a:pt x="-229" y="26544"/>
                      <a:pt x="1545" y="8848"/>
                      <a:pt x="1545" y="2949"/>
                    </a:cubicBezTo>
                    <a:cubicBezTo>
                      <a:pt x="1545" y="1770"/>
                      <a:pt x="1545" y="1180"/>
                      <a:pt x="1545" y="0"/>
                    </a:cubicBezTo>
                    <a:cubicBezTo>
                      <a:pt x="1545" y="590"/>
                      <a:pt x="-3186" y="43060"/>
                      <a:pt x="3911" y="46010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31" name="Freeform 553">
                <a:extLst>
                  <a:ext uri="{FF2B5EF4-FFF2-40B4-BE49-F238E27FC236}">
                    <a16:creationId xmlns:a16="http://schemas.microsoft.com/office/drawing/2014/main" id="{33ED462C-02D2-FDA7-E4DB-42807E2ACCF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26199" y="2285962"/>
                <a:ext cx="21975" cy="70843"/>
              </a:xfrm>
              <a:custGeom>
                <a:avLst/>
                <a:gdLst>
                  <a:gd name="connsiteX0" fmla="*/ 15033 w 21975"/>
                  <a:gd name="connsiteY0" fmla="*/ 70784 h 70843"/>
                  <a:gd name="connsiteX1" fmla="*/ 21538 w 21975"/>
                  <a:gd name="connsiteY1" fmla="*/ 43060 h 70843"/>
                  <a:gd name="connsiteX2" fmla="*/ 21538 w 21975"/>
                  <a:gd name="connsiteY2" fmla="*/ 43060 h 70843"/>
                  <a:gd name="connsiteX3" fmla="*/ 19764 w 21975"/>
                  <a:gd name="connsiteY3" fmla="*/ 50729 h 70843"/>
                  <a:gd name="connsiteX4" fmla="*/ 6753 w 21975"/>
                  <a:gd name="connsiteY4" fmla="*/ 44240 h 70843"/>
                  <a:gd name="connsiteX5" fmla="*/ 6161 w 21975"/>
                  <a:gd name="connsiteY5" fmla="*/ 26544 h 70843"/>
                  <a:gd name="connsiteX6" fmla="*/ 5570 w 21975"/>
                  <a:gd name="connsiteY6" fmla="*/ 8258 h 70843"/>
                  <a:gd name="connsiteX7" fmla="*/ 2021 w 21975"/>
                  <a:gd name="connsiteY7" fmla="*/ 0 h 70843"/>
                  <a:gd name="connsiteX8" fmla="*/ 2021 w 21975"/>
                  <a:gd name="connsiteY8" fmla="*/ 0 h 70843"/>
                  <a:gd name="connsiteX9" fmla="*/ 839 w 21975"/>
                  <a:gd name="connsiteY9" fmla="*/ 37752 h 70843"/>
                  <a:gd name="connsiteX10" fmla="*/ 15033 w 21975"/>
                  <a:gd name="connsiteY10" fmla="*/ 70784 h 70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975" h="70843">
                    <a:moveTo>
                      <a:pt x="15033" y="70784"/>
                    </a:moveTo>
                    <a:cubicBezTo>
                      <a:pt x="24495" y="69604"/>
                      <a:pt x="21538" y="43060"/>
                      <a:pt x="21538" y="43060"/>
                    </a:cubicBezTo>
                    <a:lnTo>
                      <a:pt x="21538" y="43060"/>
                    </a:lnTo>
                    <a:cubicBezTo>
                      <a:pt x="21538" y="46010"/>
                      <a:pt x="20947" y="48959"/>
                      <a:pt x="19764" y="50729"/>
                    </a:cubicBezTo>
                    <a:cubicBezTo>
                      <a:pt x="13850" y="58397"/>
                      <a:pt x="8527" y="50729"/>
                      <a:pt x="6753" y="44240"/>
                    </a:cubicBezTo>
                    <a:cubicBezTo>
                      <a:pt x="5570" y="38931"/>
                      <a:pt x="6161" y="32443"/>
                      <a:pt x="6161" y="26544"/>
                    </a:cubicBezTo>
                    <a:cubicBezTo>
                      <a:pt x="6161" y="18876"/>
                      <a:pt x="7344" y="17106"/>
                      <a:pt x="5570" y="8258"/>
                    </a:cubicBezTo>
                    <a:cubicBezTo>
                      <a:pt x="4387" y="4719"/>
                      <a:pt x="3796" y="2949"/>
                      <a:pt x="2021" y="0"/>
                    </a:cubicBezTo>
                    <a:lnTo>
                      <a:pt x="2021" y="0"/>
                    </a:lnTo>
                    <a:cubicBezTo>
                      <a:pt x="2021" y="1180"/>
                      <a:pt x="3796" y="19466"/>
                      <a:pt x="839" y="37752"/>
                    </a:cubicBezTo>
                    <a:cubicBezTo>
                      <a:pt x="-2710" y="55448"/>
                      <a:pt x="5570" y="71964"/>
                      <a:pt x="15033" y="70784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32" name="Freeform 554">
                <a:extLst>
                  <a:ext uri="{FF2B5EF4-FFF2-40B4-BE49-F238E27FC236}">
                    <a16:creationId xmlns:a16="http://schemas.microsoft.com/office/drawing/2014/main" id="{D10E98D1-D254-41BB-06B5-8F250BD297B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60778" y="2307197"/>
                <a:ext cx="23216" cy="49432"/>
              </a:xfrm>
              <a:custGeom>
                <a:avLst/>
                <a:gdLst>
                  <a:gd name="connsiteX0" fmla="*/ 561 w 23216"/>
                  <a:gd name="connsiteY0" fmla="*/ 30083 h 49432"/>
                  <a:gd name="connsiteX1" fmla="*/ 18304 w 23216"/>
                  <a:gd name="connsiteY1" fmla="*/ 48959 h 49432"/>
                  <a:gd name="connsiteX2" fmla="*/ 16529 w 23216"/>
                  <a:gd name="connsiteY2" fmla="*/ 0 h 49432"/>
                  <a:gd name="connsiteX3" fmla="*/ 16529 w 23216"/>
                  <a:gd name="connsiteY3" fmla="*/ 0 h 49432"/>
                  <a:gd name="connsiteX4" fmla="*/ 19487 w 23216"/>
                  <a:gd name="connsiteY4" fmla="*/ 9438 h 49432"/>
                  <a:gd name="connsiteX5" fmla="*/ 4701 w 23216"/>
                  <a:gd name="connsiteY5" fmla="*/ 23595 h 49432"/>
                  <a:gd name="connsiteX6" fmla="*/ 3518 w 23216"/>
                  <a:gd name="connsiteY6" fmla="*/ 1180 h 49432"/>
                  <a:gd name="connsiteX7" fmla="*/ 3518 w 23216"/>
                  <a:gd name="connsiteY7" fmla="*/ 0 h 49432"/>
                  <a:gd name="connsiteX8" fmla="*/ 3518 w 23216"/>
                  <a:gd name="connsiteY8" fmla="*/ 0 h 49432"/>
                  <a:gd name="connsiteX9" fmla="*/ 561 w 23216"/>
                  <a:gd name="connsiteY9" fmla="*/ 30083 h 49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216" h="49432">
                    <a:moveTo>
                      <a:pt x="561" y="30083"/>
                    </a:moveTo>
                    <a:cubicBezTo>
                      <a:pt x="2927" y="44830"/>
                      <a:pt x="13572" y="51318"/>
                      <a:pt x="18304" y="48959"/>
                    </a:cubicBezTo>
                    <a:cubicBezTo>
                      <a:pt x="23035" y="46600"/>
                      <a:pt x="27175" y="21825"/>
                      <a:pt x="16529" y="0"/>
                    </a:cubicBezTo>
                    <a:lnTo>
                      <a:pt x="16529" y="0"/>
                    </a:lnTo>
                    <a:cubicBezTo>
                      <a:pt x="17712" y="6489"/>
                      <a:pt x="18895" y="4129"/>
                      <a:pt x="19487" y="9438"/>
                    </a:cubicBezTo>
                    <a:cubicBezTo>
                      <a:pt x="20669" y="18876"/>
                      <a:pt x="14164" y="44830"/>
                      <a:pt x="4701" y="23595"/>
                    </a:cubicBezTo>
                    <a:cubicBezTo>
                      <a:pt x="1744" y="17696"/>
                      <a:pt x="3518" y="7668"/>
                      <a:pt x="3518" y="1180"/>
                    </a:cubicBezTo>
                    <a:cubicBezTo>
                      <a:pt x="3518" y="-1770"/>
                      <a:pt x="3518" y="3539"/>
                      <a:pt x="3518" y="0"/>
                    </a:cubicBezTo>
                    <a:lnTo>
                      <a:pt x="3518" y="0"/>
                    </a:lnTo>
                    <a:cubicBezTo>
                      <a:pt x="4110" y="0"/>
                      <a:pt x="-1804" y="14747"/>
                      <a:pt x="561" y="3008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grpSp>
          <p:nvGrpSpPr>
            <p:cNvPr id="917" name="Graphic 22">
              <a:extLst>
                <a:ext uri="{FF2B5EF4-FFF2-40B4-BE49-F238E27FC236}">
                  <a16:creationId xmlns:a16="http://schemas.microsoft.com/office/drawing/2014/main" id="{E70A10B6-20FE-4101-542C-FA8CAA38CB04}"/>
                </a:ext>
              </a:extLst>
            </p:cNvPr>
            <p:cNvGrpSpPr>
              <a:grpSpLocks/>
            </p:cNvGrpSpPr>
            <p:nvPr/>
          </p:nvGrpSpPr>
          <p:grpSpPr>
            <a:xfrm>
              <a:off x="5947709" y="2435362"/>
              <a:ext cx="136695" cy="212239"/>
              <a:chOff x="5947709" y="2435362"/>
              <a:chExt cx="136695" cy="212239"/>
            </a:xfrm>
            <a:solidFill>
              <a:srgbClr val="54BCE8"/>
            </a:solidFill>
          </p:grpSpPr>
          <p:sp>
            <p:nvSpPr>
              <p:cNvPr id="924" name="Freeform 546">
                <a:extLst>
                  <a:ext uri="{FF2B5EF4-FFF2-40B4-BE49-F238E27FC236}">
                    <a16:creationId xmlns:a16="http://schemas.microsoft.com/office/drawing/2014/main" id="{193312CC-23B2-505A-EB6C-BE84C227C53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51840" y="2463406"/>
                <a:ext cx="28457" cy="30816"/>
              </a:xfrm>
              <a:custGeom>
                <a:avLst/>
                <a:gdLst>
                  <a:gd name="connsiteX0" fmla="*/ 28425 w 28457"/>
                  <a:gd name="connsiteY0" fmla="*/ 15443 h 30816"/>
                  <a:gd name="connsiteX1" fmla="*/ 14231 w 28457"/>
                  <a:gd name="connsiteY1" fmla="*/ 30780 h 30816"/>
                  <a:gd name="connsiteX2" fmla="*/ 37 w 28457"/>
                  <a:gd name="connsiteY2" fmla="*/ 15443 h 30816"/>
                  <a:gd name="connsiteX3" fmla="*/ 14231 w 28457"/>
                  <a:gd name="connsiteY3" fmla="*/ 106 h 30816"/>
                  <a:gd name="connsiteX4" fmla="*/ 28425 w 28457"/>
                  <a:gd name="connsiteY4" fmla="*/ 15443 h 30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57" h="30816">
                    <a:moveTo>
                      <a:pt x="28425" y="15443"/>
                    </a:moveTo>
                    <a:cubicBezTo>
                      <a:pt x="29017" y="24291"/>
                      <a:pt x="21328" y="30190"/>
                      <a:pt x="14231" y="30780"/>
                    </a:cubicBezTo>
                    <a:cubicBezTo>
                      <a:pt x="5951" y="31369"/>
                      <a:pt x="-554" y="24881"/>
                      <a:pt x="37" y="15443"/>
                    </a:cubicBezTo>
                    <a:cubicBezTo>
                      <a:pt x="629" y="7775"/>
                      <a:pt x="6543" y="-1073"/>
                      <a:pt x="14231" y="106"/>
                    </a:cubicBezTo>
                    <a:cubicBezTo>
                      <a:pt x="21328" y="696"/>
                      <a:pt x="27834" y="7775"/>
                      <a:pt x="28425" y="15443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25" name="Freeform 547">
                <a:extLst>
                  <a:ext uri="{FF2B5EF4-FFF2-40B4-BE49-F238E27FC236}">
                    <a16:creationId xmlns:a16="http://schemas.microsoft.com/office/drawing/2014/main" id="{29026866-D4C5-CEF9-2BC0-A18DBD7DD8E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47709" y="2615474"/>
                <a:ext cx="37114" cy="32127"/>
              </a:xfrm>
              <a:custGeom>
                <a:avLst/>
                <a:gdLst>
                  <a:gd name="connsiteX0" fmla="*/ 27285 w 37114"/>
                  <a:gd name="connsiteY0" fmla="*/ 27948 h 32127"/>
                  <a:gd name="connsiteX1" fmla="*/ 2445 w 37114"/>
                  <a:gd name="connsiteY1" fmla="*/ 26768 h 32127"/>
                  <a:gd name="connsiteX2" fmla="*/ 11317 w 37114"/>
                  <a:gd name="connsiteY2" fmla="*/ 4353 h 32127"/>
                  <a:gd name="connsiteX3" fmla="*/ 36156 w 37114"/>
                  <a:gd name="connsiteY3" fmla="*/ 4943 h 32127"/>
                  <a:gd name="connsiteX4" fmla="*/ 27285 w 37114"/>
                  <a:gd name="connsiteY4" fmla="*/ 27948 h 32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114" h="32127">
                    <a:moveTo>
                      <a:pt x="27285" y="27948"/>
                    </a:moveTo>
                    <a:cubicBezTo>
                      <a:pt x="17822" y="35026"/>
                      <a:pt x="7177" y="32077"/>
                      <a:pt x="2445" y="26768"/>
                    </a:cubicBezTo>
                    <a:cubicBezTo>
                      <a:pt x="-2877" y="20279"/>
                      <a:pt x="671" y="10252"/>
                      <a:pt x="11317" y="4353"/>
                    </a:cubicBezTo>
                    <a:cubicBezTo>
                      <a:pt x="20188" y="-956"/>
                      <a:pt x="32608" y="-2136"/>
                      <a:pt x="36156" y="4943"/>
                    </a:cubicBezTo>
                    <a:cubicBezTo>
                      <a:pt x="39113" y="11431"/>
                      <a:pt x="34973" y="22049"/>
                      <a:pt x="27285" y="27948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26" name="Freeform 548">
                <a:extLst>
                  <a:ext uri="{FF2B5EF4-FFF2-40B4-BE49-F238E27FC236}">
                    <a16:creationId xmlns:a16="http://schemas.microsoft.com/office/drawing/2014/main" id="{35906A0C-3538-3E4E-6EFF-12530D3AD1F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57072" y="2435362"/>
                <a:ext cx="38129" cy="36594"/>
              </a:xfrm>
              <a:custGeom>
                <a:avLst/>
                <a:gdLst>
                  <a:gd name="connsiteX0" fmla="*/ 38029 w 38129"/>
                  <a:gd name="connsiteY0" fmla="*/ 17533 h 36594"/>
                  <a:gd name="connsiteX1" fmla="*/ 19104 w 38129"/>
                  <a:gd name="connsiteY1" fmla="*/ 36408 h 36594"/>
                  <a:gd name="connsiteX2" fmla="*/ 179 w 38129"/>
                  <a:gd name="connsiteY2" fmla="*/ 19302 h 36594"/>
                  <a:gd name="connsiteX3" fmla="*/ 18512 w 38129"/>
                  <a:gd name="connsiteY3" fmla="*/ 427 h 36594"/>
                  <a:gd name="connsiteX4" fmla="*/ 38029 w 38129"/>
                  <a:gd name="connsiteY4" fmla="*/ 17533 h 3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29" h="36594">
                    <a:moveTo>
                      <a:pt x="38029" y="17533"/>
                    </a:moveTo>
                    <a:cubicBezTo>
                      <a:pt x="36846" y="26971"/>
                      <a:pt x="29749" y="38178"/>
                      <a:pt x="19104" y="36408"/>
                    </a:cubicBezTo>
                    <a:cubicBezTo>
                      <a:pt x="10233" y="35229"/>
                      <a:pt x="1362" y="27560"/>
                      <a:pt x="179" y="19302"/>
                    </a:cubicBezTo>
                    <a:cubicBezTo>
                      <a:pt x="-1596" y="9275"/>
                      <a:pt x="10233" y="2196"/>
                      <a:pt x="18512" y="427"/>
                    </a:cubicBezTo>
                    <a:cubicBezTo>
                      <a:pt x="29749" y="-1933"/>
                      <a:pt x="39212" y="5735"/>
                      <a:pt x="38029" y="17533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27" name="Freeform 549">
                <a:extLst>
                  <a:ext uri="{FF2B5EF4-FFF2-40B4-BE49-F238E27FC236}">
                    <a16:creationId xmlns:a16="http://schemas.microsoft.com/office/drawing/2014/main" id="{DE85AFD6-011C-DB49-05F6-D68D54D0299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62793" y="2606260"/>
                <a:ext cx="21611" cy="25705"/>
              </a:xfrm>
              <a:custGeom>
                <a:avLst/>
                <a:gdLst>
                  <a:gd name="connsiteX0" fmla="*/ 9784 w 21611"/>
                  <a:gd name="connsiteY0" fmla="*/ 25364 h 25705"/>
                  <a:gd name="connsiteX1" fmla="*/ 321 w 21611"/>
                  <a:gd name="connsiteY1" fmla="*/ 11207 h 25705"/>
                  <a:gd name="connsiteX2" fmla="*/ 12150 w 21611"/>
                  <a:gd name="connsiteY2" fmla="*/ 0 h 25705"/>
                  <a:gd name="connsiteX3" fmla="*/ 21612 w 21611"/>
                  <a:gd name="connsiteY3" fmla="*/ 14157 h 25705"/>
                  <a:gd name="connsiteX4" fmla="*/ 9784 w 21611"/>
                  <a:gd name="connsiteY4" fmla="*/ 25364 h 25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11" h="25705">
                    <a:moveTo>
                      <a:pt x="9784" y="25364"/>
                    </a:moveTo>
                    <a:cubicBezTo>
                      <a:pt x="4461" y="23595"/>
                      <a:pt x="-1453" y="18286"/>
                      <a:pt x="321" y="11207"/>
                    </a:cubicBezTo>
                    <a:cubicBezTo>
                      <a:pt x="1504" y="5899"/>
                      <a:pt x="6827" y="590"/>
                      <a:pt x="12150" y="0"/>
                    </a:cubicBezTo>
                    <a:cubicBezTo>
                      <a:pt x="18064" y="0"/>
                      <a:pt x="21612" y="8258"/>
                      <a:pt x="21612" y="14157"/>
                    </a:cubicBezTo>
                    <a:cubicBezTo>
                      <a:pt x="21612" y="21825"/>
                      <a:pt x="16289" y="27134"/>
                      <a:pt x="9784" y="25364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sp>
          <p:nvSpPr>
            <p:cNvPr id="918" name="Freeform 540">
              <a:extLst>
                <a:ext uri="{FF2B5EF4-FFF2-40B4-BE49-F238E27FC236}">
                  <a16:creationId xmlns:a16="http://schemas.microsoft.com/office/drawing/2014/main" id="{50534963-0E8E-20D1-3383-3C9B54B6576F}"/>
                </a:ext>
              </a:extLst>
            </p:cNvPr>
            <p:cNvSpPr>
              <a:spLocks/>
            </p:cNvSpPr>
            <p:nvPr/>
          </p:nvSpPr>
          <p:spPr>
            <a:xfrm>
              <a:off x="5929695" y="2382455"/>
              <a:ext cx="71376" cy="30743"/>
            </a:xfrm>
            <a:custGeom>
              <a:avLst/>
              <a:gdLst>
                <a:gd name="connsiteX0" fmla="*/ 351 w 71376"/>
                <a:gd name="connsiteY0" fmla="*/ 20890 h 30743"/>
                <a:gd name="connsiteX1" fmla="*/ 32879 w 71376"/>
                <a:gd name="connsiteY1" fmla="*/ 3784 h 30743"/>
                <a:gd name="connsiteX2" fmla="*/ 69547 w 71376"/>
                <a:gd name="connsiteY2" fmla="*/ 5554 h 30743"/>
                <a:gd name="connsiteX3" fmla="*/ 38202 w 71376"/>
                <a:gd name="connsiteY3" fmla="*/ 29738 h 30743"/>
                <a:gd name="connsiteX4" fmla="*/ 351 w 71376"/>
                <a:gd name="connsiteY4" fmla="*/ 20890 h 3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376" h="30743">
                  <a:moveTo>
                    <a:pt x="351" y="20890"/>
                  </a:moveTo>
                  <a:cubicBezTo>
                    <a:pt x="3309" y="15582"/>
                    <a:pt x="18685" y="9093"/>
                    <a:pt x="32879" y="3784"/>
                  </a:cubicBezTo>
                  <a:cubicBezTo>
                    <a:pt x="47073" y="-1525"/>
                    <a:pt x="62450" y="-1525"/>
                    <a:pt x="69547" y="5554"/>
                  </a:cubicBezTo>
                  <a:cubicBezTo>
                    <a:pt x="76644" y="12632"/>
                    <a:pt x="62450" y="26199"/>
                    <a:pt x="38202" y="29738"/>
                  </a:cubicBezTo>
                  <a:cubicBezTo>
                    <a:pt x="13362" y="33278"/>
                    <a:pt x="-2606" y="26789"/>
                    <a:pt x="351" y="20890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919" name="Freeform 541">
              <a:extLst>
                <a:ext uri="{FF2B5EF4-FFF2-40B4-BE49-F238E27FC236}">
                  <a16:creationId xmlns:a16="http://schemas.microsoft.com/office/drawing/2014/main" id="{2C034283-EE13-E81D-A69D-71FF35EF4D11}"/>
                </a:ext>
              </a:extLst>
            </p:cNvPr>
            <p:cNvSpPr>
              <a:spLocks/>
            </p:cNvSpPr>
            <p:nvPr/>
          </p:nvSpPr>
          <p:spPr>
            <a:xfrm>
              <a:off x="6011960" y="2378752"/>
              <a:ext cx="27245" cy="24497"/>
            </a:xfrm>
            <a:custGeom>
              <a:avLst/>
              <a:gdLst>
                <a:gd name="connsiteX0" fmla="*/ 26906 w 27245"/>
                <a:gd name="connsiteY0" fmla="*/ 15746 h 24497"/>
                <a:gd name="connsiteX1" fmla="*/ 13304 w 27245"/>
                <a:gd name="connsiteY1" fmla="*/ 24004 h 24497"/>
                <a:gd name="connsiteX2" fmla="*/ 293 w 27245"/>
                <a:gd name="connsiteY2" fmla="*/ 14566 h 24497"/>
                <a:gd name="connsiteX3" fmla="*/ 13895 w 27245"/>
                <a:gd name="connsiteY3" fmla="*/ 409 h 24497"/>
                <a:gd name="connsiteX4" fmla="*/ 26906 w 27245"/>
                <a:gd name="connsiteY4" fmla="*/ 15746 h 2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45" h="24497">
                  <a:moveTo>
                    <a:pt x="26906" y="15746"/>
                  </a:moveTo>
                  <a:cubicBezTo>
                    <a:pt x="25132" y="19875"/>
                    <a:pt x="19218" y="22234"/>
                    <a:pt x="13304" y="24004"/>
                  </a:cubicBezTo>
                  <a:cubicBezTo>
                    <a:pt x="7390" y="25773"/>
                    <a:pt x="2067" y="22824"/>
                    <a:pt x="293" y="14566"/>
                  </a:cubicBezTo>
                  <a:cubicBezTo>
                    <a:pt x="-1481" y="6308"/>
                    <a:pt x="5024" y="-1950"/>
                    <a:pt x="13895" y="409"/>
                  </a:cubicBezTo>
                  <a:cubicBezTo>
                    <a:pt x="23358" y="2769"/>
                    <a:pt x="28681" y="11617"/>
                    <a:pt x="26906" y="15746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920" name="Graphic 22">
              <a:extLst>
                <a:ext uri="{FF2B5EF4-FFF2-40B4-BE49-F238E27FC236}">
                  <a16:creationId xmlns:a16="http://schemas.microsoft.com/office/drawing/2014/main" id="{02006B8F-269D-F983-8A2D-86D7F620E8A0}"/>
                </a:ext>
              </a:extLst>
            </p:cNvPr>
            <p:cNvGrpSpPr>
              <a:grpSpLocks/>
            </p:cNvGrpSpPr>
            <p:nvPr/>
          </p:nvGrpSpPr>
          <p:grpSpPr>
            <a:xfrm>
              <a:off x="5968691" y="2505897"/>
              <a:ext cx="87245" cy="90956"/>
              <a:chOff x="5968691" y="2505897"/>
              <a:chExt cx="87245" cy="90956"/>
            </a:xfrm>
          </p:grpSpPr>
          <p:sp>
            <p:nvSpPr>
              <p:cNvPr id="921" name="Freeform 543">
                <a:extLst>
                  <a:ext uri="{FF2B5EF4-FFF2-40B4-BE49-F238E27FC236}">
                    <a16:creationId xmlns:a16="http://schemas.microsoft.com/office/drawing/2014/main" id="{013E42AC-8F78-4CA4-D3C3-A140E075E2B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68691" y="2505897"/>
                <a:ext cx="87199" cy="90956"/>
              </a:xfrm>
              <a:custGeom>
                <a:avLst/>
                <a:gdLst>
                  <a:gd name="connsiteX0" fmla="*/ 85552 w 87199"/>
                  <a:gd name="connsiteY0" fmla="*/ 50224 h 90956"/>
                  <a:gd name="connsiteX1" fmla="*/ 41788 w 87199"/>
                  <a:gd name="connsiteY1" fmla="*/ 90335 h 90956"/>
                  <a:gd name="connsiteX2" fmla="*/ 980 w 87199"/>
                  <a:gd name="connsiteY2" fmla="*/ 46095 h 90956"/>
                  <a:gd name="connsiteX3" fmla="*/ 43562 w 87199"/>
                  <a:gd name="connsiteY3" fmla="*/ 86 h 90956"/>
                  <a:gd name="connsiteX4" fmla="*/ 85552 w 87199"/>
                  <a:gd name="connsiteY4" fmla="*/ 50224 h 9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199" h="90956">
                    <a:moveTo>
                      <a:pt x="85552" y="50224"/>
                    </a:moveTo>
                    <a:cubicBezTo>
                      <a:pt x="79638" y="72049"/>
                      <a:pt x="61896" y="95054"/>
                      <a:pt x="41788" y="90335"/>
                    </a:cubicBezTo>
                    <a:cubicBezTo>
                      <a:pt x="25228" y="86796"/>
                      <a:pt x="6303" y="67920"/>
                      <a:pt x="980" y="46095"/>
                    </a:cubicBezTo>
                    <a:cubicBezTo>
                      <a:pt x="-5525" y="20141"/>
                      <a:pt x="21679" y="1855"/>
                      <a:pt x="43562" y="86"/>
                    </a:cubicBezTo>
                    <a:cubicBezTo>
                      <a:pt x="73132" y="-1684"/>
                      <a:pt x="93241" y="24270"/>
                      <a:pt x="85552" y="50224"/>
                    </a:cubicBezTo>
                    <a:close/>
                  </a:path>
                </a:pathLst>
              </a:custGeom>
              <a:solidFill>
                <a:srgbClr val="E26AA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22" name="Freeform 544">
                <a:extLst>
                  <a:ext uri="{FF2B5EF4-FFF2-40B4-BE49-F238E27FC236}">
                    <a16:creationId xmlns:a16="http://schemas.microsoft.com/office/drawing/2014/main" id="{93DDA01D-3E9B-B199-11F7-78AD699FC46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80557" y="2524535"/>
                <a:ext cx="31130" cy="23553"/>
              </a:xfrm>
              <a:custGeom>
                <a:avLst/>
                <a:gdLst>
                  <a:gd name="connsiteX0" fmla="*/ 31104 w 31130"/>
                  <a:gd name="connsiteY0" fmla="*/ 7992 h 23553"/>
                  <a:gd name="connsiteX1" fmla="*/ 19867 w 31130"/>
                  <a:gd name="connsiteY1" fmla="*/ 20379 h 23553"/>
                  <a:gd name="connsiteX2" fmla="*/ 2717 w 31130"/>
                  <a:gd name="connsiteY2" fmla="*/ 19200 h 23553"/>
                  <a:gd name="connsiteX3" fmla="*/ 10996 w 31130"/>
                  <a:gd name="connsiteY3" fmla="*/ 324 h 23553"/>
                  <a:gd name="connsiteX4" fmla="*/ 31104 w 31130"/>
                  <a:gd name="connsiteY4" fmla="*/ 7992 h 23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30" h="23553">
                    <a:moveTo>
                      <a:pt x="31104" y="7992"/>
                    </a:moveTo>
                    <a:cubicBezTo>
                      <a:pt x="31104" y="12121"/>
                      <a:pt x="25190" y="16250"/>
                      <a:pt x="19867" y="20379"/>
                    </a:cubicBezTo>
                    <a:cubicBezTo>
                      <a:pt x="14545" y="24508"/>
                      <a:pt x="8039" y="25098"/>
                      <a:pt x="2717" y="19200"/>
                    </a:cubicBezTo>
                    <a:cubicBezTo>
                      <a:pt x="-2606" y="13301"/>
                      <a:pt x="-240" y="2683"/>
                      <a:pt x="10996" y="324"/>
                    </a:cubicBezTo>
                    <a:cubicBezTo>
                      <a:pt x="22233" y="-1446"/>
                      <a:pt x="31696" y="4453"/>
                      <a:pt x="31104" y="7992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23" name="Freeform 545">
                <a:extLst>
                  <a:ext uri="{FF2B5EF4-FFF2-40B4-BE49-F238E27FC236}">
                    <a16:creationId xmlns:a16="http://schemas.microsoft.com/office/drawing/2014/main" id="{66A8CC17-31C8-3151-E2BD-6388FEA8926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76176" y="2513651"/>
                <a:ext cx="79760" cy="83202"/>
              </a:xfrm>
              <a:custGeom>
                <a:avLst/>
                <a:gdLst>
                  <a:gd name="connsiteX0" fmla="*/ 63873 w 79760"/>
                  <a:gd name="connsiteY0" fmla="*/ 0 h 83202"/>
                  <a:gd name="connsiteX1" fmla="*/ 65055 w 79760"/>
                  <a:gd name="connsiteY1" fmla="*/ 21825 h 83202"/>
                  <a:gd name="connsiteX2" fmla="*/ 21291 w 79760"/>
                  <a:gd name="connsiteY2" fmla="*/ 63706 h 83202"/>
                  <a:gd name="connsiteX3" fmla="*/ 0 w 79760"/>
                  <a:gd name="connsiteY3" fmla="*/ 53678 h 83202"/>
                  <a:gd name="connsiteX4" fmla="*/ 34302 w 79760"/>
                  <a:gd name="connsiteY4" fmla="*/ 82581 h 83202"/>
                  <a:gd name="connsiteX5" fmla="*/ 78067 w 79760"/>
                  <a:gd name="connsiteY5" fmla="*/ 42470 h 83202"/>
                  <a:gd name="connsiteX6" fmla="*/ 63873 w 79760"/>
                  <a:gd name="connsiteY6" fmla="*/ 0 h 8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760" h="83202">
                    <a:moveTo>
                      <a:pt x="63873" y="0"/>
                    </a:moveTo>
                    <a:cubicBezTo>
                      <a:pt x="66238" y="6489"/>
                      <a:pt x="66238" y="14157"/>
                      <a:pt x="65055" y="21825"/>
                    </a:cubicBezTo>
                    <a:cubicBezTo>
                      <a:pt x="60324" y="44240"/>
                      <a:pt x="43173" y="67835"/>
                      <a:pt x="21291" y="63706"/>
                    </a:cubicBezTo>
                    <a:cubicBezTo>
                      <a:pt x="14194" y="62526"/>
                      <a:pt x="7097" y="58987"/>
                      <a:pt x="0" y="53678"/>
                    </a:cubicBezTo>
                    <a:cubicBezTo>
                      <a:pt x="8871" y="69014"/>
                      <a:pt x="21882" y="79632"/>
                      <a:pt x="34302" y="82581"/>
                    </a:cubicBezTo>
                    <a:cubicBezTo>
                      <a:pt x="54410" y="87300"/>
                      <a:pt x="72153" y="64296"/>
                      <a:pt x="78067" y="42470"/>
                    </a:cubicBezTo>
                    <a:cubicBezTo>
                      <a:pt x="82798" y="25954"/>
                      <a:pt x="77475" y="9438"/>
                      <a:pt x="63873" y="0"/>
                    </a:cubicBezTo>
                    <a:close/>
                  </a:path>
                </a:pathLst>
              </a:custGeom>
              <a:solidFill>
                <a:srgbClr val="BA50A3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</p:grpSp>
      <p:grpSp>
        <p:nvGrpSpPr>
          <p:cNvPr id="29" name="Graphic 22">
            <a:extLst>
              <a:ext uri="{FF2B5EF4-FFF2-40B4-BE49-F238E27FC236}">
                <a16:creationId xmlns:a16="http://schemas.microsoft.com/office/drawing/2014/main" id="{1BC88079-880E-5E59-8696-AA380EBCBEF9}"/>
              </a:ext>
            </a:extLst>
          </p:cNvPr>
          <p:cNvGrpSpPr>
            <a:grpSpLocks/>
          </p:cNvGrpSpPr>
          <p:nvPr/>
        </p:nvGrpSpPr>
        <p:grpSpPr>
          <a:xfrm>
            <a:off x="10020817" y="2713772"/>
            <a:ext cx="186206" cy="315505"/>
            <a:chOff x="6112872" y="2276818"/>
            <a:chExt cx="233230" cy="397423"/>
          </a:xfrm>
        </p:grpSpPr>
        <p:sp>
          <p:nvSpPr>
            <p:cNvPr id="895" name="Freeform 556">
              <a:extLst>
                <a:ext uri="{FF2B5EF4-FFF2-40B4-BE49-F238E27FC236}">
                  <a16:creationId xmlns:a16="http://schemas.microsoft.com/office/drawing/2014/main" id="{E1E383D2-9102-C683-A4A2-E9BD073533AC}"/>
                </a:ext>
              </a:extLst>
            </p:cNvPr>
            <p:cNvSpPr>
              <a:spLocks/>
            </p:cNvSpPr>
            <p:nvPr/>
          </p:nvSpPr>
          <p:spPr>
            <a:xfrm>
              <a:off x="6112872" y="2276818"/>
              <a:ext cx="232783" cy="396243"/>
            </a:xfrm>
            <a:custGeom>
              <a:avLst/>
              <a:gdLst>
                <a:gd name="connsiteX0" fmla="*/ 208099 w 232783"/>
                <a:gd name="connsiteY0" fmla="*/ 78748 h 396243"/>
                <a:gd name="connsiteX1" fmla="*/ 200410 w 232783"/>
                <a:gd name="connsiteY1" fmla="*/ 46896 h 396243"/>
                <a:gd name="connsiteX2" fmla="*/ 189765 w 232783"/>
                <a:gd name="connsiteY2" fmla="*/ 5605 h 396243"/>
                <a:gd name="connsiteX3" fmla="*/ 182668 w 232783"/>
                <a:gd name="connsiteY3" fmla="*/ 46896 h 396243"/>
                <a:gd name="connsiteX4" fmla="*/ 167883 w 232783"/>
                <a:gd name="connsiteY4" fmla="*/ 63412 h 396243"/>
                <a:gd name="connsiteX5" fmla="*/ 167883 w 232783"/>
                <a:gd name="connsiteY5" fmla="*/ 43356 h 396243"/>
                <a:gd name="connsiteX6" fmla="*/ 159011 w 232783"/>
                <a:gd name="connsiteY6" fmla="*/ 2066 h 396243"/>
                <a:gd name="connsiteX7" fmla="*/ 150140 w 232783"/>
                <a:gd name="connsiteY7" fmla="*/ 49845 h 396243"/>
                <a:gd name="connsiteX8" fmla="*/ 147774 w 232783"/>
                <a:gd name="connsiteY8" fmla="*/ 65771 h 396243"/>
                <a:gd name="connsiteX9" fmla="*/ 135355 w 232783"/>
                <a:gd name="connsiteY9" fmla="*/ 58103 h 396243"/>
                <a:gd name="connsiteX10" fmla="*/ 135946 w 232783"/>
                <a:gd name="connsiteY10" fmla="*/ 41587 h 396243"/>
                <a:gd name="connsiteX11" fmla="*/ 127667 w 232783"/>
                <a:gd name="connsiteY11" fmla="*/ 886 h 396243"/>
                <a:gd name="connsiteX12" fmla="*/ 119387 w 232783"/>
                <a:gd name="connsiteY12" fmla="*/ 47485 h 396243"/>
                <a:gd name="connsiteX13" fmla="*/ 117613 w 232783"/>
                <a:gd name="connsiteY13" fmla="*/ 64002 h 396243"/>
                <a:gd name="connsiteX14" fmla="*/ 109333 w 232783"/>
                <a:gd name="connsiteY14" fmla="*/ 69900 h 396243"/>
                <a:gd name="connsiteX15" fmla="*/ 107558 w 232783"/>
                <a:gd name="connsiteY15" fmla="*/ 42767 h 396243"/>
                <a:gd name="connsiteX16" fmla="*/ 100461 w 232783"/>
                <a:gd name="connsiteY16" fmla="*/ 1476 h 396243"/>
                <a:gd name="connsiteX17" fmla="*/ 93364 w 232783"/>
                <a:gd name="connsiteY17" fmla="*/ 49255 h 396243"/>
                <a:gd name="connsiteX18" fmla="*/ 90407 w 232783"/>
                <a:gd name="connsiteY18" fmla="*/ 69900 h 396243"/>
                <a:gd name="connsiteX19" fmla="*/ 78579 w 232783"/>
                <a:gd name="connsiteY19" fmla="*/ 48075 h 396243"/>
                <a:gd name="connsiteX20" fmla="*/ 71482 w 232783"/>
                <a:gd name="connsiteY20" fmla="*/ 7374 h 396243"/>
                <a:gd name="connsiteX21" fmla="*/ 64385 w 232783"/>
                <a:gd name="connsiteY21" fmla="*/ 55744 h 396243"/>
                <a:gd name="connsiteX22" fmla="*/ 63202 w 232783"/>
                <a:gd name="connsiteY22" fmla="*/ 71670 h 396243"/>
                <a:gd name="connsiteX23" fmla="*/ 52557 w 232783"/>
                <a:gd name="connsiteY23" fmla="*/ 62822 h 396243"/>
                <a:gd name="connsiteX24" fmla="*/ 52557 w 232783"/>
                <a:gd name="connsiteY24" fmla="*/ 43356 h 396243"/>
                <a:gd name="connsiteX25" fmla="*/ 41912 w 232783"/>
                <a:gd name="connsiteY25" fmla="*/ 2066 h 396243"/>
                <a:gd name="connsiteX26" fmla="*/ 31266 w 232783"/>
                <a:gd name="connsiteY26" fmla="*/ 49845 h 396243"/>
                <a:gd name="connsiteX27" fmla="*/ 20029 w 232783"/>
                <a:gd name="connsiteY27" fmla="*/ 84057 h 396243"/>
                <a:gd name="connsiteX28" fmla="*/ 7018 w 232783"/>
                <a:gd name="connsiteY28" fmla="*/ 225625 h 396243"/>
                <a:gd name="connsiteX29" fmla="*/ 25943 w 232783"/>
                <a:gd name="connsiteY29" fmla="*/ 391378 h 396243"/>
                <a:gd name="connsiteX30" fmla="*/ 106967 w 232783"/>
                <a:gd name="connsiteY30" fmla="*/ 391968 h 396243"/>
                <a:gd name="connsiteX31" fmla="*/ 214604 w 232783"/>
                <a:gd name="connsiteY31" fmla="*/ 384890 h 396243"/>
                <a:gd name="connsiteX32" fmla="*/ 218744 w 232783"/>
                <a:gd name="connsiteY32" fmla="*/ 380760 h 396243"/>
                <a:gd name="connsiteX33" fmla="*/ 225250 w 232783"/>
                <a:gd name="connsiteY33" fmla="*/ 301718 h 396243"/>
                <a:gd name="connsiteX34" fmla="*/ 208099 w 232783"/>
                <a:gd name="connsiteY34" fmla="*/ 78748 h 39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2783" h="396243">
                  <a:moveTo>
                    <a:pt x="208099" y="78748"/>
                  </a:moveTo>
                  <a:cubicBezTo>
                    <a:pt x="198045" y="69311"/>
                    <a:pt x="199228" y="61052"/>
                    <a:pt x="200410" y="46896"/>
                  </a:cubicBezTo>
                  <a:cubicBezTo>
                    <a:pt x="201593" y="32739"/>
                    <a:pt x="206325" y="5605"/>
                    <a:pt x="189765" y="5605"/>
                  </a:cubicBezTo>
                  <a:cubicBezTo>
                    <a:pt x="173205" y="5605"/>
                    <a:pt x="181485" y="31559"/>
                    <a:pt x="182668" y="46896"/>
                  </a:cubicBezTo>
                  <a:cubicBezTo>
                    <a:pt x="183259" y="55154"/>
                    <a:pt x="176162" y="83467"/>
                    <a:pt x="167883" y="63412"/>
                  </a:cubicBezTo>
                  <a:cubicBezTo>
                    <a:pt x="165517" y="57513"/>
                    <a:pt x="167291" y="49255"/>
                    <a:pt x="167883" y="43356"/>
                  </a:cubicBezTo>
                  <a:cubicBezTo>
                    <a:pt x="169066" y="29200"/>
                    <a:pt x="172614" y="2066"/>
                    <a:pt x="159011" y="2066"/>
                  </a:cubicBezTo>
                  <a:cubicBezTo>
                    <a:pt x="145409" y="2066"/>
                    <a:pt x="148957" y="33919"/>
                    <a:pt x="150140" y="49845"/>
                  </a:cubicBezTo>
                  <a:cubicBezTo>
                    <a:pt x="150140" y="53974"/>
                    <a:pt x="150732" y="62822"/>
                    <a:pt x="147774" y="65771"/>
                  </a:cubicBezTo>
                  <a:cubicBezTo>
                    <a:pt x="141860" y="72260"/>
                    <a:pt x="137129" y="64592"/>
                    <a:pt x="135355" y="58103"/>
                  </a:cubicBezTo>
                  <a:cubicBezTo>
                    <a:pt x="134172" y="52794"/>
                    <a:pt x="135355" y="46896"/>
                    <a:pt x="135946" y="41587"/>
                  </a:cubicBezTo>
                  <a:cubicBezTo>
                    <a:pt x="137129" y="28610"/>
                    <a:pt x="141269" y="7964"/>
                    <a:pt x="127667" y="886"/>
                  </a:cubicBezTo>
                  <a:cubicBezTo>
                    <a:pt x="114064" y="-6192"/>
                    <a:pt x="118204" y="30969"/>
                    <a:pt x="119387" y="47485"/>
                  </a:cubicBezTo>
                  <a:cubicBezTo>
                    <a:pt x="119387" y="52794"/>
                    <a:pt x="119387" y="58693"/>
                    <a:pt x="117613" y="64002"/>
                  </a:cubicBezTo>
                  <a:cubicBezTo>
                    <a:pt x="115838" y="69311"/>
                    <a:pt x="113473" y="74030"/>
                    <a:pt x="109333" y="69900"/>
                  </a:cubicBezTo>
                  <a:cubicBezTo>
                    <a:pt x="104010" y="65181"/>
                    <a:pt x="106967" y="48665"/>
                    <a:pt x="107558" y="42767"/>
                  </a:cubicBezTo>
                  <a:cubicBezTo>
                    <a:pt x="108150" y="28610"/>
                    <a:pt x="111698" y="1476"/>
                    <a:pt x="100461" y="1476"/>
                  </a:cubicBezTo>
                  <a:cubicBezTo>
                    <a:pt x="89225" y="1476"/>
                    <a:pt x="92182" y="33329"/>
                    <a:pt x="93364" y="49255"/>
                  </a:cubicBezTo>
                  <a:cubicBezTo>
                    <a:pt x="93364" y="54564"/>
                    <a:pt x="93364" y="65181"/>
                    <a:pt x="90407" y="69900"/>
                  </a:cubicBezTo>
                  <a:cubicBezTo>
                    <a:pt x="80354" y="85237"/>
                    <a:pt x="77988" y="53384"/>
                    <a:pt x="78579" y="48075"/>
                  </a:cubicBezTo>
                  <a:cubicBezTo>
                    <a:pt x="79762" y="35098"/>
                    <a:pt x="85085" y="10324"/>
                    <a:pt x="71482" y="7374"/>
                  </a:cubicBezTo>
                  <a:cubicBezTo>
                    <a:pt x="57880" y="4425"/>
                    <a:pt x="63202" y="39227"/>
                    <a:pt x="64385" y="55744"/>
                  </a:cubicBezTo>
                  <a:cubicBezTo>
                    <a:pt x="64385" y="59283"/>
                    <a:pt x="66159" y="69311"/>
                    <a:pt x="63202" y="71670"/>
                  </a:cubicBezTo>
                  <a:cubicBezTo>
                    <a:pt x="58471" y="75799"/>
                    <a:pt x="53740" y="67541"/>
                    <a:pt x="52557" y="62822"/>
                  </a:cubicBezTo>
                  <a:cubicBezTo>
                    <a:pt x="50783" y="56333"/>
                    <a:pt x="51965" y="49255"/>
                    <a:pt x="52557" y="43356"/>
                  </a:cubicBezTo>
                  <a:cubicBezTo>
                    <a:pt x="53740" y="29200"/>
                    <a:pt x="58471" y="2066"/>
                    <a:pt x="41912" y="2066"/>
                  </a:cubicBezTo>
                  <a:cubicBezTo>
                    <a:pt x="25352" y="2066"/>
                    <a:pt x="30083" y="33919"/>
                    <a:pt x="31266" y="49845"/>
                  </a:cubicBezTo>
                  <a:cubicBezTo>
                    <a:pt x="32449" y="65771"/>
                    <a:pt x="20029" y="84057"/>
                    <a:pt x="20029" y="84057"/>
                  </a:cubicBezTo>
                  <a:cubicBezTo>
                    <a:pt x="-15456" y="107652"/>
                    <a:pt x="7018" y="181975"/>
                    <a:pt x="7018" y="225625"/>
                  </a:cubicBezTo>
                  <a:cubicBezTo>
                    <a:pt x="7018" y="259838"/>
                    <a:pt x="-11907" y="378991"/>
                    <a:pt x="25943" y="391378"/>
                  </a:cubicBezTo>
                  <a:cubicBezTo>
                    <a:pt x="47826" y="398457"/>
                    <a:pt x="83902" y="391378"/>
                    <a:pt x="106967" y="391968"/>
                  </a:cubicBezTo>
                  <a:cubicBezTo>
                    <a:pt x="133581" y="393148"/>
                    <a:pt x="192130" y="404355"/>
                    <a:pt x="214604" y="384890"/>
                  </a:cubicBezTo>
                  <a:cubicBezTo>
                    <a:pt x="215787" y="383710"/>
                    <a:pt x="217561" y="381940"/>
                    <a:pt x="218744" y="380760"/>
                  </a:cubicBezTo>
                  <a:cubicBezTo>
                    <a:pt x="234121" y="361295"/>
                    <a:pt x="225841" y="324133"/>
                    <a:pt x="225250" y="301718"/>
                  </a:cubicBezTo>
                  <a:cubicBezTo>
                    <a:pt x="225250" y="258068"/>
                    <a:pt x="250680" y="109422"/>
                    <a:pt x="208099" y="78748"/>
                  </a:cubicBezTo>
                  <a:close/>
                </a:path>
              </a:pathLst>
            </a:custGeom>
            <a:solidFill>
              <a:srgbClr val="F6BD99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896" name="Freeform 557">
              <a:extLst>
                <a:ext uri="{FF2B5EF4-FFF2-40B4-BE49-F238E27FC236}">
                  <a16:creationId xmlns:a16="http://schemas.microsoft.com/office/drawing/2014/main" id="{E73A4793-45C3-3587-0F3A-172FC3BA8AE5}"/>
                </a:ext>
              </a:extLst>
            </p:cNvPr>
            <p:cNvSpPr>
              <a:spLocks/>
            </p:cNvSpPr>
            <p:nvPr/>
          </p:nvSpPr>
          <p:spPr>
            <a:xfrm>
              <a:off x="6116341" y="2356156"/>
              <a:ext cx="229761" cy="318085"/>
            </a:xfrm>
            <a:custGeom>
              <a:avLst/>
              <a:gdLst>
                <a:gd name="connsiteX0" fmla="*/ 182155 w 229761"/>
                <a:gd name="connsiteY0" fmla="*/ 240076 h 318085"/>
                <a:gd name="connsiteX1" fmla="*/ 173875 w 229761"/>
                <a:gd name="connsiteY1" fmla="*/ 252463 h 318085"/>
                <a:gd name="connsiteX2" fmla="*/ 110594 w 229761"/>
                <a:gd name="connsiteY2" fmla="*/ 271339 h 318085"/>
                <a:gd name="connsiteX3" fmla="*/ 75701 w 229761"/>
                <a:gd name="connsiteY3" fmla="*/ 271339 h 318085"/>
                <a:gd name="connsiteX4" fmla="*/ 38442 w 229761"/>
                <a:gd name="connsiteY4" fmla="*/ 250694 h 318085"/>
                <a:gd name="connsiteX5" fmla="*/ 17151 w 229761"/>
                <a:gd name="connsiteY5" fmla="*/ 189937 h 318085"/>
                <a:gd name="connsiteX6" fmla="*/ 17151 w 229761"/>
                <a:gd name="connsiteY6" fmla="*/ 119743 h 318085"/>
                <a:gd name="connsiteX7" fmla="*/ 0 w 229761"/>
                <a:gd name="connsiteY7" fmla="*/ 96148 h 318085"/>
                <a:gd name="connsiteX8" fmla="*/ 4731 w 229761"/>
                <a:gd name="connsiteY8" fmla="*/ 147467 h 318085"/>
                <a:gd name="connsiteX9" fmla="*/ 23657 w 229761"/>
                <a:gd name="connsiteY9" fmla="*/ 313220 h 318085"/>
                <a:gd name="connsiteX10" fmla="*/ 104680 w 229761"/>
                <a:gd name="connsiteY10" fmla="*/ 313809 h 318085"/>
                <a:gd name="connsiteX11" fmla="*/ 212317 w 229761"/>
                <a:gd name="connsiteY11" fmla="*/ 306731 h 318085"/>
                <a:gd name="connsiteX12" fmla="*/ 216457 w 229761"/>
                <a:gd name="connsiteY12" fmla="*/ 302602 h 318085"/>
                <a:gd name="connsiteX13" fmla="*/ 222963 w 229761"/>
                <a:gd name="connsiteY13" fmla="*/ 223560 h 318085"/>
                <a:gd name="connsiteX14" fmla="*/ 205220 w 229761"/>
                <a:gd name="connsiteY14" fmla="*/ 0 h 318085"/>
                <a:gd name="connsiteX15" fmla="*/ 201081 w 229761"/>
                <a:gd name="connsiteY15" fmla="*/ 89660 h 318085"/>
                <a:gd name="connsiteX16" fmla="*/ 195167 w 229761"/>
                <a:gd name="connsiteY16" fmla="*/ 167522 h 318085"/>
                <a:gd name="connsiteX17" fmla="*/ 182155 w 229761"/>
                <a:gd name="connsiteY17" fmla="*/ 240076 h 31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761" h="318085">
                  <a:moveTo>
                    <a:pt x="182155" y="240076"/>
                  </a:moveTo>
                  <a:cubicBezTo>
                    <a:pt x="179790" y="244205"/>
                    <a:pt x="176832" y="248334"/>
                    <a:pt x="173875" y="252463"/>
                  </a:cubicBezTo>
                  <a:cubicBezTo>
                    <a:pt x="157907" y="271339"/>
                    <a:pt x="133659" y="271339"/>
                    <a:pt x="110594" y="271339"/>
                  </a:cubicBezTo>
                  <a:cubicBezTo>
                    <a:pt x="99357" y="271339"/>
                    <a:pt x="86938" y="270159"/>
                    <a:pt x="75701" y="271339"/>
                  </a:cubicBezTo>
                  <a:cubicBezTo>
                    <a:pt x="60324" y="273109"/>
                    <a:pt x="47313" y="261901"/>
                    <a:pt x="38442" y="250694"/>
                  </a:cubicBezTo>
                  <a:cubicBezTo>
                    <a:pt x="21882" y="231228"/>
                    <a:pt x="13603" y="215302"/>
                    <a:pt x="17151" y="189937"/>
                  </a:cubicBezTo>
                  <a:cubicBezTo>
                    <a:pt x="20108" y="167522"/>
                    <a:pt x="26022" y="141568"/>
                    <a:pt x="17151" y="119743"/>
                  </a:cubicBezTo>
                  <a:cubicBezTo>
                    <a:pt x="13603" y="110895"/>
                    <a:pt x="7097" y="102637"/>
                    <a:pt x="0" y="96148"/>
                  </a:cubicBezTo>
                  <a:cubicBezTo>
                    <a:pt x="1774" y="114434"/>
                    <a:pt x="4731" y="132720"/>
                    <a:pt x="4731" y="147467"/>
                  </a:cubicBezTo>
                  <a:cubicBezTo>
                    <a:pt x="4731" y="181679"/>
                    <a:pt x="-14194" y="300832"/>
                    <a:pt x="23657" y="313220"/>
                  </a:cubicBezTo>
                  <a:cubicBezTo>
                    <a:pt x="45539" y="320298"/>
                    <a:pt x="81615" y="313220"/>
                    <a:pt x="104680" y="313809"/>
                  </a:cubicBezTo>
                  <a:cubicBezTo>
                    <a:pt x="131294" y="314989"/>
                    <a:pt x="189844" y="326197"/>
                    <a:pt x="212317" y="306731"/>
                  </a:cubicBezTo>
                  <a:cubicBezTo>
                    <a:pt x="213500" y="305551"/>
                    <a:pt x="215274" y="303782"/>
                    <a:pt x="216457" y="302602"/>
                  </a:cubicBezTo>
                  <a:cubicBezTo>
                    <a:pt x="231834" y="283136"/>
                    <a:pt x="223554" y="245975"/>
                    <a:pt x="222963" y="223560"/>
                  </a:cubicBezTo>
                  <a:cubicBezTo>
                    <a:pt x="221780" y="178730"/>
                    <a:pt x="247802" y="30673"/>
                    <a:pt x="205220" y="0"/>
                  </a:cubicBezTo>
                  <a:cubicBezTo>
                    <a:pt x="205220" y="0"/>
                    <a:pt x="198124" y="47779"/>
                    <a:pt x="201081" y="89660"/>
                  </a:cubicBezTo>
                  <a:cubicBezTo>
                    <a:pt x="202855" y="115614"/>
                    <a:pt x="199898" y="142158"/>
                    <a:pt x="195167" y="167522"/>
                  </a:cubicBezTo>
                  <a:cubicBezTo>
                    <a:pt x="189844" y="191707"/>
                    <a:pt x="195167" y="217661"/>
                    <a:pt x="182155" y="240076"/>
                  </a:cubicBezTo>
                  <a:close/>
                </a:path>
              </a:pathLst>
            </a:custGeom>
            <a:solidFill>
              <a:srgbClr val="F19C67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897" name="Graphic 22">
              <a:extLst>
                <a:ext uri="{FF2B5EF4-FFF2-40B4-BE49-F238E27FC236}">
                  <a16:creationId xmlns:a16="http://schemas.microsoft.com/office/drawing/2014/main" id="{BFEB427B-2465-82E8-288A-2BC4F3773FF7}"/>
                </a:ext>
              </a:extLst>
            </p:cNvPr>
            <p:cNvGrpSpPr>
              <a:grpSpLocks/>
            </p:cNvGrpSpPr>
            <p:nvPr/>
          </p:nvGrpSpPr>
          <p:grpSpPr>
            <a:xfrm>
              <a:off x="6154783" y="2279473"/>
              <a:ext cx="144096" cy="85798"/>
              <a:chOff x="6154783" y="2279473"/>
              <a:chExt cx="144096" cy="85798"/>
            </a:xfrm>
            <a:solidFill>
              <a:srgbClr val="F19C67"/>
            </a:solidFill>
          </p:grpSpPr>
          <p:sp>
            <p:nvSpPr>
              <p:cNvPr id="909" name="Freeform 570">
                <a:extLst>
                  <a:ext uri="{FF2B5EF4-FFF2-40B4-BE49-F238E27FC236}">
                    <a16:creationId xmlns:a16="http://schemas.microsoft.com/office/drawing/2014/main" id="{EABC612C-DACF-AE62-EE0D-3AE38111A80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54783" y="2279473"/>
                <a:ext cx="24177" cy="82003"/>
              </a:xfrm>
              <a:custGeom>
                <a:avLst/>
                <a:gdLst>
                  <a:gd name="connsiteX0" fmla="*/ 6505 w 24177"/>
                  <a:gd name="connsiteY0" fmla="*/ 30673 h 82003"/>
                  <a:gd name="connsiteX1" fmla="*/ 18334 w 24177"/>
                  <a:gd name="connsiteY1" fmla="*/ 81992 h 82003"/>
                  <a:gd name="connsiteX2" fmla="*/ 22474 w 24177"/>
                  <a:gd name="connsiteY2" fmla="*/ 53678 h 82003"/>
                  <a:gd name="connsiteX3" fmla="*/ 21291 w 24177"/>
                  <a:gd name="connsiteY3" fmla="*/ 69604 h 82003"/>
                  <a:gd name="connsiteX4" fmla="*/ 10645 w 24177"/>
                  <a:gd name="connsiteY4" fmla="*/ 60756 h 82003"/>
                  <a:gd name="connsiteX5" fmla="*/ 10645 w 24177"/>
                  <a:gd name="connsiteY5" fmla="*/ 41291 h 82003"/>
                  <a:gd name="connsiteX6" fmla="*/ 0 w 24177"/>
                  <a:gd name="connsiteY6" fmla="*/ 0 h 82003"/>
                  <a:gd name="connsiteX7" fmla="*/ 6505 w 24177"/>
                  <a:gd name="connsiteY7" fmla="*/ 30673 h 82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177" h="82003">
                    <a:moveTo>
                      <a:pt x="6505" y="30673"/>
                    </a:moveTo>
                    <a:cubicBezTo>
                      <a:pt x="3548" y="57807"/>
                      <a:pt x="9462" y="81992"/>
                      <a:pt x="18334" y="81992"/>
                    </a:cubicBezTo>
                    <a:cubicBezTo>
                      <a:pt x="27205" y="82581"/>
                      <a:pt x="23657" y="61936"/>
                      <a:pt x="22474" y="53678"/>
                    </a:cubicBezTo>
                    <a:cubicBezTo>
                      <a:pt x="22474" y="57217"/>
                      <a:pt x="24248" y="67245"/>
                      <a:pt x="21291" y="69604"/>
                    </a:cubicBezTo>
                    <a:cubicBezTo>
                      <a:pt x="16560" y="73733"/>
                      <a:pt x="11828" y="65475"/>
                      <a:pt x="10645" y="60756"/>
                    </a:cubicBezTo>
                    <a:cubicBezTo>
                      <a:pt x="8871" y="54268"/>
                      <a:pt x="10054" y="47189"/>
                      <a:pt x="10645" y="41291"/>
                    </a:cubicBezTo>
                    <a:cubicBezTo>
                      <a:pt x="11828" y="27134"/>
                      <a:pt x="16560" y="0"/>
                      <a:pt x="0" y="0"/>
                    </a:cubicBezTo>
                    <a:cubicBezTo>
                      <a:pt x="591" y="590"/>
                      <a:pt x="9462" y="3539"/>
                      <a:pt x="6505" y="3067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10" name="Freeform 571">
                <a:extLst>
                  <a:ext uri="{FF2B5EF4-FFF2-40B4-BE49-F238E27FC236}">
                    <a16:creationId xmlns:a16="http://schemas.microsoft.com/office/drawing/2014/main" id="{9EE36A2D-1CC8-93C8-6D8A-131362F7A5D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84327" y="2285372"/>
                <a:ext cx="22560" cy="78839"/>
              </a:xfrm>
              <a:custGeom>
                <a:avLst/>
                <a:gdLst>
                  <a:gd name="connsiteX0" fmla="*/ 3575 w 22560"/>
                  <a:gd name="connsiteY0" fmla="*/ 32443 h 78839"/>
                  <a:gd name="connsiteX1" fmla="*/ 15995 w 22560"/>
                  <a:gd name="connsiteY1" fmla="*/ 77862 h 78839"/>
                  <a:gd name="connsiteX2" fmla="*/ 21909 w 22560"/>
                  <a:gd name="connsiteY2" fmla="*/ 41881 h 78839"/>
                  <a:gd name="connsiteX3" fmla="*/ 18952 w 22560"/>
                  <a:gd name="connsiteY3" fmla="*/ 62526 h 78839"/>
                  <a:gd name="connsiteX4" fmla="*/ 7123 w 22560"/>
                  <a:gd name="connsiteY4" fmla="*/ 40701 h 78839"/>
                  <a:gd name="connsiteX5" fmla="*/ 27 w 22560"/>
                  <a:gd name="connsiteY5" fmla="*/ 0 h 78839"/>
                  <a:gd name="connsiteX6" fmla="*/ 3575 w 22560"/>
                  <a:gd name="connsiteY6" fmla="*/ 32443 h 78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560" h="78839">
                    <a:moveTo>
                      <a:pt x="3575" y="32443"/>
                    </a:moveTo>
                    <a:cubicBezTo>
                      <a:pt x="-1748" y="51908"/>
                      <a:pt x="6532" y="84941"/>
                      <a:pt x="15995" y="77862"/>
                    </a:cubicBezTo>
                    <a:cubicBezTo>
                      <a:pt x="25457" y="70784"/>
                      <a:pt x="21909" y="41881"/>
                      <a:pt x="21909" y="41881"/>
                    </a:cubicBezTo>
                    <a:cubicBezTo>
                      <a:pt x="21909" y="47189"/>
                      <a:pt x="21909" y="57807"/>
                      <a:pt x="18952" y="62526"/>
                    </a:cubicBezTo>
                    <a:cubicBezTo>
                      <a:pt x="8898" y="77862"/>
                      <a:pt x="6532" y="46010"/>
                      <a:pt x="7123" y="40701"/>
                    </a:cubicBezTo>
                    <a:cubicBezTo>
                      <a:pt x="8306" y="27724"/>
                      <a:pt x="13629" y="2949"/>
                      <a:pt x="27" y="0"/>
                    </a:cubicBezTo>
                    <a:cubicBezTo>
                      <a:pt x="-565" y="0"/>
                      <a:pt x="8898" y="12977"/>
                      <a:pt x="3575" y="3244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11" name="Freeform 572">
                <a:extLst>
                  <a:ext uri="{FF2B5EF4-FFF2-40B4-BE49-F238E27FC236}">
                    <a16:creationId xmlns:a16="http://schemas.microsoft.com/office/drawing/2014/main" id="{59FA37D5-41CA-E4EB-ED4F-13DFD128F41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217539" y="2317815"/>
                <a:ext cx="15944" cy="44793"/>
              </a:xfrm>
              <a:custGeom>
                <a:avLst/>
                <a:gdLst>
                  <a:gd name="connsiteX0" fmla="*/ 2891 w 15944"/>
                  <a:gd name="connsiteY0" fmla="*/ 44240 h 44793"/>
                  <a:gd name="connsiteX1" fmla="*/ 14720 w 15944"/>
                  <a:gd name="connsiteY1" fmla="*/ 7668 h 44793"/>
                  <a:gd name="connsiteX2" fmla="*/ 12945 w 15944"/>
                  <a:gd name="connsiteY2" fmla="*/ 24185 h 44793"/>
                  <a:gd name="connsiteX3" fmla="*/ 4665 w 15944"/>
                  <a:gd name="connsiteY3" fmla="*/ 30083 h 44793"/>
                  <a:gd name="connsiteX4" fmla="*/ 2891 w 15944"/>
                  <a:gd name="connsiteY4" fmla="*/ 2949 h 44793"/>
                  <a:gd name="connsiteX5" fmla="*/ 2891 w 15944"/>
                  <a:gd name="connsiteY5" fmla="*/ 0 h 44793"/>
                  <a:gd name="connsiteX6" fmla="*/ 2891 w 15944"/>
                  <a:gd name="connsiteY6" fmla="*/ 44240 h 44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44" h="44793">
                    <a:moveTo>
                      <a:pt x="2891" y="44240"/>
                    </a:moveTo>
                    <a:cubicBezTo>
                      <a:pt x="9397" y="47779"/>
                      <a:pt x="19451" y="34212"/>
                      <a:pt x="14720" y="7668"/>
                    </a:cubicBezTo>
                    <a:cubicBezTo>
                      <a:pt x="14720" y="12977"/>
                      <a:pt x="14720" y="18876"/>
                      <a:pt x="12945" y="24185"/>
                    </a:cubicBezTo>
                    <a:cubicBezTo>
                      <a:pt x="11171" y="29493"/>
                      <a:pt x="8805" y="34212"/>
                      <a:pt x="4665" y="30083"/>
                    </a:cubicBezTo>
                    <a:cubicBezTo>
                      <a:pt x="-657" y="25364"/>
                      <a:pt x="2300" y="8848"/>
                      <a:pt x="2891" y="2949"/>
                    </a:cubicBezTo>
                    <a:cubicBezTo>
                      <a:pt x="2891" y="1770"/>
                      <a:pt x="2891" y="1180"/>
                      <a:pt x="2891" y="0"/>
                    </a:cubicBezTo>
                    <a:cubicBezTo>
                      <a:pt x="2891" y="0"/>
                      <a:pt x="-3614" y="40701"/>
                      <a:pt x="2891" y="44240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12" name="Freeform 573">
                <a:extLst>
                  <a:ext uri="{FF2B5EF4-FFF2-40B4-BE49-F238E27FC236}">
                    <a16:creationId xmlns:a16="http://schemas.microsoft.com/office/drawing/2014/main" id="{3A466FE7-AB6A-BFEC-5286-C08699B0056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242562" y="2285962"/>
                <a:ext cx="20712" cy="76092"/>
              </a:xfrm>
              <a:custGeom>
                <a:avLst/>
                <a:gdLst>
                  <a:gd name="connsiteX0" fmla="*/ 13353 w 20712"/>
                  <a:gd name="connsiteY0" fmla="*/ 76093 h 76092"/>
                  <a:gd name="connsiteX1" fmla="*/ 20450 w 20712"/>
                  <a:gd name="connsiteY1" fmla="*/ 50729 h 76092"/>
                  <a:gd name="connsiteX2" fmla="*/ 20450 w 20712"/>
                  <a:gd name="connsiteY2" fmla="*/ 50729 h 76092"/>
                  <a:gd name="connsiteX3" fmla="*/ 18084 w 20712"/>
                  <a:gd name="connsiteY3" fmla="*/ 57807 h 76092"/>
                  <a:gd name="connsiteX4" fmla="*/ 5665 w 20712"/>
                  <a:gd name="connsiteY4" fmla="*/ 50139 h 76092"/>
                  <a:gd name="connsiteX5" fmla="*/ 6256 w 20712"/>
                  <a:gd name="connsiteY5" fmla="*/ 33622 h 76092"/>
                  <a:gd name="connsiteX6" fmla="*/ 7439 w 20712"/>
                  <a:gd name="connsiteY6" fmla="*/ 8258 h 76092"/>
                  <a:gd name="connsiteX7" fmla="*/ 5073 w 20712"/>
                  <a:gd name="connsiteY7" fmla="*/ 0 h 76092"/>
                  <a:gd name="connsiteX8" fmla="*/ 5073 w 20712"/>
                  <a:gd name="connsiteY8" fmla="*/ 0 h 76092"/>
                  <a:gd name="connsiteX9" fmla="*/ 933 w 20712"/>
                  <a:gd name="connsiteY9" fmla="*/ 43650 h 76092"/>
                  <a:gd name="connsiteX10" fmla="*/ 13353 w 20712"/>
                  <a:gd name="connsiteY10" fmla="*/ 76093 h 76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712" h="76092">
                    <a:moveTo>
                      <a:pt x="13353" y="76093"/>
                    </a:moveTo>
                    <a:cubicBezTo>
                      <a:pt x="22815" y="75503"/>
                      <a:pt x="20450" y="50729"/>
                      <a:pt x="20450" y="50729"/>
                    </a:cubicBezTo>
                    <a:lnTo>
                      <a:pt x="20450" y="50729"/>
                    </a:lnTo>
                    <a:cubicBezTo>
                      <a:pt x="20450" y="53678"/>
                      <a:pt x="19267" y="56037"/>
                      <a:pt x="18084" y="57807"/>
                    </a:cubicBezTo>
                    <a:cubicBezTo>
                      <a:pt x="12170" y="64296"/>
                      <a:pt x="7439" y="56627"/>
                      <a:pt x="5665" y="50139"/>
                    </a:cubicBezTo>
                    <a:cubicBezTo>
                      <a:pt x="4482" y="44830"/>
                      <a:pt x="5665" y="38931"/>
                      <a:pt x="6256" y="33622"/>
                    </a:cubicBezTo>
                    <a:cubicBezTo>
                      <a:pt x="6847" y="26544"/>
                      <a:pt x="8622" y="16516"/>
                      <a:pt x="7439" y="8258"/>
                    </a:cubicBezTo>
                    <a:lnTo>
                      <a:pt x="5073" y="0"/>
                    </a:lnTo>
                    <a:lnTo>
                      <a:pt x="5073" y="0"/>
                    </a:lnTo>
                    <a:cubicBezTo>
                      <a:pt x="5073" y="1180"/>
                      <a:pt x="5073" y="27134"/>
                      <a:pt x="933" y="43650"/>
                    </a:cubicBezTo>
                    <a:cubicBezTo>
                      <a:pt x="-2615" y="60166"/>
                      <a:pt x="4482" y="76093"/>
                      <a:pt x="13353" y="7609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13" name="Freeform 574">
                <a:extLst>
                  <a:ext uri="{FF2B5EF4-FFF2-40B4-BE49-F238E27FC236}">
                    <a16:creationId xmlns:a16="http://schemas.microsoft.com/office/drawing/2014/main" id="{4479002E-7B93-7FFD-A331-AD726874933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276330" y="2306607"/>
                <a:ext cx="22549" cy="58664"/>
              </a:xfrm>
              <a:custGeom>
                <a:avLst/>
                <a:gdLst>
                  <a:gd name="connsiteX0" fmla="*/ 284 w 22549"/>
                  <a:gd name="connsiteY0" fmla="*/ 39521 h 58664"/>
                  <a:gd name="connsiteX1" fmla="*/ 16843 w 22549"/>
                  <a:gd name="connsiteY1" fmla="*/ 58397 h 58664"/>
                  <a:gd name="connsiteX2" fmla="*/ 18026 w 22549"/>
                  <a:gd name="connsiteY2" fmla="*/ 0 h 58664"/>
                  <a:gd name="connsiteX3" fmla="*/ 18026 w 22549"/>
                  <a:gd name="connsiteY3" fmla="*/ 0 h 58664"/>
                  <a:gd name="connsiteX4" fmla="*/ 20392 w 22549"/>
                  <a:gd name="connsiteY4" fmla="*/ 17106 h 58664"/>
                  <a:gd name="connsiteX5" fmla="*/ 5607 w 22549"/>
                  <a:gd name="connsiteY5" fmla="*/ 33622 h 58664"/>
                  <a:gd name="connsiteX6" fmla="*/ 5607 w 22549"/>
                  <a:gd name="connsiteY6" fmla="*/ 13567 h 58664"/>
                  <a:gd name="connsiteX7" fmla="*/ 6198 w 22549"/>
                  <a:gd name="connsiteY7" fmla="*/ 4129 h 58664"/>
                  <a:gd name="connsiteX8" fmla="*/ 6198 w 22549"/>
                  <a:gd name="connsiteY8" fmla="*/ 4129 h 58664"/>
                  <a:gd name="connsiteX9" fmla="*/ 284 w 22549"/>
                  <a:gd name="connsiteY9" fmla="*/ 39521 h 5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549" h="58664">
                    <a:moveTo>
                      <a:pt x="284" y="39521"/>
                    </a:moveTo>
                    <a:cubicBezTo>
                      <a:pt x="2058" y="53088"/>
                      <a:pt x="12112" y="60166"/>
                      <a:pt x="16843" y="58397"/>
                    </a:cubicBezTo>
                    <a:cubicBezTo>
                      <a:pt x="21575" y="57217"/>
                      <a:pt x="26306" y="21235"/>
                      <a:pt x="18026" y="0"/>
                    </a:cubicBezTo>
                    <a:lnTo>
                      <a:pt x="18026" y="0"/>
                    </a:lnTo>
                    <a:cubicBezTo>
                      <a:pt x="18618" y="5899"/>
                      <a:pt x="19800" y="12387"/>
                      <a:pt x="20392" y="17106"/>
                    </a:cubicBezTo>
                    <a:cubicBezTo>
                      <a:pt x="20983" y="25364"/>
                      <a:pt x="13886" y="53678"/>
                      <a:pt x="5607" y="33622"/>
                    </a:cubicBezTo>
                    <a:cubicBezTo>
                      <a:pt x="3241" y="27724"/>
                      <a:pt x="5015" y="19466"/>
                      <a:pt x="5607" y="13567"/>
                    </a:cubicBezTo>
                    <a:cubicBezTo>
                      <a:pt x="5607" y="10618"/>
                      <a:pt x="6198" y="7078"/>
                      <a:pt x="6198" y="4129"/>
                    </a:cubicBezTo>
                    <a:lnTo>
                      <a:pt x="6198" y="4129"/>
                    </a:lnTo>
                    <a:cubicBezTo>
                      <a:pt x="5607" y="4719"/>
                      <a:pt x="-1490" y="25954"/>
                      <a:pt x="284" y="39521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grpSp>
          <p:nvGrpSpPr>
            <p:cNvPr id="898" name="Graphic 22">
              <a:extLst>
                <a:ext uri="{FF2B5EF4-FFF2-40B4-BE49-F238E27FC236}">
                  <a16:creationId xmlns:a16="http://schemas.microsoft.com/office/drawing/2014/main" id="{42A64018-C8D4-938E-7B52-FC32EB22CC35}"/>
                </a:ext>
              </a:extLst>
            </p:cNvPr>
            <p:cNvGrpSpPr>
              <a:grpSpLocks/>
            </p:cNvGrpSpPr>
            <p:nvPr/>
          </p:nvGrpSpPr>
          <p:grpSpPr>
            <a:xfrm>
              <a:off x="6163762" y="2432600"/>
              <a:ext cx="138924" cy="211568"/>
              <a:chOff x="6163762" y="2432600"/>
              <a:chExt cx="138924" cy="211568"/>
            </a:xfrm>
            <a:solidFill>
              <a:srgbClr val="54BCE8"/>
            </a:solidFill>
          </p:grpSpPr>
          <p:sp>
            <p:nvSpPr>
              <p:cNvPr id="905" name="Freeform 566">
                <a:extLst>
                  <a:ext uri="{FF2B5EF4-FFF2-40B4-BE49-F238E27FC236}">
                    <a16:creationId xmlns:a16="http://schemas.microsoft.com/office/drawing/2014/main" id="{77F1145C-0959-2E80-D001-9F055FD92F0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264749" y="2462300"/>
                <a:ext cx="28538" cy="27796"/>
              </a:xfrm>
              <a:custGeom>
                <a:avLst/>
                <a:gdLst>
                  <a:gd name="connsiteX0" fmla="*/ 28425 w 28538"/>
                  <a:gd name="connsiteY0" fmla="*/ 13599 h 27796"/>
                  <a:gd name="connsiteX1" fmla="*/ 14231 w 28538"/>
                  <a:gd name="connsiteY1" fmla="*/ 27756 h 27796"/>
                  <a:gd name="connsiteX2" fmla="*/ 37 w 28538"/>
                  <a:gd name="connsiteY2" fmla="*/ 14189 h 27796"/>
                  <a:gd name="connsiteX3" fmla="*/ 14231 w 28538"/>
                  <a:gd name="connsiteY3" fmla="*/ 32 h 27796"/>
                  <a:gd name="connsiteX4" fmla="*/ 28425 w 28538"/>
                  <a:gd name="connsiteY4" fmla="*/ 13599 h 27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38" h="27796">
                    <a:moveTo>
                      <a:pt x="28425" y="13599"/>
                    </a:moveTo>
                    <a:cubicBezTo>
                      <a:pt x="29608" y="21857"/>
                      <a:pt x="21328" y="27166"/>
                      <a:pt x="14231" y="27756"/>
                    </a:cubicBezTo>
                    <a:cubicBezTo>
                      <a:pt x="5951" y="28346"/>
                      <a:pt x="-554" y="22447"/>
                      <a:pt x="37" y="14189"/>
                    </a:cubicBezTo>
                    <a:cubicBezTo>
                      <a:pt x="629" y="7110"/>
                      <a:pt x="5951" y="-558"/>
                      <a:pt x="14231" y="32"/>
                    </a:cubicBezTo>
                    <a:cubicBezTo>
                      <a:pt x="20737" y="32"/>
                      <a:pt x="27242" y="6521"/>
                      <a:pt x="28425" y="1359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06" name="Freeform 567">
                <a:extLst>
                  <a:ext uri="{FF2B5EF4-FFF2-40B4-BE49-F238E27FC236}">
                    <a16:creationId xmlns:a16="http://schemas.microsoft.com/office/drawing/2014/main" id="{62411739-D0BD-FC1E-D397-9450149FFF7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63762" y="2610421"/>
                <a:ext cx="37597" cy="33747"/>
              </a:xfrm>
              <a:custGeom>
                <a:avLst/>
                <a:gdLst>
                  <a:gd name="connsiteX0" fmla="*/ 28280 w 37597"/>
                  <a:gd name="connsiteY0" fmla="*/ 27692 h 33747"/>
                  <a:gd name="connsiteX1" fmla="*/ 2849 w 37597"/>
                  <a:gd name="connsiteY1" fmla="*/ 30051 h 33747"/>
                  <a:gd name="connsiteX2" fmla="*/ 11129 w 37597"/>
                  <a:gd name="connsiteY2" fmla="*/ 6456 h 33747"/>
                  <a:gd name="connsiteX3" fmla="*/ 36559 w 37597"/>
                  <a:gd name="connsiteY3" fmla="*/ 4097 h 33747"/>
                  <a:gd name="connsiteX4" fmla="*/ 28280 w 37597"/>
                  <a:gd name="connsiteY4" fmla="*/ 27692 h 33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97" h="33747">
                    <a:moveTo>
                      <a:pt x="28280" y="27692"/>
                    </a:moveTo>
                    <a:cubicBezTo>
                      <a:pt x="19409" y="35950"/>
                      <a:pt x="7580" y="34770"/>
                      <a:pt x="2849" y="30051"/>
                    </a:cubicBezTo>
                    <a:cubicBezTo>
                      <a:pt x="-3065" y="24152"/>
                      <a:pt x="483" y="13535"/>
                      <a:pt x="11129" y="6456"/>
                    </a:cubicBezTo>
                    <a:cubicBezTo>
                      <a:pt x="20000" y="-32"/>
                      <a:pt x="33011" y="-2981"/>
                      <a:pt x="36559" y="4097"/>
                    </a:cubicBezTo>
                    <a:cubicBezTo>
                      <a:pt x="39516" y="9996"/>
                      <a:pt x="35968" y="20613"/>
                      <a:pt x="28280" y="27692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07" name="Freeform 568">
                <a:extLst>
                  <a:ext uri="{FF2B5EF4-FFF2-40B4-BE49-F238E27FC236}">
                    <a16:creationId xmlns:a16="http://schemas.microsoft.com/office/drawing/2014/main" id="{02E72F54-7A73-BF04-17F4-DD2FF038C1F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70665" y="2432600"/>
                <a:ext cx="38042" cy="36416"/>
              </a:xfrm>
              <a:custGeom>
                <a:avLst/>
                <a:gdLst>
                  <a:gd name="connsiteX0" fmla="*/ 37937 w 38042"/>
                  <a:gd name="connsiteY0" fmla="*/ 17935 h 36416"/>
                  <a:gd name="connsiteX1" fmla="*/ 19011 w 38042"/>
                  <a:gd name="connsiteY1" fmla="*/ 36221 h 36416"/>
                  <a:gd name="connsiteX2" fmla="*/ 86 w 38042"/>
                  <a:gd name="connsiteY2" fmla="*/ 18525 h 36416"/>
                  <a:gd name="connsiteX3" fmla="*/ 19011 w 38042"/>
                  <a:gd name="connsiteY3" fmla="*/ 239 h 36416"/>
                  <a:gd name="connsiteX4" fmla="*/ 37937 w 38042"/>
                  <a:gd name="connsiteY4" fmla="*/ 17935 h 3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42" h="36416">
                    <a:moveTo>
                      <a:pt x="37937" y="17935"/>
                    </a:moveTo>
                    <a:cubicBezTo>
                      <a:pt x="36754" y="27373"/>
                      <a:pt x="29657" y="37991"/>
                      <a:pt x="19011" y="36221"/>
                    </a:cubicBezTo>
                    <a:cubicBezTo>
                      <a:pt x="10732" y="35041"/>
                      <a:pt x="1269" y="27373"/>
                      <a:pt x="86" y="18525"/>
                    </a:cubicBezTo>
                    <a:cubicBezTo>
                      <a:pt x="-1096" y="8497"/>
                      <a:pt x="10140" y="2009"/>
                      <a:pt x="19011" y="239"/>
                    </a:cubicBezTo>
                    <a:cubicBezTo>
                      <a:pt x="30248" y="-1530"/>
                      <a:pt x="39120" y="6728"/>
                      <a:pt x="37937" y="17935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08" name="Freeform 569">
                <a:extLst>
                  <a:ext uri="{FF2B5EF4-FFF2-40B4-BE49-F238E27FC236}">
                    <a16:creationId xmlns:a16="http://schemas.microsoft.com/office/drawing/2014/main" id="{9BED1D35-6AFF-D354-944E-96FE0B77970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280602" y="2590889"/>
                <a:ext cx="22084" cy="23204"/>
              </a:xfrm>
              <a:custGeom>
                <a:avLst/>
                <a:gdLst>
                  <a:gd name="connsiteX0" fmla="*/ 10798 w 22084"/>
                  <a:gd name="connsiteY0" fmla="*/ 23039 h 23204"/>
                  <a:gd name="connsiteX1" fmla="*/ 152 w 22084"/>
                  <a:gd name="connsiteY1" fmla="*/ 11242 h 23204"/>
                  <a:gd name="connsiteX2" fmla="*/ 11389 w 22084"/>
                  <a:gd name="connsiteY2" fmla="*/ 35 h 23204"/>
                  <a:gd name="connsiteX3" fmla="*/ 22035 w 22084"/>
                  <a:gd name="connsiteY3" fmla="*/ 11832 h 23204"/>
                  <a:gd name="connsiteX4" fmla="*/ 10798 w 22084"/>
                  <a:gd name="connsiteY4" fmla="*/ 23039 h 23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84" h="23204">
                    <a:moveTo>
                      <a:pt x="10798" y="23039"/>
                    </a:moveTo>
                    <a:cubicBezTo>
                      <a:pt x="4883" y="22450"/>
                      <a:pt x="-1031" y="17731"/>
                      <a:pt x="152" y="11242"/>
                    </a:cubicBezTo>
                    <a:cubicBezTo>
                      <a:pt x="1335" y="5933"/>
                      <a:pt x="6066" y="624"/>
                      <a:pt x="11389" y="35"/>
                    </a:cubicBezTo>
                    <a:cubicBezTo>
                      <a:pt x="17303" y="-555"/>
                      <a:pt x="21443" y="6523"/>
                      <a:pt x="22035" y="11832"/>
                    </a:cubicBezTo>
                    <a:cubicBezTo>
                      <a:pt x="22626" y="18910"/>
                      <a:pt x="17895" y="24219"/>
                      <a:pt x="10798" y="2303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sp>
          <p:nvSpPr>
            <p:cNvPr id="899" name="Freeform 560">
              <a:extLst>
                <a:ext uri="{FF2B5EF4-FFF2-40B4-BE49-F238E27FC236}">
                  <a16:creationId xmlns:a16="http://schemas.microsoft.com/office/drawing/2014/main" id="{A4AE5CF3-2576-6055-5A79-10F822253625}"/>
                </a:ext>
              </a:extLst>
            </p:cNvPr>
            <p:cNvSpPr>
              <a:spLocks/>
            </p:cNvSpPr>
            <p:nvPr/>
          </p:nvSpPr>
          <p:spPr>
            <a:xfrm>
              <a:off x="6145406" y="2380931"/>
              <a:ext cx="72841" cy="27748"/>
            </a:xfrm>
            <a:custGeom>
              <a:avLst/>
              <a:gdLst>
                <a:gd name="connsiteX0" fmla="*/ 72658 w 72841"/>
                <a:gd name="connsiteY0" fmla="*/ 15337 h 27748"/>
                <a:gd name="connsiteX1" fmla="*/ 50184 w 72841"/>
                <a:gd name="connsiteY1" fmla="*/ 26544 h 27748"/>
                <a:gd name="connsiteX2" fmla="*/ 2280 w 72841"/>
                <a:gd name="connsiteY2" fmla="*/ 18286 h 27748"/>
                <a:gd name="connsiteX3" fmla="*/ 46045 w 72841"/>
                <a:gd name="connsiteY3" fmla="*/ 0 h 27748"/>
                <a:gd name="connsiteX4" fmla="*/ 72658 w 72841"/>
                <a:gd name="connsiteY4" fmla="*/ 15337 h 27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41" h="27748">
                  <a:moveTo>
                    <a:pt x="72658" y="15337"/>
                  </a:moveTo>
                  <a:cubicBezTo>
                    <a:pt x="71476" y="20055"/>
                    <a:pt x="64379" y="24774"/>
                    <a:pt x="50184" y="26544"/>
                  </a:cubicBezTo>
                  <a:cubicBezTo>
                    <a:pt x="30668" y="29493"/>
                    <a:pt x="9968" y="27134"/>
                    <a:pt x="2280" y="18286"/>
                  </a:cubicBezTo>
                  <a:cubicBezTo>
                    <a:pt x="-11322" y="3539"/>
                    <a:pt x="40130" y="0"/>
                    <a:pt x="46045" y="0"/>
                  </a:cubicBezTo>
                  <a:cubicBezTo>
                    <a:pt x="63196" y="1180"/>
                    <a:pt x="74433" y="8848"/>
                    <a:pt x="72658" y="1533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900" name="Freeform 561">
              <a:extLst>
                <a:ext uri="{FF2B5EF4-FFF2-40B4-BE49-F238E27FC236}">
                  <a16:creationId xmlns:a16="http://schemas.microsoft.com/office/drawing/2014/main" id="{8A4751F9-445C-3C64-BD72-578C9729FA3D}"/>
                </a:ext>
              </a:extLst>
            </p:cNvPr>
            <p:cNvSpPr>
              <a:spLocks/>
            </p:cNvSpPr>
            <p:nvPr/>
          </p:nvSpPr>
          <p:spPr>
            <a:xfrm>
              <a:off x="6257539" y="2383234"/>
              <a:ext cx="25950" cy="22722"/>
            </a:xfrm>
            <a:custGeom>
              <a:avLst/>
              <a:gdLst>
                <a:gd name="connsiteX0" fmla="*/ 25581 w 25950"/>
                <a:gd name="connsiteY0" fmla="*/ 15983 h 22722"/>
                <a:gd name="connsiteX1" fmla="*/ 12570 w 25950"/>
                <a:gd name="connsiteY1" fmla="*/ 22471 h 22722"/>
                <a:gd name="connsiteX2" fmla="*/ 150 w 25950"/>
                <a:gd name="connsiteY2" fmla="*/ 13034 h 22722"/>
                <a:gd name="connsiteX3" fmla="*/ 13753 w 25950"/>
                <a:gd name="connsiteY3" fmla="*/ 646 h 22722"/>
                <a:gd name="connsiteX4" fmla="*/ 25581 w 25950"/>
                <a:gd name="connsiteY4" fmla="*/ 15983 h 2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50" h="22722">
                  <a:moveTo>
                    <a:pt x="25581" y="15983"/>
                  </a:moveTo>
                  <a:cubicBezTo>
                    <a:pt x="23807" y="19522"/>
                    <a:pt x="17893" y="21292"/>
                    <a:pt x="12570" y="22471"/>
                  </a:cubicBezTo>
                  <a:cubicBezTo>
                    <a:pt x="7247" y="23651"/>
                    <a:pt x="1925" y="20702"/>
                    <a:pt x="150" y="13034"/>
                  </a:cubicBezTo>
                  <a:cubicBezTo>
                    <a:pt x="-1033" y="5365"/>
                    <a:pt x="4882" y="-2303"/>
                    <a:pt x="13753" y="646"/>
                  </a:cubicBezTo>
                  <a:cubicBezTo>
                    <a:pt x="22624" y="3596"/>
                    <a:pt x="27356" y="12444"/>
                    <a:pt x="25581" y="15983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901" name="Graphic 22">
              <a:extLst>
                <a:ext uri="{FF2B5EF4-FFF2-40B4-BE49-F238E27FC236}">
                  <a16:creationId xmlns:a16="http://schemas.microsoft.com/office/drawing/2014/main" id="{BE48ECDA-6738-FE8D-E5D2-17A62B4B50FE}"/>
                </a:ext>
              </a:extLst>
            </p:cNvPr>
            <p:cNvGrpSpPr>
              <a:grpSpLocks/>
            </p:cNvGrpSpPr>
            <p:nvPr/>
          </p:nvGrpSpPr>
          <p:grpSpPr>
            <a:xfrm>
              <a:off x="6184772" y="2505060"/>
              <a:ext cx="88432" cy="87190"/>
              <a:chOff x="6184772" y="2505060"/>
              <a:chExt cx="88432" cy="87190"/>
            </a:xfrm>
          </p:grpSpPr>
          <p:sp>
            <p:nvSpPr>
              <p:cNvPr id="902" name="Freeform 563">
                <a:extLst>
                  <a:ext uri="{FF2B5EF4-FFF2-40B4-BE49-F238E27FC236}">
                    <a16:creationId xmlns:a16="http://schemas.microsoft.com/office/drawing/2014/main" id="{8DF1238B-FBC7-17D7-CF82-C0849674C15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84772" y="2505060"/>
                <a:ext cx="88432" cy="86627"/>
              </a:xfrm>
              <a:custGeom>
                <a:avLst/>
                <a:gdLst>
                  <a:gd name="connsiteX0" fmla="*/ 87111 w 88432"/>
                  <a:gd name="connsiteY0" fmla="*/ 38084 h 86627"/>
                  <a:gd name="connsiteX1" fmla="*/ 49852 w 88432"/>
                  <a:gd name="connsiteY1" fmla="*/ 86454 h 86627"/>
                  <a:gd name="connsiteX2" fmla="*/ 173 w 88432"/>
                  <a:gd name="connsiteY2" fmla="*/ 54601 h 86627"/>
                  <a:gd name="connsiteX3" fmla="*/ 33883 w 88432"/>
                  <a:gd name="connsiteY3" fmla="*/ 923 h 86627"/>
                  <a:gd name="connsiteX4" fmla="*/ 87111 w 88432"/>
                  <a:gd name="connsiteY4" fmla="*/ 38084 h 86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432" h="86627">
                    <a:moveTo>
                      <a:pt x="87111" y="38084"/>
                    </a:moveTo>
                    <a:cubicBezTo>
                      <a:pt x="93025" y="58140"/>
                      <a:pt x="78831" y="84094"/>
                      <a:pt x="49852" y="86454"/>
                    </a:cubicBezTo>
                    <a:cubicBezTo>
                      <a:pt x="26786" y="88223"/>
                      <a:pt x="1947" y="76426"/>
                      <a:pt x="173" y="54601"/>
                    </a:cubicBezTo>
                    <a:cubicBezTo>
                      <a:pt x="-2193" y="29236"/>
                      <a:pt x="20281" y="5642"/>
                      <a:pt x="33883" y="923"/>
                    </a:cubicBezTo>
                    <a:cubicBezTo>
                      <a:pt x="51034" y="-4386"/>
                      <a:pt x="80014" y="13900"/>
                      <a:pt x="87111" y="38084"/>
                    </a:cubicBezTo>
                    <a:close/>
                  </a:path>
                </a:pathLst>
              </a:custGeom>
              <a:solidFill>
                <a:srgbClr val="E26AA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03" name="Freeform 564">
                <a:extLst>
                  <a:ext uri="{FF2B5EF4-FFF2-40B4-BE49-F238E27FC236}">
                    <a16:creationId xmlns:a16="http://schemas.microsoft.com/office/drawing/2014/main" id="{99ECB5AF-C0FA-9447-5F3F-79DA05644F6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97020" y="2526713"/>
                <a:ext cx="27014" cy="24870"/>
              </a:xfrm>
              <a:custGeom>
                <a:avLst/>
                <a:gdLst>
                  <a:gd name="connsiteX0" fmla="*/ 26958 w 27014"/>
                  <a:gd name="connsiteY0" fmla="*/ 4634 h 24870"/>
                  <a:gd name="connsiteX1" fmla="*/ 18679 w 27014"/>
                  <a:gd name="connsiteY1" fmla="*/ 19381 h 24870"/>
                  <a:gd name="connsiteX2" fmla="*/ 2119 w 27014"/>
                  <a:gd name="connsiteY2" fmla="*/ 22330 h 24870"/>
                  <a:gd name="connsiteX3" fmla="*/ 9216 w 27014"/>
                  <a:gd name="connsiteY3" fmla="*/ 2274 h 24870"/>
                  <a:gd name="connsiteX4" fmla="*/ 26958 w 27014"/>
                  <a:gd name="connsiteY4" fmla="*/ 4634 h 24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14" h="24870">
                    <a:moveTo>
                      <a:pt x="26958" y="4634"/>
                    </a:moveTo>
                    <a:cubicBezTo>
                      <a:pt x="27550" y="8173"/>
                      <a:pt x="23410" y="14072"/>
                      <a:pt x="18679" y="19381"/>
                    </a:cubicBezTo>
                    <a:cubicBezTo>
                      <a:pt x="13948" y="24689"/>
                      <a:pt x="6851" y="27049"/>
                      <a:pt x="2119" y="22330"/>
                    </a:cubicBezTo>
                    <a:cubicBezTo>
                      <a:pt x="-2612" y="17611"/>
                      <a:pt x="936" y="6403"/>
                      <a:pt x="9216" y="2274"/>
                    </a:cubicBezTo>
                    <a:cubicBezTo>
                      <a:pt x="18087" y="-2445"/>
                      <a:pt x="26367" y="1095"/>
                      <a:pt x="26958" y="4634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04" name="Freeform 565">
                <a:extLst>
                  <a:ext uri="{FF2B5EF4-FFF2-40B4-BE49-F238E27FC236}">
                    <a16:creationId xmlns:a16="http://schemas.microsoft.com/office/drawing/2014/main" id="{CA76DD93-D15D-04E0-43EC-BC157C5B876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89676" y="2508932"/>
                <a:ext cx="83309" cy="83318"/>
              </a:xfrm>
              <a:custGeom>
                <a:avLst/>
                <a:gdLst>
                  <a:gd name="connsiteX0" fmla="*/ 49087 w 83309"/>
                  <a:gd name="connsiteY0" fmla="*/ 0 h 83318"/>
                  <a:gd name="connsiteX1" fmla="*/ 59141 w 83309"/>
                  <a:gd name="connsiteY1" fmla="*/ 18876 h 83318"/>
                  <a:gd name="connsiteX2" fmla="*/ 24839 w 83309"/>
                  <a:gd name="connsiteY2" fmla="*/ 69014 h 83318"/>
                  <a:gd name="connsiteX3" fmla="*/ 0 w 83309"/>
                  <a:gd name="connsiteY3" fmla="*/ 65475 h 83318"/>
                  <a:gd name="connsiteX4" fmla="*/ 44948 w 83309"/>
                  <a:gd name="connsiteY4" fmla="*/ 83171 h 83318"/>
                  <a:gd name="connsiteX5" fmla="*/ 82207 w 83309"/>
                  <a:gd name="connsiteY5" fmla="*/ 34802 h 83318"/>
                  <a:gd name="connsiteX6" fmla="*/ 49087 w 83309"/>
                  <a:gd name="connsiteY6" fmla="*/ 0 h 83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309" h="83318">
                    <a:moveTo>
                      <a:pt x="49087" y="0"/>
                    </a:moveTo>
                    <a:cubicBezTo>
                      <a:pt x="53819" y="5309"/>
                      <a:pt x="57367" y="11797"/>
                      <a:pt x="59141" y="18876"/>
                    </a:cubicBezTo>
                    <a:cubicBezTo>
                      <a:pt x="65055" y="39521"/>
                      <a:pt x="52044" y="66065"/>
                      <a:pt x="24839" y="69014"/>
                    </a:cubicBezTo>
                    <a:cubicBezTo>
                      <a:pt x="15968" y="69604"/>
                      <a:pt x="7097" y="68425"/>
                      <a:pt x="0" y="65475"/>
                    </a:cubicBezTo>
                    <a:cubicBezTo>
                      <a:pt x="8280" y="78452"/>
                      <a:pt x="27205" y="84351"/>
                      <a:pt x="44948" y="83171"/>
                    </a:cubicBezTo>
                    <a:cubicBezTo>
                      <a:pt x="73335" y="80812"/>
                      <a:pt x="87529" y="54858"/>
                      <a:pt x="82207" y="34802"/>
                    </a:cubicBezTo>
                    <a:cubicBezTo>
                      <a:pt x="77475" y="18286"/>
                      <a:pt x="62098" y="6489"/>
                      <a:pt x="49087" y="0"/>
                    </a:cubicBezTo>
                    <a:close/>
                  </a:path>
                </a:pathLst>
              </a:custGeom>
              <a:solidFill>
                <a:srgbClr val="BA50A3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</p:grpSp>
      <p:grpSp>
        <p:nvGrpSpPr>
          <p:cNvPr id="30" name="Graphic 22">
            <a:extLst>
              <a:ext uri="{FF2B5EF4-FFF2-40B4-BE49-F238E27FC236}">
                <a16:creationId xmlns:a16="http://schemas.microsoft.com/office/drawing/2014/main" id="{61F3C06A-74DA-3AF9-EFBB-B926EBB5821D}"/>
              </a:ext>
            </a:extLst>
          </p:cNvPr>
          <p:cNvGrpSpPr>
            <a:grpSpLocks/>
          </p:cNvGrpSpPr>
          <p:nvPr/>
        </p:nvGrpSpPr>
        <p:grpSpPr>
          <a:xfrm>
            <a:off x="10395730" y="2713772"/>
            <a:ext cx="186132" cy="315505"/>
            <a:chOff x="6582454" y="2276818"/>
            <a:chExt cx="233136" cy="397423"/>
          </a:xfrm>
        </p:grpSpPr>
        <p:sp>
          <p:nvSpPr>
            <p:cNvPr id="876" name="Freeform 576">
              <a:extLst>
                <a:ext uri="{FF2B5EF4-FFF2-40B4-BE49-F238E27FC236}">
                  <a16:creationId xmlns:a16="http://schemas.microsoft.com/office/drawing/2014/main" id="{BAB11A55-438E-BF72-DBA9-5BF41CD80A59}"/>
                </a:ext>
              </a:extLst>
            </p:cNvPr>
            <p:cNvSpPr>
              <a:spLocks/>
            </p:cNvSpPr>
            <p:nvPr/>
          </p:nvSpPr>
          <p:spPr>
            <a:xfrm>
              <a:off x="6582454" y="2276818"/>
              <a:ext cx="232584" cy="396243"/>
            </a:xfrm>
            <a:custGeom>
              <a:avLst/>
              <a:gdLst>
                <a:gd name="connsiteX0" fmla="*/ 208099 w 232584"/>
                <a:gd name="connsiteY0" fmla="*/ 78748 h 396243"/>
                <a:gd name="connsiteX1" fmla="*/ 200410 w 232584"/>
                <a:gd name="connsiteY1" fmla="*/ 46896 h 396243"/>
                <a:gd name="connsiteX2" fmla="*/ 189765 w 232584"/>
                <a:gd name="connsiteY2" fmla="*/ 5605 h 396243"/>
                <a:gd name="connsiteX3" fmla="*/ 182668 w 232584"/>
                <a:gd name="connsiteY3" fmla="*/ 46896 h 396243"/>
                <a:gd name="connsiteX4" fmla="*/ 167883 w 232584"/>
                <a:gd name="connsiteY4" fmla="*/ 63412 h 396243"/>
                <a:gd name="connsiteX5" fmla="*/ 167883 w 232584"/>
                <a:gd name="connsiteY5" fmla="*/ 43356 h 396243"/>
                <a:gd name="connsiteX6" fmla="*/ 159011 w 232584"/>
                <a:gd name="connsiteY6" fmla="*/ 2066 h 396243"/>
                <a:gd name="connsiteX7" fmla="*/ 150140 w 232584"/>
                <a:gd name="connsiteY7" fmla="*/ 49845 h 396243"/>
                <a:gd name="connsiteX8" fmla="*/ 147774 w 232584"/>
                <a:gd name="connsiteY8" fmla="*/ 65771 h 396243"/>
                <a:gd name="connsiteX9" fmla="*/ 135355 w 232584"/>
                <a:gd name="connsiteY9" fmla="*/ 58103 h 396243"/>
                <a:gd name="connsiteX10" fmla="*/ 135946 w 232584"/>
                <a:gd name="connsiteY10" fmla="*/ 41587 h 396243"/>
                <a:gd name="connsiteX11" fmla="*/ 127667 w 232584"/>
                <a:gd name="connsiteY11" fmla="*/ 886 h 396243"/>
                <a:gd name="connsiteX12" fmla="*/ 119387 w 232584"/>
                <a:gd name="connsiteY12" fmla="*/ 47485 h 396243"/>
                <a:gd name="connsiteX13" fmla="*/ 117612 w 232584"/>
                <a:gd name="connsiteY13" fmla="*/ 64002 h 396243"/>
                <a:gd name="connsiteX14" fmla="*/ 109332 w 232584"/>
                <a:gd name="connsiteY14" fmla="*/ 69900 h 396243"/>
                <a:gd name="connsiteX15" fmla="*/ 107559 w 232584"/>
                <a:gd name="connsiteY15" fmla="*/ 42767 h 396243"/>
                <a:gd name="connsiteX16" fmla="*/ 100461 w 232584"/>
                <a:gd name="connsiteY16" fmla="*/ 1476 h 396243"/>
                <a:gd name="connsiteX17" fmla="*/ 93365 w 232584"/>
                <a:gd name="connsiteY17" fmla="*/ 49255 h 396243"/>
                <a:gd name="connsiteX18" fmla="*/ 90407 w 232584"/>
                <a:gd name="connsiteY18" fmla="*/ 69900 h 396243"/>
                <a:gd name="connsiteX19" fmla="*/ 78579 w 232584"/>
                <a:gd name="connsiteY19" fmla="*/ 48075 h 396243"/>
                <a:gd name="connsiteX20" fmla="*/ 71483 w 232584"/>
                <a:gd name="connsiteY20" fmla="*/ 7374 h 396243"/>
                <a:gd name="connsiteX21" fmla="*/ 64385 w 232584"/>
                <a:gd name="connsiteY21" fmla="*/ 55744 h 396243"/>
                <a:gd name="connsiteX22" fmla="*/ 63203 w 232584"/>
                <a:gd name="connsiteY22" fmla="*/ 71670 h 396243"/>
                <a:gd name="connsiteX23" fmla="*/ 52557 w 232584"/>
                <a:gd name="connsiteY23" fmla="*/ 62822 h 396243"/>
                <a:gd name="connsiteX24" fmla="*/ 52557 w 232584"/>
                <a:gd name="connsiteY24" fmla="*/ 43356 h 396243"/>
                <a:gd name="connsiteX25" fmla="*/ 41912 w 232584"/>
                <a:gd name="connsiteY25" fmla="*/ 2066 h 396243"/>
                <a:gd name="connsiteX26" fmla="*/ 31266 w 232584"/>
                <a:gd name="connsiteY26" fmla="*/ 49845 h 396243"/>
                <a:gd name="connsiteX27" fmla="*/ 20029 w 232584"/>
                <a:gd name="connsiteY27" fmla="*/ 84057 h 396243"/>
                <a:gd name="connsiteX28" fmla="*/ 7018 w 232584"/>
                <a:gd name="connsiteY28" fmla="*/ 225625 h 396243"/>
                <a:gd name="connsiteX29" fmla="*/ 25943 w 232584"/>
                <a:gd name="connsiteY29" fmla="*/ 391378 h 396243"/>
                <a:gd name="connsiteX30" fmla="*/ 106967 w 232584"/>
                <a:gd name="connsiteY30" fmla="*/ 391968 h 396243"/>
                <a:gd name="connsiteX31" fmla="*/ 214604 w 232584"/>
                <a:gd name="connsiteY31" fmla="*/ 384890 h 396243"/>
                <a:gd name="connsiteX32" fmla="*/ 218744 w 232584"/>
                <a:gd name="connsiteY32" fmla="*/ 380760 h 396243"/>
                <a:gd name="connsiteX33" fmla="*/ 225250 w 232584"/>
                <a:gd name="connsiteY33" fmla="*/ 301718 h 396243"/>
                <a:gd name="connsiteX34" fmla="*/ 208099 w 232584"/>
                <a:gd name="connsiteY34" fmla="*/ 78748 h 39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2584" h="396243">
                  <a:moveTo>
                    <a:pt x="208099" y="78748"/>
                  </a:moveTo>
                  <a:cubicBezTo>
                    <a:pt x="198044" y="69311"/>
                    <a:pt x="199228" y="61052"/>
                    <a:pt x="200410" y="46896"/>
                  </a:cubicBezTo>
                  <a:cubicBezTo>
                    <a:pt x="201594" y="32739"/>
                    <a:pt x="206324" y="5605"/>
                    <a:pt x="189765" y="5605"/>
                  </a:cubicBezTo>
                  <a:cubicBezTo>
                    <a:pt x="173205" y="5605"/>
                    <a:pt x="181485" y="31559"/>
                    <a:pt x="182668" y="46896"/>
                  </a:cubicBezTo>
                  <a:cubicBezTo>
                    <a:pt x="183259" y="55154"/>
                    <a:pt x="176162" y="83467"/>
                    <a:pt x="167883" y="63412"/>
                  </a:cubicBezTo>
                  <a:cubicBezTo>
                    <a:pt x="165517" y="57513"/>
                    <a:pt x="167291" y="49255"/>
                    <a:pt x="167883" y="43356"/>
                  </a:cubicBezTo>
                  <a:cubicBezTo>
                    <a:pt x="169066" y="29200"/>
                    <a:pt x="172614" y="2066"/>
                    <a:pt x="159011" y="2066"/>
                  </a:cubicBezTo>
                  <a:cubicBezTo>
                    <a:pt x="145409" y="2066"/>
                    <a:pt x="148958" y="33919"/>
                    <a:pt x="150140" y="49845"/>
                  </a:cubicBezTo>
                  <a:cubicBezTo>
                    <a:pt x="150731" y="53974"/>
                    <a:pt x="150731" y="62822"/>
                    <a:pt x="147774" y="65771"/>
                  </a:cubicBezTo>
                  <a:cubicBezTo>
                    <a:pt x="141860" y="72260"/>
                    <a:pt x="137129" y="64592"/>
                    <a:pt x="135355" y="58103"/>
                  </a:cubicBezTo>
                  <a:cubicBezTo>
                    <a:pt x="134172" y="52794"/>
                    <a:pt x="135355" y="46896"/>
                    <a:pt x="135946" y="41587"/>
                  </a:cubicBezTo>
                  <a:cubicBezTo>
                    <a:pt x="137129" y="28610"/>
                    <a:pt x="141269" y="7964"/>
                    <a:pt x="127667" y="886"/>
                  </a:cubicBezTo>
                  <a:cubicBezTo>
                    <a:pt x="114064" y="-6192"/>
                    <a:pt x="118204" y="30969"/>
                    <a:pt x="119387" y="47485"/>
                  </a:cubicBezTo>
                  <a:cubicBezTo>
                    <a:pt x="119978" y="52794"/>
                    <a:pt x="119387" y="58693"/>
                    <a:pt x="117612" y="64002"/>
                  </a:cubicBezTo>
                  <a:cubicBezTo>
                    <a:pt x="115839" y="69311"/>
                    <a:pt x="113473" y="74030"/>
                    <a:pt x="109332" y="69900"/>
                  </a:cubicBezTo>
                  <a:cubicBezTo>
                    <a:pt x="104010" y="65181"/>
                    <a:pt x="106967" y="48665"/>
                    <a:pt x="107559" y="42767"/>
                  </a:cubicBezTo>
                  <a:cubicBezTo>
                    <a:pt x="108150" y="28610"/>
                    <a:pt x="111698" y="1476"/>
                    <a:pt x="100461" y="1476"/>
                  </a:cubicBezTo>
                  <a:cubicBezTo>
                    <a:pt x="89225" y="1476"/>
                    <a:pt x="92182" y="33329"/>
                    <a:pt x="93365" y="49255"/>
                  </a:cubicBezTo>
                  <a:cubicBezTo>
                    <a:pt x="93956" y="54564"/>
                    <a:pt x="93365" y="65181"/>
                    <a:pt x="90407" y="69900"/>
                  </a:cubicBezTo>
                  <a:cubicBezTo>
                    <a:pt x="80354" y="85237"/>
                    <a:pt x="77988" y="53384"/>
                    <a:pt x="78579" y="48075"/>
                  </a:cubicBezTo>
                  <a:cubicBezTo>
                    <a:pt x="79762" y="35098"/>
                    <a:pt x="85085" y="10324"/>
                    <a:pt x="71483" y="7374"/>
                  </a:cubicBezTo>
                  <a:cubicBezTo>
                    <a:pt x="57880" y="4425"/>
                    <a:pt x="63203" y="39227"/>
                    <a:pt x="64385" y="55744"/>
                  </a:cubicBezTo>
                  <a:cubicBezTo>
                    <a:pt x="64976" y="59283"/>
                    <a:pt x="66160" y="69311"/>
                    <a:pt x="63203" y="71670"/>
                  </a:cubicBezTo>
                  <a:cubicBezTo>
                    <a:pt x="58471" y="75799"/>
                    <a:pt x="53740" y="67541"/>
                    <a:pt x="52557" y="62822"/>
                  </a:cubicBezTo>
                  <a:cubicBezTo>
                    <a:pt x="50783" y="56333"/>
                    <a:pt x="51966" y="49255"/>
                    <a:pt x="52557" y="43356"/>
                  </a:cubicBezTo>
                  <a:cubicBezTo>
                    <a:pt x="53740" y="29200"/>
                    <a:pt x="58471" y="2066"/>
                    <a:pt x="41912" y="2066"/>
                  </a:cubicBezTo>
                  <a:cubicBezTo>
                    <a:pt x="25352" y="2066"/>
                    <a:pt x="30084" y="33919"/>
                    <a:pt x="31266" y="49845"/>
                  </a:cubicBezTo>
                  <a:cubicBezTo>
                    <a:pt x="32449" y="65181"/>
                    <a:pt x="20029" y="84057"/>
                    <a:pt x="20029" y="84057"/>
                  </a:cubicBezTo>
                  <a:cubicBezTo>
                    <a:pt x="-15456" y="107652"/>
                    <a:pt x="7018" y="181975"/>
                    <a:pt x="7018" y="225625"/>
                  </a:cubicBezTo>
                  <a:cubicBezTo>
                    <a:pt x="7018" y="259838"/>
                    <a:pt x="-11907" y="378991"/>
                    <a:pt x="25943" y="391378"/>
                  </a:cubicBezTo>
                  <a:cubicBezTo>
                    <a:pt x="47826" y="398457"/>
                    <a:pt x="83902" y="391378"/>
                    <a:pt x="106967" y="391968"/>
                  </a:cubicBezTo>
                  <a:cubicBezTo>
                    <a:pt x="133581" y="393148"/>
                    <a:pt x="192130" y="404355"/>
                    <a:pt x="214604" y="384890"/>
                  </a:cubicBezTo>
                  <a:cubicBezTo>
                    <a:pt x="215787" y="383710"/>
                    <a:pt x="217561" y="381940"/>
                    <a:pt x="218744" y="380760"/>
                  </a:cubicBezTo>
                  <a:cubicBezTo>
                    <a:pt x="234121" y="361295"/>
                    <a:pt x="225841" y="324133"/>
                    <a:pt x="225250" y="301718"/>
                  </a:cubicBezTo>
                  <a:cubicBezTo>
                    <a:pt x="224658" y="258068"/>
                    <a:pt x="250680" y="109422"/>
                    <a:pt x="208099" y="78748"/>
                  </a:cubicBezTo>
                  <a:close/>
                </a:path>
              </a:pathLst>
            </a:custGeom>
            <a:solidFill>
              <a:srgbClr val="F6BD99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877" name="Freeform 577">
              <a:extLst>
                <a:ext uri="{FF2B5EF4-FFF2-40B4-BE49-F238E27FC236}">
                  <a16:creationId xmlns:a16="http://schemas.microsoft.com/office/drawing/2014/main" id="{B6BC15D9-5A6C-8968-5EE9-8F639DDF286F}"/>
                </a:ext>
              </a:extLst>
            </p:cNvPr>
            <p:cNvSpPr>
              <a:spLocks/>
            </p:cNvSpPr>
            <p:nvPr/>
          </p:nvSpPr>
          <p:spPr>
            <a:xfrm>
              <a:off x="6585924" y="2356156"/>
              <a:ext cx="229666" cy="318085"/>
            </a:xfrm>
            <a:custGeom>
              <a:avLst/>
              <a:gdLst>
                <a:gd name="connsiteX0" fmla="*/ 182155 w 229666"/>
                <a:gd name="connsiteY0" fmla="*/ 240076 h 318085"/>
                <a:gd name="connsiteX1" fmla="*/ 173875 w 229666"/>
                <a:gd name="connsiteY1" fmla="*/ 252463 h 318085"/>
                <a:gd name="connsiteX2" fmla="*/ 110594 w 229666"/>
                <a:gd name="connsiteY2" fmla="*/ 271339 h 318085"/>
                <a:gd name="connsiteX3" fmla="*/ 75701 w 229666"/>
                <a:gd name="connsiteY3" fmla="*/ 271339 h 318085"/>
                <a:gd name="connsiteX4" fmla="*/ 38442 w 229666"/>
                <a:gd name="connsiteY4" fmla="*/ 250694 h 318085"/>
                <a:gd name="connsiteX5" fmla="*/ 17151 w 229666"/>
                <a:gd name="connsiteY5" fmla="*/ 189937 h 318085"/>
                <a:gd name="connsiteX6" fmla="*/ 17151 w 229666"/>
                <a:gd name="connsiteY6" fmla="*/ 119743 h 318085"/>
                <a:gd name="connsiteX7" fmla="*/ 0 w 229666"/>
                <a:gd name="connsiteY7" fmla="*/ 96148 h 318085"/>
                <a:gd name="connsiteX8" fmla="*/ 4731 w 229666"/>
                <a:gd name="connsiteY8" fmla="*/ 147467 h 318085"/>
                <a:gd name="connsiteX9" fmla="*/ 23657 w 229666"/>
                <a:gd name="connsiteY9" fmla="*/ 313220 h 318085"/>
                <a:gd name="connsiteX10" fmla="*/ 104680 w 229666"/>
                <a:gd name="connsiteY10" fmla="*/ 313809 h 318085"/>
                <a:gd name="connsiteX11" fmla="*/ 212317 w 229666"/>
                <a:gd name="connsiteY11" fmla="*/ 306731 h 318085"/>
                <a:gd name="connsiteX12" fmla="*/ 216457 w 229666"/>
                <a:gd name="connsiteY12" fmla="*/ 302602 h 318085"/>
                <a:gd name="connsiteX13" fmla="*/ 222963 w 229666"/>
                <a:gd name="connsiteY13" fmla="*/ 223560 h 318085"/>
                <a:gd name="connsiteX14" fmla="*/ 204629 w 229666"/>
                <a:gd name="connsiteY14" fmla="*/ 0 h 318085"/>
                <a:gd name="connsiteX15" fmla="*/ 200489 w 229666"/>
                <a:gd name="connsiteY15" fmla="*/ 89660 h 318085"/>
                <a:gd name="connsiteX16" fmla="*/ 194575 w 229666"/>
                <a:gd name="connsiteY16" fmla="*/ 167522 h 318085"/>
                <a:gd name="connsiteX17" fmla="*/ 182155 w 229666"/>
                <a:gd name="connsiteY17" fmla="*/ 240076 h 31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666" h="318085">
                  <a:moveTo>
                    <a:pt x="182155" y="240076"/>
                  </a:moveTo>
                  <a:cubicBezTo>
                    <a:pt x="179789" y="244205"/>
                    <a:pt x="176832" y="248334"/>
                    <a:pt x="173875" y="252463"/>
                  </a:cubicBezTo>
                  <a:cubicBezTo>
                    <a:pt x="157907" y="271339"/>
                    <a:pt x="133660" y="271339"/>
                    <a:pt x="110594" y="271339"/>
                  </a:cubicBezTo>
                  <a:cubicBezTo>
                    <a:pt x="99357" y="271339"/>
                    <a:pt x="86938" y="270159"/>
                    <a:pt x="75701" y="271339"/>
                  </a:cubicBezTo>
                  <a:cubicBezTo>
                    <a:pt x="60324" y="273109"/>
                    <a:pt x="47313" y="261901"/>
                    <a:pt x="38442" y="250694"/>
                  </a:cubicBezTo>
                  <a:cubicBezTo>
                    <a:pt x="21882" y="231228"/>
                    <a:pt x="13602" y="215302"/>
                    <a:pt x="17151" y="189937"/>
                  </a:cubicBezTo>
                  <a:cubicBezTo>
                    <a:pt x="20108" y="167522"/>
                    <a:pt x="26022" y="141568"/>
                    <a:pt x="17151" y="119743"/>
                  </a:cubicBezTo>
                  <a:cubicBezTo>
                    <a:pt x="13602" y="110895"/>
                    <a:pt x="7097" y="102637"/>
                    <a:pt x="0" y="96148"/>
                  </a:cubicBezTo>
                  <a:cubicBezTo>
                    <a:pt x="1774" y="114434"/>
                    <a:pt x="4731" y="132720"/>
                    <a:pt x="4731" y="147467"/>
                  </a:cubicBezTo>
                  <a:cubicBezTo>
                    <a:pt x="4731" y="181679"/>
                    <a:pt x="-14194" y="300832"/>
                    <a:pt x="23657" y="313220"/>
                  </a:cubicBezTo>
                  <a:cubicBezTo>
                    <a:pt x="45539" y="320298"/>
                    <a:pt x="81615" y="313220"/>
                    <a:pt x="104680" y="313809"/>
                  </a:cubicBezTo>
                  <a:cubicBezTo>
                    <a:pt x="131294" y="314989"/>
                    <a:pt x="189844" y="326197"/>
                    <a:pt x="212317" y="306731"/>
                  </a:cubicBezTo>
                  <a:cubicBezTo>
                    <a:pt x="213500" y="305551"/>
                    <a:pt x="215274" y="303782"/>
                    <a:pt x="216457" y="302602"/>
                  </a:cubicBezTo>
                  <a:cubicBezTo>
                    <a:pt x="231834" y="283136"/>
                    <a:pt x="223554" y="245975"/>
                    <a:pt x="222963" y="223560"/>
                  </a:cubicBezTo>
                  <a:cubicBezTo>
                    <a:pt x="221780" y="178730"/>
                    <a:pt x="247802" y="30673"/>
                    <a:pt x="204629" y="0"/>
                  </a:cubicBezTo>
                  <a:cubicBezTo>
                    <a:pt x="204629" y="0"/>
                    <a:pt x="197532" y="47779"/>
                    <a:pt x="200489" y="89660"/>
                  </a:cubicBezTo>
                  <a:cubicBezTo>
                    <a:pt x="202263" y="115614"/>
                    <a:pt x="199306" y="142158"/>
                    <a:pt x="194575" y="167522"/>
                  </a:cubicBezTo>
                  <a:cubicBezTo>
                    <a:pt x="189844" y="191707"/>
                    <a:pt x="194575" y="217661"/>
                    <a:pt x="182155" y="240076"/>
                  </a:cubicBezTo>
                  <a:close/>
                </a:path>
              </a:pathLst>
            </a:custGeom>
            <a:solidFill>
              <a:srgbClr val="F19C67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878" name="Graphic 22">
              <a:extLst>
                <a:ext uri="{FF2B5EF4-FFF2-40B4-BE49-F238E27FC236}">
                  <a16:creationId xmlns:a16="http://schemas.microsoft.com/office/drawing/2014/main" id="{28CDE08A-E3C8-CFEE-5479-C71B820FC316}"/>
                </a:ext>
              </a:extLst>
            </p:cNvPr>
            <p:cNvGrpSpPr>
              <a:grpSpLocks/>
            </p:cNvGrpSpPr>
            <p:nvPr/>
          </p:nvGrpSpPr>
          <p:grpSpPr>
            <a:xfrm>
              <a:off x="6623774" y="2279473"/>
              <a:ext cx="144096" cy="85798"/>
              <a:chOff x="6623774" y="2279473"/>
              <a:chExt cx="144096" cy="85798"/>
            </a:xfrm>
            <a:solidFill>
              <a:srgbClr val="F19C67"/>
            </a:solidFill>
          </p:grpSpPr>
          <p:sp>
            <p:nvSpPr>
              <p:cNvPr id="890" name="Freeform 590">
                <a:extLst>
                  <a:ext uri="{FF2B5EF4-FFF2-40B4-BE49-F238E27FC236}">
                    <a16:creationId xmlns:a16="http://schemas.microsoft.com/office/drawing/2014/main" id="{70EE4CD1-C18E-4527-0893-448031582AD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623774" y="2279473"/>
                <a:ext cx="24177" cy="81991"/>
              </a:xfrm>
              <a:custGeom>
                <a:avLst/>
                <a:gdLst>
                  <a:gd name="connsiteX0" fmla="*/ 6506 w 24177"/>
                  <a:gd name="connsiteY0" fmla="*/ 30673 h 81991"/>
                  <a:gd name="connsiteX1" fmla="*/ 18334 w 24177"/>
                  <a:gd name="connsiteY1" fmla="*/ 81992 h 81991"/>
                  <a:gd name="connsiteX2" fmla="*/ 22474 w 24177"/>
                  <a:gd name="connsiteY2" fmla="*/ 53678 h 81991"/>
                  <a:gd name="connsiteX3" fmla="*/ 21291 w 24177"/>
                  <a:gd name="connsiteY3" fmla="*/ 69604 h 81991"/>
                  <a:gd name="connsiteX4" fmla="*/ 10646 w 24177"/>
                  <a:gd name="connsiteY4" fmla="*/ 60756 h 81991"/>
                  <a:gd name="connsiteX5" fmla="*/ 10646 w 24177"/>
                  <a:gd name="connsiteY5" fmla="*/ 41291 h 81991"/>
                  <a:gd name="connsiteX6" fmla="*/ 0 w 24177"/>
                  <a:gd name="connsiteY6" fmla="*/ 0 h 81991"/>
                  <a:gd name="connsiteX7" fmla="*/ 6506 w 24177"/>
                  <a:gd name="connsiteY7" fmla="*/ 30673 h 81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177" h="81991">
                    <a:moveTo>
                      <a:pt x="6506" y="30673"/>
                    </a:moveTo>
                    <a:cubicBezTo>
                      <a:pt x="3549" y="57807"/>
                      <a:pt x="9463" y="81992"/>
                      <a:pt x="18334" y="81992"/>
                    </a:cubicBezTo>
                    <a:cubicBezTo>
                      <a:pt x="27206" y="81992"/>
                      <a:pt x="23657" y="61936"/>
                      <a:pt x="22474" y="53678"/>
                    </a:cubicBezTo>
                    <a:cubicBezTo>
                      <a:pt x="23065" y="57217"/>
                      <a:pt x="24249" y="67245"/>
                      <a:pt x="21291" y="69604"/>
                    </a:cubicBezTo>
                    <a:cubicBezTo>
                      <a:pt x="16560" y="73733"/>
                      <a:pt x="11828" y="65475"/>
                      <a:pt x="10646" y="60756"/>
                    </a:cubicBezTo>
                    <a:cubicBezTo>
                      <a:pt x="8871" y="54268"/>
                      <a:pt x="10054" y="47189"/>
                      <a:pt x="10646" y="41291"/>
                    </a:cubicBezTo>
                    <a:cubicBezTo>
                      <a:pt x="11828" y="27134"/>
                      <a:pt x="16560" y="0"/>
                      <a:pt x="0" y="0"/>
                    </a:cubicBezTo>
                    <a:cubicBezTo>
                      <a:pt x="592" y="590"/>
                      <a:pt x="9463" y="3539"/>
                      <a:pt x="6506" y="3067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891" name="Freeform 591">
                <a:extLst>
                  <a:ext uri="{FF2B5EF4-FFF2-40B4-BE49-F238E27FC236}">
                    <a16:creationId xmlns:a16="http://schemas.microsoft.com/office/drawing/2014/main" id="{5D70E9DE-2C7D-91FB-6546-A52C5A9C843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653344" y="2285372"/>
                <a:ext cx="22534" cy="78839"/>
              </a:xfrm>
              <a:custGeom>
                <a:avLst/>
                <a:gdLst>
                  <a:gd name="connsiteX0" fmla="*/ 3549 w 22534"/>
                  <a:gd name="connsiteY0" fmla="*/ 32443 h 78839"/>
                  <a:gd name="connsiteX1" fmla="*/ 15969 w 22534"/>
                  <a:gd name="connsiteY1" fmla="*/ 77862 h 78839"/>
                  <a:gd name="connsiteX2" fmla="*/ 21883 w 22534"/>
                  <a:gd name="connsiteY2" fmla="*/ 41881 h 78839"/>
                  <a:gd name="connsiteX3" fmla="*/ 18926 w 22534"/>
                  <a:gd name="connsiteY3" fmla="*/ 62526 h 78839"/>
                  <a:gd name="connsiteX4" fmla="*/ 7097 w 22534"/>
                  <a:gd name="connsiteY4" fmla="*/ 40701 h 78839"/>
                  <a:gd name="connsiteX5" fmla="*/ 0 w 22534"/>
                  <a:gd name="connsiteY5" fmla="*/ 0 h 78839"/>
                  <a:gd name="connsiteX6" fmla="*/ 3549 w 22534"/>
                  <a:gd name="connsiteY6" fmla="*/ 32443 h 78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534" h="78839">
                    <a:moveTo>
                      <a:pt x="3549" y="32443"/>
                    </a:moveTo>
                    <a:cubicBezTo>
                      <a:pt x="-1774" y="51908"/>
                      <a:pt x="6506" y="84941"/>
                      <a:pt x="15969" y="77862"/>
                    </a:cubicBezTo>
                    <a:cubicBezTo>
                      <a:pt x="25431" y="70784"/>
                      <a:pt x="21883" y="41881"/>
                      <a:pt x="21883" y="41881"/>
                    </a:cubicBezTo>
                    <a:cubicBezTo>
                      <a:pt x="22474" y="47189"/>
                      <a:pt x="21883" y="57807"/>
                      <a:pt x="18926" y="62526"/>
                    </a:cubicBezTo>
                    <a:cubicBezTo>
                      <a:pt x="8871" y="77862"/>
                      <a:pt x="6506" y="46010"/>
                      <a:pt x="7097" y="40701"/>
                    </a:cubicBezTo>
                    <a:cubicBezTo>
                      <a:pt x="8280" y="27724"/>
                      <a:pt x="13603" y="2949"/>
                      <a:pt x="0" y="0"/>
                    </a:cubicBezTo>
                    <a:cubicBezTo>
                      <a:pt x="0" y="0"/>
                      <a:pt x="8871" y="12977"/>
                      <a:pt x="3549" y="3244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892" name="Freeform 592">
                <a:extLst>
                  <a:ext uri="{FF2B5EF4-FFF2-40B4-BE49-F238E27FC236}">
                    <a16:creationId xmlns:a16="http://schemas.microsoft.com/office/drawing/2014/main" id="{93F8F4C5-1DEC-BFA6-380A-C37D8BAFEA6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686858" y="2317815"/>
                <a:ext cx="16207" cy="44793"/>
              </a:xfrm>
              <a:custGeom>
                <a:avLst/>
                <a:gdLst>
                  <a:gd name="connsiteX0" fmla="*/ 3154 w 16207"/>
                  <a:gd name="connsiteY0" fmla="*/ 44240 h 44793"/>
                  <a:gd name="connsiteX1" fmla="*/ 14983 w 16207"/>
                  <a:gd name="connsiteY1" fmla="*/ 7668 h 44793"/>
                  <a:gd name="connsiteX2" fmla="*/ 13208 w 16207"/>
                  <a:gd name="connsiteY2" fmla="*/ 24185 h 44793"/>
                  <a:gd name="connsiteX3" fmla="*/ 4928 w 16207"/>
                  <a:gd name="connsiteY3" fmla="*/ 30083 h 44793"/>
                  <a:gd name="connsiteX4" fmla="*/ 3154 w 16207"/>
                  <a:gd name="connsiteY4" fmla="*/ 2949 h 44793"/>
                  <a:gd name="connsiteX5" fmla="*/ 3154 w 16207"/>
                  <a:gd name="connsiteY5" fmla="*/ 0 h 44793"/>
                  <a:gd name="connsiteX6" fmla="*/ 3154 w 16207"/>
                  <a:gd name="connsiteY6" fmla="*/ 44240 h 44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07" h="44793">
                    <a:moveTo>
                      <a:pt x="3154" y="44240"/>
                    </a:moveTo>
                    <a:cubicBezTo>
                      <a:pt x="9660" y="47779"/>
                      <a:pt x="19714" y="34212"/>
                      <a:pt x="14983" y="7668"/>
                    </a:cubicBezTo>
                    <a:cubicBezTo>
                      <a:pt x="15574" y="12977"/>
                      <a:pt x="14983" y="18876"/>
                      <a:pt x="13208" y="24185"/>
                    </a:cubicBezTo>
                    <a:cubicBezTo>
                      <a:pt x="11434" y="29493"/>
                      <a:pt x="9069" y="34212"/>
                      <a:pt x="4928" y="30083"/>
                    </a:cubicBezTo>
                    <a:cubicBezTo>
                      <a:pt x="-394" y="25364"/>
                      <a:pt x="2563" y="8848"/>
                      <a:pt x="3154" y="2949"/>
                    </a:cubicBezTo>
                    <a:cubicBezTo>
                      <a:pt x="3154" y="1770"/>
                      <a:pt x="3154" y="1180"/>
                      <a:pt x="3154" y="0"/>
                    </a:cubicBezTo>
                    <a:cubicBezTo>
                      <a:pt x="3154" y="0"/>
                      <a:pt x="-3943" y="40701"/>
                      <a:pt x="3154" y="44240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893" name="Freeform 593">
                <a:extLst>
                  <a:ext uri="{FF2B5EF4-FFF2-40B4-BE49-F238E27FC236}">
                    <a16:creationId xmlns:a16="http://schemas.microsoft.com/office/drawing/2014/main" id="{3381BCCA-D58C-184B-FF66-2FCD32C3903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711871" y="2285962"/>
                <a:ext cx="20985" cy="76092"/>
              </a:xfrm>
              <a:custGeom>
                <a:avLst/>
                <a:gdLst>
                  <a:gd name="connsiteX0" fmla="*/ 13626 w 20985"/>
                  <a:gd name="connsiteY0" fmla="*/ 76093 h 76092"/>
                  <a:gd name="connsiteX1" fmla="*/ 20723 w 20985"/>
                  <a:gd name="connsiteY1" fmla="*/ 50729 h 76092"/>
                  <a:gd name="connsiteX2" fmla="*/ 20723 w 20985"/>
                  <a:gd name="connsiteY2" fmla="*/ 50729 h 76092"/>
                  <a:gd name="connsiteX3" fmla="*/ 18357 w 20985"/>
                  <a:gd name="connsiteY3" fmla="*/ 57807 h 76092"/>
                  <a:gd name="connsiteX4" fmla="*/ 5938 w 20985"/>
                  <a:gd name="connsiteY4" fmla="*/ 50139 h 76092"/>
                  <a:gd name="connsiteX5" fmla="*/ 6529 w 20985"/>
                  <a:gd name="connsiteY5" fmla="*/ 33622 h 76092"/>
                  <a:gd name="connsiteX6" fmla="*/ 7712 w 20985"/>
                  <a:gd name="connsiteY6" fmla="*/ 8258 h 76092"/>
                  <a:gd name="connsiteX7" fmla="*/ 5346 w 20985"/>
                  <a:gd name="connsiteY7" fmla="*/ 0 h 76092"/>
                  <a:gd name="connsiteX8" fmla="*/ 5346 w 20985"/>
                  <a:gd name="connsiteY8" fmla="*/ 0 h 76092"/>
                  <a:gd name="connsiteX9" fmla="*/ 1207 w 20985"/>
                  <a:gd name="connsiteY9" fmla="*/ 43650 h 76092"/>
                  <a:gd name="connsiteX10" fmla="*/ 13626 w 20985"/>
                  <a:gd name="connsiteY10" fmla="*/ 76093 h 76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985" h="76092">
                    <a:moveTo>
                      <a:pt x="13626" y="76093"/>
                    </a:moveTo>
                    <a:cubicBezTo>
                      <a:pt x="23089" y="75503"/>
                      <a:pt x="20723" y="50729"/>
                      <a:pt x="20723" y="50729"/>
                    </a:cubicBezTo>
                    <a:lnTo>
                      <a:pt x="20723" y="50729"/>
                    </a:lnTo>
                    <a:cubicBezTo>
                      <a:pt x="20723" y="53678"/>
                      <a:pt x="19540" y="56037"/>
                      <a:pt x="18357" y="57807"/>
                    </a:cubicBezTo>
                    <a:cubicBezTo>
                      <a:pt x="12443" y="64296"/>
                      <a:pt x="7712" y="56627"/>
                      <a:pt x="5938" y="50139"/>
                    </a:cubicBezTo>
                    <a:cubicBezTo>
                      <a:pt x="4755" y="44830"/>
                      <a:pt x="5938" y="38931"/>
                      <a:pt x="6529" y="33622"/>
                    </a:cubicBezTo>
                    <a:cubicBezTo>
                      <a:pt x="7121" y="26544"/>
                      <a:pt x="8895" y="16516"/>
                      <a:pt x="7712" y="8258"/>
                    </a:cubicBezTo>
                    <a:lnTo>
                      <a:pt x="5346" y="0"/>
                    </a:lnTo>
                    <a:lnTo>
                      <a:pt x="5346" y="0"/>
                    </a:lnTo>
                    <a:cubicBezTo>
                      <a:pt x="5346" y="1180"/>
                      <a:pt x="5346" y="27134"/>
                      <a:pt x="1207" y="43650"/>
                    </a:cubicBezTo>
                    <a:cubicBezTo>
                      <a:pt x="-2934" y="60166"/>
                      <a:pt x="4164" y="76093"/>
                      <a:pt x="13626" y="7609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894" name="Freeform 594">
                <a:extLst>
                  <a:ext uri="{FF2B5EF4-FFF2-40B4-BE49-F238E27FC236}">
                    <a16:creationId xmlns:a16="http://schemas.microsoft.com/office/drawing/2014/main" id="{446C56C6-FDD2-9614-16CA-5DDFFA6B5D4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745462" y="2306607"/>
                <a:ext cx="22408" cy="58664"/>
              </a:xfrm>
              <a:custGeom>
                <a:avLst/>
                <a:gdLst>
                  <a:gd name="connsiteX0" fmla="*/ 144 w 22408"/>
                  <a:gd name="connsiteY0" fmla="*/ 39521 h 58664"/>
                  <a:gd name="connsiteX1" fmla="*/ 16703 w 22408"/>
                  <a:gd name="connsiteY1" fmla="*/ 58397 h 58664"/>
                  <a:gd name="connsiteX2" fmla="*/ 17886 w 22408"/>
                  <a:gd name="connsiteY2" fmla="*/ 0 h 58664"/>
                  <a:gd name="connsiteX3" fmla="*/ 17886 w 22408"/>
                  <a:gd name="connsiteY3" fmla="*/ 0 h 58664"/>
                  <a:gd name="connsiteX4" fmla="*/ 20251 w 22408"/>
                  <a:gd name="connsiteY4" fmla="*/ 17106 h 58664"/>
                  <a:gd name="connsiteX5" fmla="*/ 5466 w 22408"/>
                  <a:gd name="connsiteY5" fmla="*/ 33622 h 58664"/>
                  <a:gd name="connsiteX6" fmla="*/ 5466 w 22408"/>
                  <a:gd name="connsiteY6" fmla="*/ 13567 h 58664"/>
                  <a:gd name="connsiteX7" fmla="*/ 6058 w 22408"/>
                  <a:gd name="connsiteY7" fmla="*/ 4129 h 58664"/>
                  <a:gd name="connsiteX8" fmla="*/ 6058 w 22408"/>
                  <a:gd name="connsiteY8" fmla="*/ 4129 h 58664"/>
                  <a:gd name="connsiteX9" fmla="*/ 144 w 22408"/>
                  <a:gd name="connsiteY9" fmla="*/ 39521 h 5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08" h="58664">
                    <a:moveTo>
                      <a:pt x="144" y="39521"/>
                    </a:moveTo>
                    <a:cubicBezTo>
                      <a:pt x="1917" y="53088"/>
                      <a:pt x="11972" y="60166"/>
                      <a:pt x="16703" y="58397"/>
                    </a:cubicBezTo>
                    <a:cubicBezTo>
                      <a:pt x="21434" y="56627"/>
                      <a:pt x="26165" y="21235"/>
                      <a:pt x="17886" y="0"/>
                    </a:cubicBezTo>
                    <a:lnTo>
                      <a:pt x="17886" y="0"/>
                    </a:lnTo>
                    <a:cubicBezTo>
                      <a:pt x="18477" y="5899"/>
                      <a:pt x="19660" y="12387"/>
                      <a:pt x="20251" y="17106"/>
                    </a:cubicBezTo>
                    <a:cubicBezTo>
                      <a:pt x="20843" y="25364"/>
                      <a:pt x="13746" y="53678"/>
                      <a:pt x="5466" y="33622"/>
                    </a:cubicBezTo>
                    <a:cubicBezTo>
                      <a:pt x="3101" y="27724"/>
                      <a:pt x="4874" y="19466"/>
                      <a:pt x="5466" y="13567"/>
                    </a:cubicBezTo>
                    <a:cubicBezTo>
                      <a:pt x="5466" y="10618"/>
                      <a:pt x="6058" y="7078"/>
                      <a:pt x="6058" y="4129"/>
                    </a:cubicBezTo>
                    <a:lnTo>
                      <a:pt x="6058" y="4129"/>
                    </a:lnTo>
                    <a:cubicBezTo>
                      <a:pt x="5466" y="4719"/>
                      <a:pt x="-1040" y="25954"/>
                      <a:pt x="144" y="39521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grpSp>
          <p:nvGrpSpPr>
            <p:cNvPr id="879" name="Graphic 22">
              <a:extLst>
                <a:ext uri="{FF2B5EF4-FFF2-40B4-BE49-F238E27FC236}">
                  <a16:creationId xmlns:a16="http://schemas.microsoft.com/office/drawing/2014/main" id="{66383A4A-AD48-81B1-BF8D-2F4629DA5DE6}"/>
                </a:ext>
              </a:extLst>
            </p:cNvPr>
            <p:cNvGrpSpPr>
              <a:grpSpLocks/>
            </p:cNvGrpSpPr>
            <p:nvPr/>
          </p:nvGrpSpPr>
          <p:grpSpPr>
            <a:xfrm>
              <a:off x="6632753" y="2432600"/>
              <a:ext cx="139510" cy="211568"/>
              <a:chOff x="6632753" y="2432600"/>
              <a:chExt cx="139510" cy="211568"/>
            </a:xfrm>
            <a:solidFill>
              <a:srgbClr val="54BCE8"/>
            </a:solidFill>
          </p:grpSpPr>
          <p:sp>
            <p:nvSpPr>
              <p:cNvPr id="886" name="Freeform 586">
                <a:extLst>
                  <a:ext uri="{FF2B5EF4-FFF2-40B4-BE49-F238E27FC236}">
                    <a16:creationId xmlns:a16="http://schemas.microsoft.com/office/drawing/2014/main" id="{4E16D8EE-F427-C32F-2F35-00F992C358A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733740" y="2462300"/>
                <a:ext cx="28538" cy="27796"/>
              </a:xfrm>
              <a:custGeom>
                <a:avLst/>
                <a:gdLst>
                  <a:gd name="connsiteX0" fmla="*/ 28425 w 28538"/>
                  <a:gd name="connsiteY0" fmla="*/ 13599 h 27796"/>
                  <a:gd name="connsiteX1" fmla="*/ 14231 w 28538"/>
                  <a:gd name="connsiteY1" fmla="*/ 27756 h 27796"/>
                  <a:gd name="connsiteX2" fmla="*/ 37 w 28538"/>
                  <a:gd name="connsiteY2" fmla="*/ 14189 h 27796"/>
                  <a:gd name="connsiteX3" fmla="*/ 14231 w 28538"/>
                  <a:gd name="connsiteY3" fmla="*/ 32 h 27796"/>
                  <a:gd name="connsiteX4" fmla="*/ 28425 w 28538"/>
                  <a:gd name="connsiteY4" fmla="*/ 13599 h 27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38" h="27796">
                    <a:moveTo>
                      <a:pt x="28425" y="13599"/>
                    </a:moveTo>
                    <a:cubicBezTo>
                      <a:pt x="29608" y="21857"/>
                      <a:pt x="21328" y="27166"/>
                      <a:pt x="14231" y="27756"/>
                    </a:cubicBezTo>
                    <a:cubicBezTo>
                      <a:pt x="5952" y="28346"/>
                      <a:pt x="-555" y="22447"/>
                      <a:pt x="37" y="14189"/>
                    </a:cubicBezTo>
                    <a:cubicBezTo>
                      <a:pt x="629" y="7110"/>
                      <a:pt x="6543" y="-558"/>
                      <a:pt x="14231" y="32"/>
                    </a:cubicBezTo>
                    <a:cubicBezTo>
                      <a:pt x="21328" y="32"/>
                      <a:pt x="27834" y="6521"/>
                      <a:pt x="28425" y="1359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887" name="Freeform 587">
                <a:extLst>
                  <a:ext uri="{FF2B5EF4-FFF2-40B4-BE49-F238E27FC236}">
                    <a16:creationId xmlns:a16="http://schemas.microsoft.com/office/drawing/2014/main" id="{AF0E6BD9-C749-5841-678D-D1C1D1A052E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632753" y="2610421"/>
                <a:ext cx="37844" cy="33747"/>
              </a:xfrm>
              <a:custGeom>
                <a:avLst/>
                <a:gdLst>
                  <a:gd name="connsiteX0" fmla="*/ 28280 w 37844"/>
                  <a:gd name="connsiteY0" fmla="*/ 27692 h 33747"/>
                  <a:gd name="connsiteX1" fmla="*/ 2849 w 37844"/>
                  <a:gd name="connsiteY1" fmla="*/ 30051 h 33747"/>
                  <a:gd name="connsiteX2" fmla="*/ 11129 w 37844"/>
                  <a:gd name="connsiteY2" fmla="*/ 6456 h 33747"/>
                  <a:gd name="connsiteX3" fmla="*/ 36560 w 37844"/>
                  <a:gd name="connsiteY3" fmla="*/ 4097 h 33747"/>
                  <a:gd name="connsiteX4" fmla="*/ 28280 w 37844"/>
                  <a:gd name="connsiteY4" fmla="*/ 27692 h 33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844" h="33747">
                    <a:moveTo>
                      <a:pt x="28280" y="27692"/>
                    </a:moveTo>
                    <a:cubicBezTo>
                      <a:pt x="18818" y="35950"/>
                      <a:pt x="7581" y="34770"/>
                      <a:pt x="2849" y="30051"/>
                    </a:cubicBezTo>
                    <a:cubicBezTo>
                      <a:pt x="-3065" y="24152"/>
                      <a:pt x="484" y="13535"/>
                      <a:pt x="11129" y="6456"/>
                    </a:cubicBezTo>
                    <a:cubicBezTo>
                      <a:pt x="20000" y="-32"/>
                      <a:pt x="33012" y="-2981"/>
                      <a:pt x="36560" y="4097"/>
                    </a:cubicBezTo>
                    <a:cubicBezTo>
                      <a:pt x="40108" y="9996"/>
                      <a:pt x="35969" y="20613"/>
                      <a:pt x="28280" y="27692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888" name="Freeform 588">
                <a:extLst>
                  <a:ext uri="{FF2B5EF4-FFF2-40B4-BE49-F238E27FC236}">
                    <a16:creationId xmlns:a16="http://schemas.microsoft.com/office/drawing/2014/main" id="{8CC54D55-9BC4-11F8-8773-A432FB38E72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640247" y="2432600"/>
                <a:ext cx="38042" cy="36416"/>
              </a:xfrm>
              <a:custGeom>
                <a:avLst/>
                <a:gdLst>
                  <a:gd name="connsiteX0" fmla="*/ 37937 w 38042"/>
                  <a:gd name="connsiteY0" fmla="*/ 17935 h 36416"/>
                  <a:gd name="connsiteX1" fmla="*/ 19011 w 38042"/>
                  <a:gd name="connsiteY1" fmla="*/ 36221 h 36416"/>
                  <a:gd name="connsiteX2" fmla="*/ 86 w 38042"/>
                  <a:gd name="connsiteY2" fmla="*/ 18525 h 36416"/>
                  <a:gd name="connsiteX3" fmla="*/ 19011 w 38042"/>
                  <a:gd name="connsiteY3" fmla="*/ 239 h 36416"/>
                  <a:gd name="connsiteX4" fmla="*/ 37937 w 38042"/>
                  <a:gd name="connsiteY4" fmla="*/ 17935 h 3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42" h="36416">
                    <a:moveTo>
                      <a:pt x="37937" y="17935"/>
                    </a:moveTo>
                    <a:cubicBezTo>
                      <a:pt x="36753" y="27373"/>
                      <a:pt x="29657" y="37991"/>
                      <a:pt x="19011" y="36221"/>
                    </a:cubicBezTo>
                    <a:cubicBezTo>
                      <a:pt x="10732" y="35041"/>
                      <a:pt x="1269" y="27373"/>
                      <a:pt x="86" y="18525"/>
                    </a:cubicBezTo>
                    <a:cubicBezTo>
                      <a:pt x="-1096" y="8497"/>
                      <a:pt x="10140" y="2009"/>
                      <a:pt x="19011" y="239"/>
                    </a:cubicBezTo>
                    <a:cubicBezTo>
                      <a:pt x="30248" y="-1530"/>
                      <a:pt x="39119" y="6728"/>
                      <a:pt x="37937" y="17935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889" name="Freeform 589">
                <a:extLst>
                  <a:ext uri="{FF2B5EF4-FFF2-40B4-BE49-F238E27FC236}">
                    <a16:creationId xmlns:a16="http://schemas.microsoft.com/office/drawing/2014/main" id="{9AEA466B-A390-A60F-EE91-BACBCAE34BF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750184" y="2590889"/>
                <a:ext cx="22079" cy="23204"/>
              </a:xfrm>
              <a:custGeom>
                <a:avLst/>
                <a:gdLst>
                  <a:gd name="connsiteX0" fmla="*/ 10798 w 22079"/>
                  <a:gd name="connsiteY0" fmla="*/ 23039 h 23204"/>
                  <a:gd name="connsiteX1" fmla="*/ 152 w 22079"/>
                  <a:gd name="connsiteY1" fmla="*/ 11242 h 23204"/>
                  <a:gd name="connsiteX2" fmla="*/ 11389 w 22079"/>
                  <a:gd name="connsiteY2" fmla="*/ 35 h 23204"/>
                  <a:gd name="connsiteX3" fmla="*/ 22035 w 22079"/>
                  <a:gd name="connsiteY3" fmla="*/ 11832 h 23204"/>
                  <a:gd name="connsiteX4" fmla="*/ 10798 w 22079"/>
                  <a:gd name="connsiteY4" fmla="*/ 23039 h 23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79" h="23204">
                    <a:moveTo>
                      <a:pt x="10798" y="23039"/>
                    </a:moveTo>
                    <a:cubicBezTo>
                      <a:pt x="4884" y="22450"/>
                      <a:pt x="-1030" y="17731"/>
                      <a:pt x="152" y="11242"/>
                    </a:cubicBezTo>
                    <a:cubicBezTo>
                      <a:pt x="1335" y="5933"/>
                      <a:pt x="6066" y="624"/>
                      <a:pt x="11389" y="35"/>
                    </a:cubicBezTo>
                    <a:cubicBezTo>
                      <a:pt x="17303" y="-555"/>
                      <a:pt x="21443" y="6523"/>
                      <a:pt x="22035" y="11832"/>
                    </a:cubicBezTo>
                    <a:cubicBezTo>
                      <a:pt x="22626" y="18910"/>
                      <a:pt x="17303" y="24219"/>
                      <a:pt x="10798" y="2303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sp>
          <p:nvSpPr>
            <p:cNvPr id="880" name="Freeform 580">
              <a:extLst>
                <a:ext uri="{FF2B5EF4-FFF2-40B4-BE49-F238E27FC236}">
                  <a16:creationId xmlns:a16="http://schemas.microsoft.com/office/drawing/2014/main" id="{7C324C2D-418A-02FF-5EA8-70106733943F}"/>
                </a:ext>
              </a:extLst>
            </p:cNvPr>
            <p:cNvSpPr>
              <a:spLocks/>
            </p:cNvSpPr>
            <p:nvPr/>
          </p:nvSpPr>
          <p:spPr>
            <a:xfrm>
              <a:off x="6614480" y="2381430"/>
              <a:ext cx="95880" cy="27838"/>
            </a:xfrm>
            <a:custGeom>
              <a:avLst/>
              <a:gdLst>
                <a:gd name="connsiteX0" fmla="*/ 95048 w 95880"/>
                <a:gd name="connsiteY0" fmla="*/ 15427 h 27838"/>
                <a:gd name="connsiteX1" fmla="*/ 49510 w 95880"/>
                <a:gd name="connsiteY1" fmla="*/ 26634 h 27838"/>
                <a:gd name="connsiteX2" fmla="*/ 1606 w 95880"/>
                <a:gd name="connsiteY2" fmla="*/ 18376 h 27838"/>
                <a:gd name="connsiteX3" fmla="*/ 47144 w 95880"/>
                <a:gd name="connsiteY3" fmla="*/ 90 h 27838"/>
                <a:gd name="connsiteX4" fmla="*/ 95048 w 95880"/>
                <a:gd name="connsiteY4" fmla="*/ 15427 h 2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880" h="27838">
                  <a:moveTo>
                    <a:pt x="95048" y="15427"/>
                  </a:moveTo>
                  <a:cubicBezTo>
                    <a:pt x="90318" y="20146"/>
                    <a:pt x="69618" y="23685"/>
                    <a:pt x="49510" y="26634"/>
                  </a:cubicBezTo>
                  <a:cubicBezTo>
                    <a:pt x="29993" y="29584"/>
                    <a:pt x="9294" y="27224"/>
                    <a:pt x="1606" y="18376"/>
                  </a:cubicBezTo>
                  <a:cubicBezTo>
                    <a:pt x="-6083" y="9528"/>
                    <a:pt x="14616" y="-1089"/>
                    <a:pt x="47144" y="90"/>
                  </a:cubicBezTo>
                  <a:cubicBezTo>
                    <a:pt x="79672" y="1270"/>
                    <a:pt x="100371" y="10708"/>
                    <a:pt x="95048" y="15427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881" name="Freeform 581">
              <a:extLst>
                <a:ext uri="{FF2B5EF4-FFF2-40B4-BE49-F238E27FC236}">
                  <a16:creationId xmlns:a16="http://schemas.microsoft.com/office/drawing/2014/main" id="{DC19339A-ED78-8D9E-DA97-0A31450B4310}"/>
                </a:ext>
              </a:extLst>
            </p:cNvPr>
            <p:cNvSpPr>
              <a:spLocks/>
            </p:cNvSpPr>
            <p:nvPr/>
          </p:nvSpPr>
          <p:spPr>
            <a:xfrm>
              <a:off x="6727121" y="2383234"/>
              <a:ext cx="25922" cy="22722"/>
            </a:xfrm>
            <a:custGeom>
              <a:avLst/>
              <a:gdLst>
                <a:gd name="connsiteX0" fmla="*/ 25581 w 25922"/>
                <a:gd name="connsiteY0" fmla="*/ 15983 h 22722"/>
                <a:gd name="connsiteX1" fmla="*/ 12571 w 25922"/>
                <a:gd name="connsiteY1" fmla="*/ 22471 h 22722"/>
                <a:gd name="connsiteX2" fmla="*/ 150 w 25922"/>
                <a:gd name="connsiteY2" fmla="*/ 13034 h 22722"/>
                <a:gd name="connsiteX3" fmla="*/ 13753 w 25922"/>
                <a:gd name="connsiteY3" fmla="*/ 646 h 22722"/>
                <a:gd name="connsiteX4" fmla="*/ 25581 w 25922"/>
                <a:gd name="connsiteY4" fmla="*/ 15983 h 2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22" h="22722">
                  <a:moveTo>
                    <a:pt x="25581" y="15983"/>
                  </a:moveTo>
                  <a:cubicBezTo>
                    <a:pt x="23807" y="19522"/>
                    <a:pt x="17893" y="21292"/>
                    <a:pt x="12571" y="22471"/>
                  </a:cubicBezTo>
                  <a:cubicBezTo>
                    <a:pt x="7248" y="23651"/>
                    <a:pt x="1925" y="20702"/>
                    <a:pt x="150" y="13034"/>
                  </a:cubicBezTo>
                  <a:cubicBezTo>
                    <a:pt x="-1032" y="5365"/>
                    <a:pt x="4882" y="-2303"/>
                    <a:pt x="13753" y="646"/>
                  </a:cubicBezTo>
                  <a:cubicBezTo>
                    <a:pt x="22033" y="3596"/>
                    <a:pt x="27356" y="12444"/>
                    <a:pt x="25581" y="159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882" name="Graphic 22">
              <a:extLst>
                <a:ext uri="{FF2B5EF4-FFF2-40B4-BE49-F238E27FC236}">
                  <a16:creationId xmlns:a16="http://schemas.microsoft.com/office/drawing/2014/main" id="{D3877D4D-9314-3555-E0EC-EC9EB8724FE9}"/>
                </a:ext>
              </a:extLst>
            </p:cNvPr>
            <p:cNvGrpSpPr>
              <a:grpSpLocks/>
            </p:cNvGrpSpPr>
            <p:nvPr/>
          </p:nvGrpSpPr>
          <p:grpSpPr>
            <a:xfrm>
              <a:off x="6640334" y="2495799"/>
              <a:ext cx="103212" cy="94691"/>
              <a:chOff x="6640334" y="2495799"/>
              <a:chExt cx="103212" cy="94691"/>
            </a:xfrm>
          </p:grpSpPr>
          <p:sp>
            <p:nvSpPr>
              <p:cNvPr id="883" name="Freeform 583">
                <a:extLst>
                  <a:ext uri="{FF2B5EF4-FFF2-40B4-BE49-F238E27FC236}">
                    <a16:creationId xmlns:a16="http://schemas.microsoft.com/office/drawing/2014/main" id="{B73BC049-3375-E430-241D-447188C3476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640334" y="2495799"/>
                <a:ext cx="102961" cy="94691"/>
              </a:xfrm>
              <a:custGeom>
                <a:avLst/>
                <a:gdLst>
                  <a:gd name="connsiteX0" fmla="*/ 101722 w 102961"/>
                  <a:gd name="connsiteY0" fmla="*/ 49705 h 94691"/>
                  <a:gd name="connsiteX1" fmla="*/ 51452 w 102961"/>
                  <a:gd name="connsiteY1" fmla="*/ 94535 h 94691"/>
                  <a:gd name="connsiteX2" fmla="*/ 1182 w 102961"/>
                  <a:gd name="connsiteY2" fmla="*/ 50885 h 94691"/>
                  <a:gd name="connsiteX3" fmla="*/ 50861 w 102961"/>
                  <a:gd name="connsiteY3" fmla="*/ 156 h 94691"/>
                  <a:gd name="connsiteX4" fmla="*/ 101722 w 102961"/>
                  <a:gd name="connsiteY4" fmla="*/ 49705 h 94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961" h="94691">
                    <a:moveTo>
                      <a:pt x="101722" y="49705"/>
                    </a:moveTo>
                    <a:cubicBezTo>
                      <a:pt x="95808" y="72120"/>
                      <a:pt x="76292" y="96894"/>
                      <a:pt x="51452" y="94535"/>
                    </a:cubicBezTo>
                    <a:cubicBezTo>
                      <a:pt x="31936" y="92765"/>
                      <a:pt x="8279" y="75069"/>
                      <a:pt x="1182" y="50885"/>
                    </a:cubicBezTo>
                    <a:cubicBezTo>
                      <a:pt x="-6506" y="23161"/>
                      <a:pt x="24839" y="1926"/>
                      <a:pt x="50861" y="156"/>
                    </a:cubicBezTo>
                    <a:cubicBezTo>
                      <a:pt x="84572" y="-2203"/>
                      <a:pt x="108820" y="22571"/>
                      <a:pt x="101722" y="49705"/>
                    </a:cubicBezTo>
                    <a:close/>
                  </a:path>
                </a:pathLst>
              </a:custGeom>
              <a:solidFill>
                <a:srgbClr val="E26AA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884" name="Freeform 584">
                <a:extLst>
                  <a:ext uri="{FF2B5EF4-FFF2-40B4-BE49-F238E27FC236}">
                    <a16:creationId xmlns:a16="http://schemas.microsoft.com/office/drawing/2014/main" id="{4DD5DC8F-2ED1-37E2-C3A5-7D43661DC8C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654154" y="2516620"/>
                <a:ext cx="36472" cy="25209"/>
              </a:xfrm>
              <a:custGeom>
                <a:avLst/>
                <a:gdLst>
                  <a:gd name="connsiteX0" fmla="*/ 36450 w 36472"/>
                  <a:gd name="connsiteY0" fmla="*/ 7059 h 25209"/>
                  <a:gd name="connsiteX1" fmla="*/ 23439 w 36472"/>
                  <a:gd name="connsiteY1" fmla="*/ 21215 h 25209"/>
                  <a:gd name="connsiteX2" fmla="*/ 3331 w 36472"/>
                  <a:gd name="connsiteY2" fmla="*/ 21215 h 25209"/>
                  <a:gd name="connsiteX3" fmla="*/ 12793 w 36472"/>
                  <a:gd name="connsiteY3" fmla="*/ 1160 h 25209"/>
                  <a:gd name="connsiteX4" fmla="*/ 36450 w 36472"/>
                  <a:gd name="connsiteY4" fmla="*/ 7059 h 25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472" h="25209">
                    <a:moveTo>
                      <a:pt x="36450" y="7059"/>
                    </a:moveTo>
                    <a:cubicBezTo>
                      <a:pt x="36450" y="11188"/>
                      <a:pt x="29353" y="16496"/>
                      <a:pt x="23439" y="21215"/>
                    </a:cubicBezTo>
                    <a:cubicBezTo>
                      <a:pt x="17525" y="25934"/>
                      <a:pt x="9245" y="27114"/>
                      <a:pt x="3331" y="21215"/>
                    </a:cubicBezTo>
                    <a:cubicBezTo>
                      <a:pt x="-3175" y="15317"/>
                      <a:pt x="-218" y="4109"/>
                      <a:pt x="12793" y="1160"/>
                    </a:cubicBezTo>
                    <a:cubicBezTo>
                      <a:pt x="25804" y="-2379"/>
                      <a:pt x="37041" y="2929"/>
                      <a:pt x="36450" y="70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885" name="Freeform 585">
                <a:extLst>
                  <a:ext uri="{FF2B5EF4-FFF2-40B4-BE49-F238E27FC236}">
                    <a16:creationId xmlns:a16="http://schemas.microsoft.com/office/drawing/2014/main" id="{DF5B6121-666B-F55B-89F2-3EC2FBE34A4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649796" y="2503033"/>
                <a:ext cx="93750" cy="86866"/>
              </a:xfrm>
              <a:custGeom>
                <a:avLst/>
                <a:gdLst>
                  <a:gd name="connsiteX0" fmla="*/ 73927 w 93750"/>
                  <a:gd name="connsiteY0" fmla="*/ 0 h 86866"/>
                  <a:gd name="connsiteX1" fmla="*/ 75701 w 93750"/>
                  <a:gd name="connsiteY1" fmla="*/ 21825 h 86866"/>
                  <a:gd name="connsiteX2" fmla="*/ 25431 w 93750"/>
                  <a:gd name="connsiteY2" fmla="*/ 68425 h 86866"/>
                  <a:gd name="connsiteX3" fmla="*/ 0 w 93750"/>
                  <a:gd name="connsiteY3" fmla="*/ 59577 h 86866"/>
                  <a:gd name="connsiteX4" fmla="*/ 42582 w 93750"/>
                  <a:gd name="connsiteY4" fmla="*/ 86710 h 86866"/>
                  <a:gd name="connsiteX5" fmla="*/ 92852 w 93750"/>
                  <a:gd name="connsiteY5" fmla="*/ 41881 h 86866"/>
                  <a:gd name="connsiteX6" fmla="*/ 73927 w 93750"/>
                  <a:gd name="connsiteY6" fmla="*/ 0 h 86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750" h="86866">
                    <a:moveTo>
                      <a:pt x="73927" y="0"/>
                    </a:moveTo>
                    <a:cubicBezTo>
                      <a:pt x="76292" y="6489"/>
                      <a:pt x="77475" y="14157"/>
                      <a:pt x="75701" y="21825"/>
                    </a:cubicBezTo>
                    <a:cubicBezTo>
                      <a:pt x="70970" y="44830"/>
                      <a:pt x="51453" y="70784"/>
                      <a:pt x="25431" y="68425"/>
                    </a:cubicBezTo>
                    <a:cubicBezTo>
                      <a:pt x="17151" y="67835"/>
                      <a:pt x="8280" y="64885"/>
                      <a:pt x="0" y="59577"/>
                    </a:cubicBezTo>
                    <a:cubicBezTo>
                      <a:pt x="10646" y="74913"/>
                      <a:pt x="27205" y="85531"/>
                      <a:pt x="42582" y="86710"/>
                    </a:cubicBezTo>
                    <a:cubicBezTo>
                      <a:pt x="66830" y="89070"/>
                      <a:pt x="86346" y="64296"/>
                      <a:pt x="92852" y="41881"/>
                    </a:cubicBezTo>
                    <a:cubicBezTo>
                      <a:pt x="96401" y="25364"/>
                      <a:pt x="89303" y="9438"/>
                      <a:pt x="73927" y="0"/>
                    </a:cubicBezTo>
                    <a:close/>
                  </a:path>
                </a:pathLst>
              </a:custGeom>
              <a:solidFill>
                <a:srgbClr val="BA50A3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</p:grpSp>
      <p:grpSp>
        <p:nvGrpSpPr>
          <p:cNvPr id="31" name="Graphic 22">
            <a:extLst>
              <a:ext uri="{FF2B5EF4-FFF2-40B4-BE49-F238E27FC236}">
                <a16:creationId xmlns:a16="http://schemas.microsoft.com/office/drawing/2014/main" id="{C26AB161-9D2A-D43F-6A9B-7D3F281C3F80}"/>
              </a:ext>
            </a:extLst>
          </p:cNvPr>
          <p:cNvGrpSpPr>
            <a:grpSpLocks/>
          </p:cNvGrpSpPr>
          <p:nvPr/>
        </p:nvGrpSpPr>
        <p:grpSpPr>
          <a:xfrm>
            <a:off x="10774415" y="2713772"/>
            <a:ext cx="186132" cy="315505"/>
            <a:chOff x="7056767" y="2276818"/>
            <a:chExt cx="233136" cy="397423"/>
          </a:xfrm>
        </p:grpSpPr>
        <p:sp>
          <p:nvSpPr>
            <p:cNvPr id="857" name="Freeform 596">
              <a:extLst>
                <a:ext uri="{FF2B5EF4-FFF2-40B4-BE49-F238E27FC236}">
                  <a16:creationId xmlns:a16="http://schemas.microsoft.com/office/drawing/2014/main" id="{E4056672-AFCD-7437-361F-1E2342F33997}"/>
                </a:ext>
              </a:extLst>
            </p:cNvPr>
            <p:cNvSpPr>
              <a:spLocks/>
            </p:cNvSpPr>
            <p:nvPr/>
          </p:nvSpPr>
          <p:spPr>
            <a:xfrm>
              <a:off x="7056767" y="2276818"/>
              <a:ext cx="232784" cy="396243"/>
            </a:xfrm>
            <a:custGeom>
              <a:avLst/>
              <a:gdLst>
                <a:gd name="connsiteX0" fmla="*/ 208098 w 232784"/>
                <a:gd name="connsiteY0" fmla="*/ 78748 h 396243"/>
                <a:gd name="connsiteX1" fmla="*/ 200411 w 232784"/>
                <a:gd name="connsiteY1" fmla="*/ 46896 h 396243"/>
                <a:gd name="connsiteX2" fmla="*/ 189765 w 232784"/>
                <a:gd name="connsiteY2" fmla="*/ 5605 h 396243"/>
                <a:gd name="connsiteX3" fmla="*/ 182668 w 232784"/>
                <a:gd name="connsiteY3" fmla="*/ 46896 h 396243"/>
                <a:gd name="connsiteX4" fmla="*/ 167883 w 232784"/>
                <a:gd name="connsiteY4" fmla="*/ 63412 h 396243"/>
                <a:gd name="connsiteX5" fmla="*/ 167883 w 232784"/>
                <a:gd name="connsiteY5" fmla="*/ 43356 h 396243"/>
                <a:gd name="connsiteX6" fmla="*/ 159012 w 232784"/>
                <a:gd name="connsiteY6" fmla="*/ 2066 h 396243"/>
                <a:gd name="connsiteX7" fmla="*/ 150140 w 232784"/>
                <a:gd name="connsiteY7" fmla="*/ 49845 h 396243"/>
                <a:gd name="connsiteX8" fmla="*/ 147775 w 232784"/>
                <a:gd name="connsiteY8" fmla="*/ 65771 h 396243"/>
                <a:gd name="connsiteX9" fmla="*/ 135355 w 232784"/>
                <a:gd name="connsiteY9" fmla="*/ 58103 h 396243"/>
                <a:gd name="connsiteX10" fmla="*/ 135946 w 232784"/>
                <a:gd name="connsiteY10" fmla="*/ 41587 h 396243"/>
                <a:gd name="connsiteX11" fmla="*/ 127666 w 232784"/>
                <a:gd name="connsiteY11" fmla="*/ 886 h 396243"/>
                <a:gd name="connsiteX12" fmla="*/ 119386 w 232784"/>
                <a:gd name="connsiteY12" fmla="*/ 47485 h 396243"/>
                <a:gd name="connsiteX13" fmla="*/ 117613 w 232784"/>
                <a:gd name="connsiteY13" fmla="*/ 64002 h 396243"/>
                <a:gd name="connsiteX14" fmla="*/ 109333 w 232784"/>
                <a:gd name="connsiteY14" fmla="*/ 69900 h 396243"/>
                <a:gd name="connsiteX15" fmla="*/ 107558 w 232784"/>
                <a:gd name="connsiteY15" fmla="*/ 42767 h 396243"/>
                <a:gd name="connsiteX16" fmla="*/ 100462 w 232784"/>
                <a:gd name="connsiteY16" fmla="*/ 1476 h 396243"/>
                <a:gd name="connsiteX17" fmla="*/ 93364 w 232784"/>
                <a:gd name="connsiteY17" fmla="*/ 49255 h 396243"/>
                <a:gd name="connsiteX18" fmla="*/ 90407 w 232784"/>
                <a:gd name="connsiteY18" fmla="*/ 69900 h 396243"/>
                <a:gd name="connsiteX19" fmla="*/ 78579 w 232784"/>
                <a:gd name="connsiteY19" fmla="*/ 48075 h 396243"/>
                <a:gd name="connsiteX20" fmla="*/ 71482 w 232784"/>
                <a:gd name="connsiteY20" fmla="*/ 7374 h 396243"/>
                <a:gd name="connsiteX21" fmla="*/ 64385 w 232784"/>
                <a:gd name="connsiteY21" fmla="*/ 55744 h 396243"/>
                <a:gd name="connsiteX22" fmla="*/ 63202 w 232784"/>
                <a:gd name="connsiteY22" fmla="*/ 71670 h 396243"/>
                <a:gd name="connsiteX23" fmla="*/ 52557 w 232784"/>
                <a:gd name="connsiteY23" fmla="*/ 62822 h 396243"/>
                <a:gd name="connsiteX24" fmla="*/ 52557 w 232784"/>
                <a:gd name="connsiteY24" fmla="*/ 43356 h 396243"/>
                <a:gd name="connsiteX25" fmla="*/ 41911 w 232784"/>
                <a:gd name="connsiteY25" fmla="*/ 2066 h 396243"/>
                <a:gd name="connsiteX26" fmla="*/ 31266 w 232784"/>
                <a:gd name="connsiteY26" fmla="*/ 49845 h 396243"/>
                <a:gd name="connsiteX27" fmla="*/ 20029 w 232784"/>
                <a:gd name="connsiteY27" fmla="*/ 84057 h 396243"/>
                <a:gd name="connsiteX28" fmla="*/ 7018 w 232784"/>
                <a:gd name="connsiteY28" fmla="*/ 225625 h 396243"/>
                <a:gd name="connsiteX29" fmla="*/ 25944 w 232784"/>
                <a:gd name="connsiteY29" fmla="*/ 391378 h 396243"/>
                <a:gd name="connsiteX30" fmla="*/ 106967 w 232784"/>
                <a:gd name="connsiteY30" fmla="*/ 391968 h 396243"/>
                <a:gd name="connsiteX31" fmla="*/ 214604 w 232784"/>
                <a:gd name="connsiteY31" fmla="*/ 384890 h 396243"/>
                <a:gd name="connsiteX32" fmla="*/ 218744 w 232784"/>
                <a:gd name="connsiteY32" fmla="*/ 380760 h 396243"/>
                <a:gd name="connsiteX33" fmla="*/ 225250 w 232784"/>
                <a:gd name="connsiteY33" fmla="*/ 301718 h 396243"/>
                <a:gd name="connsiteX34" fmla="*/ 208098 w 232784"/>
                <a:gd name="connsiteY34" fmla="*/ 78748 h 39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2784" h="396243">
                  <a:moveTo>
                    <a:pt x="208098" y="78748"/>
                  </a:moveTo>
                  <a:cubicBezTo>
                    <a:pt x="198045" y="69311"/>
                    <a:pt x="199227" y="61052"/>
                    <a:pt x="200411" y="46896"/>
                  </a:cubicBezTo>
                  <a:cubicBezTo>
                    <a:pt x="201593" y="32739"/>
                    <a:pt x="206325" y="5605"/>
                    <a:pt x="189765" y="5605"/>
                  </a:cubicBezTo>
                  <a:cubicBezTo>
                    <a:pt x="173205" y="5605"/>
                    <a:pt x="181485" y="31559"/>
                    <a:pt x="182668" y="46896"/>
                  </a:cubicBezTo>
                  <a:cubicBezTo>
                    <a:pt x="183259" y="55154"/>
                    <a:pt x="176162" y="83467"/>
                    <a:pt x="167883" y="63412"/>
                  </a:cubicBezTo>
                  <a:cubicBezTo>
                    <a:pt x="165517" y="57513"/>
                    <a:pt x="167291" y="49255"/>
                    <a:pt x="167883" y="43356"/>
                  </a:cubicBezTo>
                  <a:cubicBezTo>
                    <a:pt x="169065" y="29200"/>
                    <a:pt x="172614" y="2066"/>
                    <a:pt x="159012" y="2066"/>
                  </a:cubicBezTo>
                  <a:cubicBezTo>
                    <a:pt x="145409" y="2066"/>
                    <a:pt x="148957" y="33919"/>
                    <a:pt x="150140" y="49845"/>
                  </a:cubicBezTo>
                  <a:cubicBezTo>
                    <a:pt x="150732" y="53974"/>
                    <a:pt x="150732" y="62822"/>
                    <a:pt x="147775" y="65771"/>
                  </a:cubicBezTo>
                  <a:cubicBezTo>
                    <a:pt x="141860" y="72260"/>
                    <a:pt x="137129" y="64592"/>
                    <a:pt x="135355" y="58103"/>
                  </a:cubicBezTo>
                  <a:cubicBezTo>
                    <a:pt x="134172" y="52794"/>
                    <a:pt x="135355" y="46896"/>
                    <a:pt x="135946" y="41587"/>
                  </a:cubicBezTo>
                  <a:cubicBezTo>
                    <a:pt x="137129" y="28610"/>
                    <a:pt x="141269" y="7964"/>
                    <a:pt x="127666" y="886"/>
                  </a:cubicBezTo>
                  <a:cubicBezTo>
                    <a:pt x="114064" y="-6192"/>
                    <a:pt x="118204" y="30969"/>
                    <a:pt x="119386" y="47485"/>
                  </a:cubicBezTo>
                  <a:cubicBezTo>
                    <a:pt x="119978" y="52794"/>
                    <a:pt x="119386" y="58693"/>
                    <a:pt x="117613" y="64002"/>
                  </a:cubicBezTo>
                  <a:cubicBezTo>
                    <a:pt x="115838" y="69311"/>
                    <a:pt x="113472" y="74030"/>
                    <a:pt x="109333" y="69900"/>
                  </a:cubicBezTo>
                  <a:cubicBezTo>
                    <a:pt x="104010" y="65181"/>
                    <a:pt x="106967" y="48665"/>
                    <a:pt x="107558" y="42767"/>
                  </a:cubicBezTo>
                  <a:cubicBezTo>
                    <a:pt x="108149" y="28610"/>
                    <a:pt x="111699" y="1476"/>
                    <a:pt x="100462" y="1476"/>
                  </a:cubicBezTo>
                  <a:cubicBezTo>
                    <a:pt x="89225" y="1476"/>
                    <a:pt x="92182" y="33329"/>
                    <a:pt x="93364" y="49255"/>
                  </a:cubicBezTo>
                  <a:cubicBezTo>
                    <a:pt x="93956" y="54564"/>
                    <a:pt x="93364" y="65181"/>
                    <a:pt x="90407" y="69900"/>
                  </a:cubicBezTo>
                  <a:cubicBezTo>
                    <a:pt x="80353" y="85237"/>
                    <a:pt x="77988" y="53384"/>
                    <a:pt x="78579" y="48075"/>
                  </a:cubicBezTo>
                  <a:cubicBezTo>
                    <a:pt x="79762" y="35098"/>
                    <a:pt x="85085" y="10324"/>
                    <a:pt x="71482" y="7374"/>
                  </a:cubicBezTo>
                  <a:cubicBezTo>
                    <a:pt x="57879" y="4425"/>
                    <a:pt x="63202" y="39227"/>
                    <a:pt x="64385" y="55744"/>
                  </a:cubicBezTo>
                  <a:cubicBezTo>
                    <a:pt x="64977" y="59283"/>
                    <a:pt x="66159" y="69311"/>
                    <a:pt x="63202" y="71670"/>
                  </a:cubicBezTo>
                  <a:cubicBezTo>
                    <a:pt x="58471" y="75799"/>
                    <a:pt x="53740" y="67541"/>
                    <a:pt x="52557" y="62822"/>
                  </a:cubicBezTo>
                  <a:cubicBezTo>
                    <a:pt x="50783" y="56333"/>
                    <a:pt x="51965" y="49255"/>
                    <a:pt x="52557" y="43356"/>
                  </a:cubicBezTo>
                  <a:cubicBezTo>
                    <a:pt x="53740" y="29200"/>
                    <a:pt x="58471" y="2066"/>
                    <a:pt x="41911" y="2066"/>
                  </a:cubicBezTo>
                  <a:cubicBezTo>
                    <a:pt x="25352" y="2066"/>
                    <a:pt x="30083" y="33919"/>
                    <a:pt x="31266" y="49845"/>
                  </a:cubicBezTo>
                  <a:cubicBezTo>
                    <a:pt x="32449" y="65181"/>
                    <a:pt x="20029" y="84057"/>
                    <a:pt x="20029" y="84057"/>
                  </a:cubicBezTo>
                  <a:cubicBezTo>
                    <a:pt x="-15455" y="107652"/>
                    <a:pt x="7018" y="181975"/>
                    <a:pt x="7018" y="225625"/>
                  </a:cubicBezTo>
                  <a:cubicBezTo>
                    <a:pt x="7018" y="259838"/>
                    <a:pt x="-11907" y="378991"/>
                    <a:pt x="25944" y="391378"/>
                  </a:cubicBezTo>
                  <a:cubicBezTo>
                    <a:pt x="47826" y="398457"/>
                    <a:pt x="83902" y="391378"/>
                    <a:pt x="106967" y="391968"/>
                  </a:cubicBezTo>
                  <a:cubicBezTo>
                    <a:pt x="133581" y="393148"/>
                    <a:pt x="192131" y="404355"/>
                    <a:pt x="214604" y="384890"/>
                  </a:cubicBezTo>
                  <a:cubicBezTo>
                    <a:pt x="215787" y="383710"/>
                    <a:pt x="217561" y="381940"/>
                    <a:pt x="218744" y="380760"/>
                  </a:cubicBezTo>
                  <a:cubicBezTo>
                    <a:pt x="234121" y="361295"/>
                    <a:pt x="225841" y="324133"/>
                    <a:pt x="225250" y="301718"/>
                  </a:cubicBezTo>
                  <a:cubicBezTo>
                    <a:pt x="225250" y="258068"/>
                    <a:pt x="250681" y="109422"/>
                    <a:pt x="208098" y="78748"/>
                  </a:cubicBezTo>
                  <a:close/>
                </a:path>
              </a:pathLst>
            </a:custGeom>
            <a:solidFill>
              <a:srgbClr val="F6BD99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858" name="Freeform 597">
              <a:extLst>
                <a:ext uri="{FF2B5EF4-FFF2-40B4-BE49-F238E27FC236}">
                  <a16:creationId xmlns:a16="http://schemas.microsoft.com/office/drawing/2014/main" id="{E4B29C41-905C-3DE8-1F46-0A3202D67BEC}"/>
                </a:ext>
              </a:extLst>
            </p:cNvPr>
            <p:cNvSpPr>
              <a:spLocks/>
            </p:cNvSpPr>
            <p:nvPr/>
          </p:nvSpPr>
          <p:spPr>
            <a:xfrm>
              <a:off x="7060237" y="2356156"/>
              <a:ext cx="229666" cy="318085"/>
            </a:xfrm>
            <a:custGeom>
              <a:avLst/>
              <a:gdLst>
                <a:gd name="connsiteX0" fmla="*/ 182156 w 229666"/>
                <a:gd name="connsiteY0" fmla="*/ 240076 h 318085"/>
                <a:gd name="connsiteX1" fmla="*/ 173876 w 229666"/>
                <a:gd name="connsiteY1" fmla="*/ 252463 h 318085"/>
                <a:gd name="connsiteX2" fmla="*/ 110594 w 229666"/>
                <a:gd name="connsiteY2" fmla="*/ 271339 h 318085"/>
                <a:gd name="connsiteX3" fmla="*/ 75701 w 229666"/>
                <a:gd name="connsiteY3" fmla="*/ 271339 h 318085"/>
                <a:gd name="connsiteX4" fmla="*/ 38442 w 229666"/>
                <a:gd name="connsiteY4" fmla="*/ 250694 h 318085"/>
                <a:gd name="connsiteX5" fmla="*/ 17151 w 229666"/>
                <a:gd name="connsiteY5" fmla="*/ 189937 h 318085"/>
                <a:gd name="connsiteX6" fmla="*/ 17151 w 229666"/>
                <a:gd name="connsiteY6" fmla="*/ 119743 h 318085"/>
                <a:gd name="connsiteX7" fmla="*/ 0 w 229666"/>
                <a:gd name="connsiteY7" fmla="*/ 96148 h 318085"/>
                <a:gd name="connsiteX8" fmla="*/ 4732 w 229666"/>
                <a:gd name="connsiteY8" fmla="*/ 147467 h 318085"/>
                <a:gd name="connsiteX9" fmla="*/ 23657 w 229666"/>
                <a:gd name="connsiteY9" fmla="*/ 313220 h 318085"/>
                <a:gd name="connsiteX10" fmla="*/ 104680 w 229666"/>
                <a:gd name="connsiteY10" fmla="*/ 313809 h 318085"/>
                <a:gd name="connsiteX11" fmla="*/ 212318 w 229666"/>
                <a:gd name="connsiteY11" fmla="*/ 306731 h 318085"/>
                <a:gd name="connsiteX12" fmla="*/ 216457 w 229666"/>
                <a:gd name="connsiteY12" fmla="*/ 302602 h 318085"/>
                <a:gd name="connsiteX13" fmla="*/ 222963 w 229666"/>
                <a:gd name="connsiteY13" fmla="*/ 223560 h 318085"/>
                <a:gd name="connsiteX14" fmla="*/ 204629 w 229666"/>
                <a:gd name="connsiteY14" fmla="*/ 0 h 318085"/>
                <a:gd name="connsiteX15" fmla="*/ 200489 w 229666"/>
                <a:gd name="connsiteY15" fmla="*/ 89660 h 318085"/>
                <a:gd name="connsiteX16" fmla="*/ 194575 w 229666"/>
                <a:gd name="connsiteY16" fmla="*/ 167522 h 318085"/>
                <a:gd name="connsiteX17" fmla="*/ 182156 w 229666"/>
                <a:gd name="connsiteY17" fmla="*/ 240076 h 31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666" h="318085">
                  <a:moveTo>
                    <a:pt x="182156" y="240076"/>
                  </a:moveTo>
                  <a:cubicBezTo>
                    <a:pt x="179790" y="244205"/>
                    <a:pt x="176833" y="248334"/>
                    <a:pt x="173876" y="252463"/>
                  </a:cubicBezTo>
                  <a:cubicBezTo>
                    <a:pt x="157907" y="271339"/>
                    <a:pt x="133659" y="271339"/>
                    <a:pt x="110594" y="271339"/>
                  </a:cubicBezTo>
                  <a:cubicBezTo>
                    <a:pt x="99358" y="271339"/>
                    <a:pt x="86937" y="270159"/>
                    <a:pt x="75701" y="271339"/>
                  </a:cubicBezTo>
                  <a:cubicBezTo>
                    <a:pt x="60324" y="273109"/>
                    <a:pt x="47313" y="261901"/>
                    <a:pt x="38442" y="250694"/>
                  </a:cubicBezTo>
                  <a:cubicBezTo>
                    <a:pt x="21882" y="231228"/>
                    <a:pt x="13603" y="215302"/>
                    <a:pt x="17151" y="189937"/>
                  </a:cubicBezTo>
                  <a:cubicBezTo>
                    <a:pt x="20108" y="167522"/>
                    <a:pt x="26022" y="141568"/>
                    <a:pt x="17151" y="119743"/>
                  </a:cubicBezTo>
                  <a:cubicBezTo>
                    <a:pt x="13603" y="110895"/>
                    <a:pt x="7097" y="102637"/>
                    <a:pt x="0" y="96148"/>
                  </a:cubicBezTo>
                  <a:cubicBezTo>
                    <a:pt x="1775" y="114434"/>
                    <a:pt x="4732" y="132720"/>
                    <a:pt x="4732" y="147467"/>
                  </a:cubicBezTo>
                  <a:cubicBezTo>
                    <a:pt x="4732" y="181679"/>
                    <a:pt x="-14194" y="300832"/>
                    <a:pt x="23657" y="313220"/>
                  </a:cubicBezTo>
                  <a:cubicBezTo>
                    <a:pt x="45539" y="320298"/>
                    <a:pt x="81615" y="313220"/>
                    <a:pt x="104680" y="313809"/>
                  </a:cubicBezTo>
                  <a:cubicBezTo>
                    <a:pt x="131293" y="314989"/>
                    <a:pt x="189844" y="326197"/>
                    <a:pt x="212318" y="306731"/>
                  </a:cubicBezTo>
                  <a:cubicBezTo>
                    <a:pt x="213500" y="305551"/>
                    <a:pt x="215275" y="303782"/>
                    <a:pt x="216457" y="302602"/>
                  </a:cubicBezTo>
                  <a:cubicBezTo>
                    <a:pt x="231834" y="283136"/>
                    <a:pt x="223555" y="245975"/>
                    <a:pt x="222963" y="223560"/>
                  </a:cubicBezTo>
                  <a:cubicBezTo>
                    <a:pt x="221780" y="178730"/>
                    <a:pt x="247802" y="30673"/>
                    <a:pt x="204629" y="0"/>
                  </a:cubicBezTo>
                  <a:cubicBezTo>
                    <a:pt x="204629" y="0"/>
                    <a:pt x="197532" y="47779"/>
                    <a:pt x="200489" y="89660"/>
                  </a:cubicBezTo>
                  <a:cubicBezTo>
                    <a:pt x="202263" y="115614"/>
                    <a:pt x="199306" y="142158"/>
                    <a:pt x="194575" y="167522"/>
                  </a:cubicBezTo>
                  <a:cubicBezTo>
                    <a:pt x="189844" y="191707"/>
                    <a:pt x="195166" y="217661"/>
                    <a:pt x="182156" y="240076"/>
                  </a:cubicBezTo>
                  <a:close/>
                </a:path>
              </a:pathLst>
            </a:custGeom>
            <a:solidFill>
              <a:srgbClr val="F19C67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859" name="Graphic 22">
              <a:extLst>
                <a:ext uri="{FF2B5EF4-FFF2-40B4-BE49-F238E27FC236}">
                  <a16:creationId xmlns:a16="http://schemas.microsoft.com/office/drawing/2014/main" id="{B4BA9263-738D-240F-2BA8-0E43CF2E4DD3}"/>
                </a:ext>
              </a:extLst>
            </p:cNvPr>
            <p:cNvGrpSpPr>
              <a:grpSpLocks/>
            </p:cNvGrpSpPr>
            <p:nvPr/>
          </p:nvGrpSpPr>
          <p:grpSpPr>
            <a:xfrm>
              <a:off x="7098679" y="2279473"/>
              <a:ext cx="144096" cy="85798"/>
              <a:chOff x="7098679" y="2279473"/>
              <a:chExt cx="144096" cy="85798"/>
            </a:xfrm>
            <a:solidFill>
              <a:srgbClr val="F19C67"/>
            </a:solidFill>
          </p:grpSpPr>
          <p:sp>
            <p:nvSpPr>
              <p:cNvPr id="871" name="Freeform 610">
                <a:extLst>
                  <a:ext uri="{FF2B5EF4-FFF2-40B4-BE49-F238E27FC236}">
                    <a16:creationId xmlns:a16="http://schemas.microsoft.com/office/drawing/2014/main" id="{BFE2B5B9-7CDE-819C-366F-7CD6596E06B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098679" y="2279473"/>
                <a:ext cx="24177" cy="81991"/>
              </a:xfrm>
              <a:custGeom>
                <a:avLst/>
                <a:gdLst>
                  <a:gd name="connsiteX0" fmla="*/ 6505 w 24177"/>
                  <a:gd name="connsiteY0" fmla="*/ 30673 h 81991"/>
                  <a:gd name="connsiteX1" fmla="*/ 18334 w 24177"/>
                  <a:gd name="connsiteY1" fmla="*/ 81992 h 81991"/>
                  <a:gd name="connsiteX2" fmla="*/ 22474 w 24177"/>
                  <a:gd name="connsiteY2" fmla="*/ 53678 h 81991"/>
                  <a:gd name="connsiteX3" fmla="*/ 21291 w 24177"/>
                  <a:gd name="connsiteY3" fmla="*/ 69604 h 81991"/>
                  <a:gd name="connsiteX4" fmla="*/ 10646 w 24177"/>
                  <a:gd name="connsiteY4" fmla="*/ 60756 h 81991"/>
                  <a:gd name="connsiteX5" fmla="*/ 10646 w 24177"/>
                  <a:gd name="connsiteY5" fmla="*/ 41291 h 81991"/>
                  <a:gd name="connsiteX6" fmla="*/ 0 w 24177"/>
                  <a:gd name="connsiteY6" fmla="*/ 0 h 81991"/>
                  <a:gd name="connsiteX7" fmla="*/ 6505 w 24177"/>
                  <a:gd name="connsiteY7" fmla="*/ 30673 h 81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177" h="81991">
                    <a:moveTo>
                      <a:pt x="6505" y="30673"/>
                    </a:moveTo>
                    <a:cubicBezTo>
                      <a:pt x="3548" y="57807"/>
                      <a:pt x="9462" y="81992"/>
                      <a:pt x="18334" y="81992"/>
                    </a:cubicBezTo>
                    <a:cubicBezTo>
                      <a:pt x="27205" y="81992"/>
                      <a:pt x="23657" y="61936"/>
                      <a:pt x="22474" y="53678"/>
                    </a:cubicBezTo>
                    <a:cubicBezTo>
                      <a:pt x="23065" y="57217"/>
                      <a:pt x="24248" y="67245"/>
                      <a:pt x="21291" y="69604"/>
                    </a:cubicBezTo>
                    <a:cubicBezTo>
                      <a:pt x="16560" y="73733"/>
                      <a:pt x="11828" y="65475"/>
                      <a:pt x="10646" y="60756"/>
                    </a:cubicBezTo>
                    <a:cubicBezTo>
                      <a:pt x="8871" y="54268"/>
                      <a:pt x="10054" y="47189"/>
                      <a:pt x="10646" y="41291"/>
                    </a:cubicBezTo>
                    <a:cubicBezTo>
                      <a:pt x="11828" y="27134"/>
                      <a:pt x="16560" y="0"/>
                      <a:pt x="0" y="0"/>
                    </a:cubicBezTo>
                    <a:cubicBezTo>
                      <a:pt x="591" y="590"/>
                      <a:pt x="9462" y="3539"/>
                      <a:pt x="6505" y="3067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872" name="Freeform 611">
                <a:extLst>
                  <a:ext uri="{FF2B5EF4-FFF2-40B4-BE49-F238E27FC236}">
                    <a16:creationId xmlns:a16="http://schemas.microsoft.com/office/drawing/2014/main" id="{C15EBC52-32CE-4B46-75EF-9429EEB3DAD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128223" y="2285372"/>
                <a:ext cx="22560" cy="78839"/>
              </a:xfrm>
              <a:custGeom>
                <a:avLst/>
                <a:gdLst>
                  <a:gd name="connsiteX0" fmla="*/ 3575 w 22560"/>
                  <a:gd name="connsiteY0" fmla="*/ 32443 h 78839"/>
                  <a:gd name="connsiteX1" fmla="*/ 15995 w 22560"/>
                  <a:gd name="connsiteY1" fmla="*/ 77862 h 78839"/>
                  <a:gd name="connsiteX2" fmla="*/ 21909 w 22560"/>
                  <a:gd name="connsiteY2" fmla="*/ 41881 h 78839"/>
                  <a:gd name="connsiteX3" fmla="*/ 18952 w 22560"/>
                  <a:gd name="connsiteY3" fmla="*/ 62526 h 78839"/>
                  <a:gd name="connsiteX4" fmla="*/ 7123 w 22560"/>
                  <a:gd name="connsiteY4" fmla="*/ 40701 h 78839"/>
                  <a:gd name="connsiteX5" fmla="*/ 27 w 22560"/>
                  <a:gd name="connsiteY5" fmla="*/ 0 h 78839"/>
                  <a:gd name="connsiteX6" fmla="*/ 3575 w 22560"/>
                  <a:gd name="connsiteY6" fmla="*/ 32443 h 78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560" h="78839">
                    <a:moveTo>
                      <a:pt x="3575" y="32443"/>
                    </a:moveTo>
                    <a:cubicBezTo>
                      <a:pt x="-1748" y="51908"/>
                      <a:pt x="6532" y="84941"/>
                      <a:pt x="15995" y="77862"/>
                    </a:cubicBezTo>
                    <a:cubicBezTo>
                      <a:pt x="25458" y="70784"/>
                      <a:pt x="21909" y="41881"/>
                      <a:pt x="21909" y="41881"/>
                    </a:cubicBezTo>
                    <a:cubicBezTo>
                      <a:pt x="22501" y="47189"/>
                      <a:pt x="21909" y="57807"/>
                      <a:pt x="18952" y="62526"/>
                    </a:cubicBezTo>
                    <a:cubicBezTo>
                      <a:pt x="8898" y="77862"/>
                      <a:pt x="6532" y="46010"/>
                      <a:pt x="7123" y="40701"/>
                    </a:cubicBezTo>
                    <a:cubicBezTo>
                      <a:pt x="8307" y="27724"/>
                      <a:pt x="13630" y="2949"/>
                      <a:pt x="27" y="0"/>
                    </a:cubicBezTo>
                    <a:cubicBezTo>
                      <a:pt x="-565" y="0"/>
                      <a:pt x="8898" y="12977"/>
                      <a:pt x="3575" y="3244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873" name="Freeform 612">
                <a:extLst>
                  <a:ext uri="{FF2B5EF4-FFF2-40B4-BE49-F238E27FC236}">
                    <a16:creationId xmlns:a16="http://schemas.microsoft.com/office/drawing/2014/main" id="{79E53AB3-FCA6-48E7-35C7-67AE50720ED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161434" y="2317815"/>
                <a:ext cx="15944" cy="44793"/>
              </a:xfrm>
              <a:custGeom>
                <a:avLst/>
                <a:gdLst>
                  <a:gd name="connsiteX0" fmla="*/ 2891 w 15944"/>
                  <a:gd name="connsiteY0" fmla="*/ 44240 h 44793"/>
                  <a:gd name="connsiteX1" fmla="*/ 14720 w 15944"/>
                  <a:gd name="connsiteY1" fmla="*/ 7668 h 44793"/>
                  <a:gd name="connsiteX2" fmla="*/ 12946 w 15944"/>
                  <a:gd name="connsiteY2" fmla="*/ 24185 h 44793"/>
                  <a:gd name="connsiteX3" fmla="*/ 4666 w 15944"/>
                  <a:gd name="connsiteY3" fmla="*/ 30083 h 44793"/>
                  <a:gd name="connsiteX4" fmla="*/ 2891 w 15944"/>
                  <a:gd name="connsiteY4" fmla="*/ 2949 h 44793"/>
                  <a:gd name="connsiteX5" fmla="*/ 2891 w 15944"/>
                  <a:gd name="connsiteY5" fmla="*/ 0 h 44793"/>
                  <a:gd name="connsiteX6" fmla="*/ 2891 w 15944"/>
                  <a:gd name="connsiteY6" fmla="*/ 44240 h 44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44" h="44793">
                    <a:moveTo>
                      <a:pt x="2891" y="44240"/>
                    </a:moveTo>
                    <a:cubicBezTo>
                      <a:pt x="9397" y="47779"/>
                      <a:pt x="19451" y="34212"/>
                      <a:pt x="14720" y="7668"/>
                    </a:cubicBezTo>
                    <a:cubicBezTo>
                      <a:pt x="15311" y="12977"/>
                      <a:pt x="14720" y="18876"/>
                      <a:pt x="12946" y="24185"/>
                    </a:cubicBezTo>
                    <a:cubicBezTo>
                      <a:pt x="11171" y="29493"/>
                      <a:pt x="8805" y="34212"/>
                      <a:pt x="4666" y="30083"/>
                    </a:cubicBezTo>
                    <a:cubicBezTo>
                      <a:pt x="-657" y="25364"/>
                      <a:pt x="2300" y="8848"/>
                      <a:pt x="2891" y="2949"/>
                    </a:cubicBezTo>
                    <a:cubicBezTo>
                      <a:pt x="2891" y="1770"/>
                      <a:pt x="2891" y="1180"/>
                      <a:pt x="2891" y="0"/>
                    </a:cubicBezTo>
                    <a:cubicBezTo>
                      <a:pt x="2891" y="0"/>
                      <a:pt x="-3614" y="40701"/>
                      <a:pt x="2891" y="44240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874" name="Freeform 613">
                <a:extLst>
                  <a:ext uri="{FF2B5EF4-FFF2-40B4-BE49-F238E27FC236}">
                    <a16:creationId xmlns:a16="http://schemas.microsoft.com/office/drawing/2014/main" id="{DDB738BF-2466-9C11-DDD7-8F2BBEF206E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186458" y="2285962"/>
                <a:ext cx="20712" cy="76092"/>
              </a:xfrm>
              <a:custGeom>
                <a:avLst/>
                <a:gdLst>
                  <a:gd name="connsiteX0" fmla="*/ 13353 w 20712"/>
                  <a:gd name="connsiteY0" fmla="*/ 76093 h 76092"/>
                  <a:gd name="connsiteX1" fmla="*/ 20450 w 20712"/>
                  <a:gd name="connsiteY1" fmla="*/ 50729 h 76092"/>
                  <a:gd name="connsiteX2" fmla="*/ 20450 w 20712"/>
                  <a:gd name="connsiteY2" fmla="*/ 50729 h 76092"/>
                  <a:gd name="connsiteX3" fmla="*/ 18084 w 20712"/>
                  <a:gd name="connsiteY3" fmla="*/ 57807 h 76092"/>
                  <a:gd name="connsiteX4" fmla="*/ 5665 w 20712"/>
                  <a:gd name="connsiteY4" fmla="*/ 50139 h 76092"/>
                  <a:gd name="connsiteX5" fmla="*/ 6256 w 20712"/>
                  <a:gd name="connsiteY5" fmla="*/ 33622 h 76092"/>
                  <a:gd name="connsiteX6" fmla="*/ 7439 w 20712"/>
                  <a:gd name="connsiteY6" fmla="*/ 8258 h 76092"/>
                  <a:gd name="connsiteX7" fmla="*/ 5073 w 20712"/>
                  <a:gd name="connsiteY7" fmla="*/ 0 h 76092"/>
                  <a:gd name="connsiteX8" fmla="*/ 5073 w 20712"/>
                  <a:gd name="connsiteY8" fmla="*/ 0 h 76092"/>
                  <a:gd name="connsiteX9" fmla="*/ 933 w 20712"/>
                  <a:gd name="connsiteY9" fmla="*/ 43650 h 76092"/>
                  <a:gd name="connsiteX10" fmla="*/ 13353 w 20712"/>
                  <a:gd name="connsiteY10" fmla="*/ 76093 h 76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712" h="76092">
                    <a:moveTo>
                      <a:pt x="13353" y="76093"/>
                    </a:moveTo>
                    <a:cubicBezTo>
                      <a:pt x="22815" y="75503"/>
                      <a:pt x="20450" y="50729"/>
                      <a:pt x="20450" y="50729"/>
                    </a:cubicBezTo>
                    <a:lnTo>
                      <a:pt x="20450" y="50729"/>
                    </a:lnTo>
                    <a:cubicBezTo>
                      <a:pt x="20450" y="53678"/>
                      <a:pt x="19267" y="56037"/>
                      <a:pt x="18084" y="57807"/>
                    </a:cubicBezTo>
                    <a:cubicBezTo>
                      <a:pt x="12170" y="64296"/>
                      <a:pt x="7439" y="56627"/>
                      <a:pt x="5665" y="50139"/>
                    </a:cubicBezTo>
                    <a:cubicBezTo>
                      <a:pt x="4481" y="44830"/>
                      <a:pt x="5665" y="38931"/>
                      <a:pt x="6256" y="33622"/>
                    </a:cubicBezTo>
                    <a:cubicBezTo>
                      <a:pt x="6847" y="26544"/>
                      <a:pt x="8622" y="16516"/>
                      <a:pt x="7439" y="8258"/>
                    </a:cubicBezTo>
                    <a:lnTo>
                      <a:pt x="5073" y="0"/>
                    </a:lnTo>
                    <a:lnTo>
                      <a:pt x="5073" y="0"/>
                    </a:lnTo>
                    <a:cubicBezTo>
                      <a:pt x="5073" y="1180"/>
                      <a:pt x="5073" y="27134"/>
                      <a:pt x="933" y="43650"/>
                    </a:cubicBezTo>
                    <a:cubicBezTo>
                      <a:pt x="-2615" y="60166"/>
                      <a:pt x="4481" y="76093"/>
                      <a:pt x="13353" y="7609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875" name="Freeform 614">
                <a:extLst>
                  <a:ext uri="{FF2B5EF4-FFF2-40B4-BE49-F238E27FC236}">
                    <a16:creationId xmlns:a16="http://schemas.microsoft.com/office/drawing/2014/main" id="{3C344D2F-DAA4-4DEF-BE5E-20927D748AD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220226" y="2306607"/>
                <a:ext cx="22549" cy="58664"/>
              </a:xfrm>
              <a:custGeom>
                <a:avLst/>
                <a:gdLst>
                  <a:gd name="connsiteX0" fmla="*/ 284 w 22549"/>
                  <a:gd name="connsiteY0" fmla="*/ 39521 h 58664"/>
                  <a:gd name="connsiteX1" fmla="*/ 16844 w 22549"/>
                  <a:gd name="connsiteY1" fmla="*/ 58397 h 58664"/>
                  <a:gd name="connsiteX2" fmla="*/ 18026 w 22549"/>
                  <a:gd name="connsiteY2" fmla="*/ 0 h 58664"/>
                  <a:gd name="connsiteX3" fmla="*/ 18026 w 22549"/>
                  <a:gd name="connsiteY3" fmla="*/ 0 h 58664"/>
                  <a:gd name="connsiteX4" fmla="*/ 20392 w 22549"/>
                  <a:gd name="connsiteY4" fmla="*/ 17106 h 58664"/>
                  <a:gd name="connsiteX5" fmla="*/ 5607 w 22549"/>
                  <a:gd name="connsiteY5" fmla="*/ 33622 h 58664"/>
                  <a:gd name="connsiteX6" fmla="*/ 5607 w 22549"/>
                  <a:gd name="connsiteY6" fmla="*/ 13567 h 58664"/>
                  <a:gd name="connsiteX7" fmla="*/ 6198 w 22549"/>
                  <a:gd name="connsiteY7" fmla="*/ 4129 h 58664"/>
                  <a:gd name="connsiteX8" fmla="*/ 6198 w 22549"/>
                  <a:gd name="connsiteY8" fmla="*/ 4129 h 58664"/>
                  <a:gd name="connsiteX9" fmla="*/ 284 w 22549"/>
                  <a:gd name="connsiteY9" fmla="*/ 39521 h 5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549" h="58664">
                    <a:moveTo>
                      <a:pt x="284" y="39521"/>
                    </a:moveTo>
                    <a:cubicBezTo>
                      <a:pt x="2058" y="53088"/>
                      <a:pt x="12112" y="60166"/>
                      <a:pt x="16844" y="58397"/>
                    </a:cubicBezTo>
                    <a:cubicBezTo>
                      <a:pt x="21575" y="56627"/>
                      <a:pt x="26306" y="21235"/>
                      <a:pt x="18026" y="0"/>
                    </a:cubicBezTo>
                    <a:lnTo>
                      <a:pt x="18026" y="0"/>
                    </a:lnTo>
                    <a:cubicBezTo>
                      <a:pt x="18618" y="5899"/>
                      <a:pt x="19801" y="12387"/>
                      <a:pt x="20392" y="17106"/>
                    </a:cubicBezTo>
                    <a:cubicBezTo>
                      <a:pt x="20983" y="25364"/>
                      <a:pt x="13887" y="53678"/>
                      <a:pt x="5607" y="33622"/>
                    </a:cubicBezTo>
                    <a:cubicBezTo>
                      <a:pt x="3241" y="27724"/>
                      <a:pt x="5015" y="19466"/>
                      <a:pt x="5607" y="13567"/>
                    </a:cubicBezTo>
                    <a:cubicBezTo>
                      <a:pt x="5607" y="10618"/>
                      <a:pt x="6198" y="7078"/>
                      <a:pt x="6198" y="4129"/>
                    </a:cubicBezTo>
                    <a:lnTo>
                      <a:pt x="6198" y="4129"/>
                    </a:lnTo>
                    <a:cubicBezTo>
                      <a:pt x="5607" y="4719"/>
                      <a:pt x="-1490" y="25954"/>
                      <a:pt x="284" y="39521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grpSp>
          <p:nvGrpSpPr>
            <p:cNvPr id="860" name="Graphic 22">
              <a:extLst>
                <a:ext uri="{FF2B5EF4-FFF2-40B4-BE49-F238E27FC236}">
                  <a16:creationId xmlns:a16="http://schemas.microsoft.com/office/drawing/2014/main" id="{A2DA5830-761E-AA43-9F7E-8A5B47FCA394}"/>
                </a:ext>
              </a:extLst>
            </p:cNvPr>
            <p:cNvGrpSpPr>
              <a:grpSpLocks/>
            </p:cNvGrpSpPr>
            <p:nvPr/>
          </p:nvGrpSpPr>
          <p:grpSpPr>
            <a:xfrm>
              <a:off x="7107658" y="2432600"/>
              <a:ext cx="138924" cy="211568"/>
              <a:chOff x="7107658" y="2432600"/>
              <a:chExt cx="138924" cy="211568"/>
            </a:xfrm>
            <a:solidFill>
              <a:srgbClr val="54BCE8"/>
            </a:solidFill>
          </p:grpSpPr>
          <p:sp>
            <p:nvSpPr>
              <p:cNvPr id="867" name="Freeform 606">
                <a:extLst>
                  <a:ext uri="{FF2B5EF4-FFF2-40B4-BE49-F238E27FC236}">
                    <a16:creationId xmlns:a16="http://schemas.microsoft.com/office/drawing/2014/main" id="{8544BAEE-6784-2992-7650-5D9E81DC41B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208644" y="2462300"/>
                <a:ext cx="28539" cy="27796"/>
              </a:xfrm>
              <a:custGeom>
                <a:avLst/>
                <a:gdLst>
                  <a:gd name="connsiteX0" fmla="*/ 28425 w 28539"/>
                  <a:gd name="connsiteY0" fmla="*/ 13599 h 27796"/>
                  <a:gd name="connsiteX1" fmla="*/ 14231 w 28539"/>
                  <a:gd name="connsiteY1" fmla="*/ 27756 h 27796"/>
                  <a:gd name="connsiteX2" fmla="*/ 37 w 28539"/>
                  <a:gd name="connsiteY2" fmla="*/ 14189 h 27796"/>
                  <a:gd name="connsiteX3" fmla="*/ 14231 w 28539"/>
                  <a:gd name="connsiteY3" fmla="*/ 32 h 27796"/>
                  <a:gd name="connsiteX4" fmla="*/ 28425 w 28539"/>
                  <a:gd name="connsiteY4" fmla="*/ 13599 h 27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39" h="27796">
                    <a:moveTo>
                      <a:pt x="28425" y="13599"/>
                    </a:moveTo>
                    <a:cubicBezTo>
                      <a:pt x="29608" y="21857"/>
                      <a:pt x="21328" y="27166"/>
                      <a:pt x="14231" y="27756"/>
                    </a:cubicBezTo>
                    <a:cubicBezTo>
                      <a:pt x="5951" y="28346"/>
                      <a:pt x="-554" y="22447"/>
                      <a:pt x="37" y="14189"/>
                    </a:cubicBezTo>
                    <a:cubicBezTo>
                      <a:pt x="629" y="7110"/>
                      <a:pt x="6543" y="-558"/>
                      <a:pt x="14231" y="32"/>
                    </a:cubicBezTo>
                    <a:cubicBezTo>
                      <a:pt x="20737" y="32"/>
                      <a:pt x="27242" y="6521"/>
                      <a:pt x="28425" y="1359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868" name="Freeform 607">
                <a:extLst>
                  <a:ext uri="{FF2B5EF4-FFF2-40B4-BE49-F238E27FC236}">
                    <a16:creationId xmlns:a16="http://schemas.microsoft.com/office/drawing/2014/main" id="{DA76CF14-7BB7-2E32-DAAE-5E34F4BB734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107658" y="2610421"/>
                <a:ext cx="37597" cy="33747"/>
              </a:xfrm>
              <a:custGeom>
                <a:avLst/>
                <a:gdLst>
                  <a:gd name="connsiteX0" fmla="*/ 28280 w 37597"/>
                  <a:gd name="connsiteY0" fmla="*/ 27692 h 33747"/>
                  <a:gd name="connsiteX1" fmla="*/ 2849 w 37597"/>
                  <a:gd name="connsiteY1" fmla="*/ 30051 h 33747"/>
                  <a:gd name="connsiteX2" fmla="*/ 11129 w 37597"/>
                  <a:gd name="connsiteY2" fmla="*/ 6456 h 33747"/>
                  <a:gd name="connsiteX3" fmla="*/ 36559 w 37597"/>
                  <a:gd name="connsiteY3" fmla="*/ 4097 h 33747"/>
                  <a:gd name="connsiteX4" fmla="*/ 28280 w 37597"/>
                  <a:gd name="connsiteY4" fmla="*/ 27692 h 33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97" h="33747">
                    <a:moveTo>
                      <a:pt x="28280" y="27692"/>
                    </a:moveTo>
                    <a:cubicBezTo>
                      <a:pt x="18817" y="35950"/>
                      <a:pt x="7581" y="34770"/>
                      <a:pt x="2849" y="30051"/>
                    </a:cubicBezTo>
                    <a:cubicBezTo>
                      <a:pt x="-3065" y="24152"/>
                      <a:pt x="483" y="13535"/>
                      <a:pt x="11129" y="6456"/>
                    </a:cubicBezTo>
                    <a:cubicBezTo>
                      <a:pt x="20000" y="-32"/>
                      <a:pt x="33011" y="-2981"/>
                      <a:pt x="36559" y="4097"/>
                    </a:cubicBezTo>
                    <a:cubicBezTo>
                      <a:pt x="39516" y="9996"/>
                      <a:pt x="35968" y="20613"/>
                      <a:pt x="28280" y="27692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869" name="Freeform 608">
                <a:extLst>
                  <a:ext uri="{FF2B5EF4-FFF2-40B4-BE49-F238E27FC236}">
                    <a16:creationId xmlns:a16="http://schemas.microsoft.com/office/drawing/2014/main" id="{A77F0899-4E0D-E12A-0AD8-B8E52EFEB5E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114561" y="2432600"/>
                <a:ext cx="38042" cy="36416"/>
              </a:xfrm>
              <a:custGeom>
                <a:avLst/>
                <a:gdLst>
                  <a:gd name="connsiteX0" fmla="*/ 37937 w 38042"/>
                  <a:gd name="connsiteY0" fmla="*/ 17935 h 36416"/>
                  <a:gd name="connsiteX1" fmla="*/ 19012 w 38042"/>
                  <a:gd name="connsiteY1" fmla="*/ 36221 h 36416"/>
                  <a:gd name="connsiteX2" fmla="*/ 86 w 38042"/>
                  <a:gd name="connsiteY2" fmla="*/ 18525 h 36416"/>
                  <a:gd name="connsiteX3" fmla="*/ 19012 w 38042"/>
                  <a:gd name="connsiteY3" fmla="*/ 239 h 36416"/>
                  <a:gd name="connsiteX4" fmla="*/ 37937 w 38042"/>
                  <a:gd name="connsiteY4" fmla="*/ 17935 h 3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42" h="36416">
                    <a:moveTo>
                      <a:pt x="37937" y="17935"/>
                    </a:moveTo>
                    <a:cubicBezTo>
                      <a:pt x="36754" y="27373"/>
                      <a:pt x="29657" y="37991"/>
                      <a:pt x="19012" y="36221"/>
                    </a:cubicBezTo>
                    <a:cubicBezTo>
                      <a:pt x="10732" y="35041"/>
                      <a:pt x="1269" y="27373"/>
                      <a:pt x="86" y="18525"/>
                    </a:cubicBezTo>
                    <a:cubicBezTo>
                      <a:pt x="-1096" y="8497"/>
                      <a:pt x="10141" y="2009"/>
                      <a:pt x="19012" y="239"/>
                    </a:cubicBezTo>
                    <a:cubicBezTo>
                      <a:pt x="30249" y="-1530"/>
                      <a:pt x="39120" y="6728"/>
                      <a:pt x="37937" y="17935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870" name="Freeform 609">
                <a:extLst>
                  <a:ext uri="{FF2B5EF4-FFF2-40B4-BE49-F238E27FC236}">
                    <a16:creationId xmlns:a16="http://schemas.microsoft.com/office/drawing/2014/main" id="{9AD4E758-D5F9-0C8E-FE4F-886101CD8A0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224498" y="2590889"/>
                <a:ext cx="22084" cy="23204"/>
              </a:xfrm>
              <a:custGeom>
                <a:avLst/>
                <a:gdLst>
                  <a:gd name="connsiteX0" fmla="*/ 10797 w 22084"/>
                  <a:gd name="connsiteY0" fmla="*/ 23039 h 23204"/>
                  <a:gd name="connsiteX1" fmla="*/ 152 w 22084"/>
                  <a:gd name="connsiteY1" fmla="*/ 11242 h 23204"/>
                  <a:gd name="connsiteX2" fmla="*/ 11389 w 22084"/>
                  <a:gd name="connsiteY2" fmla="*/ 35 h 23204"/>
                  <a:gd name="connsiteX3" fmla="*/ 22034 w 22084"/>
                  <a:gd name="connsiteY3" fmla="*/ 11832 h 23204"/>
                  <a:gd name="connsiteX4" fmla="*/ 10797 w 22084"/>
                  <a:gd name="connsiteY4" fmla="*/ 23039 h 23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84" h="23204">
                    <a:moveTo>
                      <a:pt x="10797" y="23039"/>
                    </a:moveTo>
                    <a:cubicBezTo>
                      <a:pt x="4883" y="22450"/>
                      <a:pt x="-1031" y="17731"/>
                      <a:pt x="152" y="11242"/>
                    </a:cubicBezTo>
                    <a:cubicBezTo>
                      <a:pt x="1335" y="5933"/>
                      <a:pt x="6066" y="624"/>
                      <a:pt x="11389" y="35"/>
                    </a:cubicBezTo>
                    <a:cubicBezTo>
                      <a:pt x="17303" y="-555"/>
                      <a:pt x="21443" y="6523"/>
                      <a:pt x="22034" y="11832"/>
                    </a:cubicBezTo>
                    <a:cubicBezTo>
                      <a:pt x="22626" y="18910"/>
                      <a:pt x="17895" y="24219"/>
                      <a:pt x="10797" y="2303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sp>
          <p:nvSpPr>
            <p:cNvPr id="861" name="Freeform 600">
              <a:extLst>
                <a:ext uri="{FF2B5EF4-FFF2-40B4-BE49-F238E27FC236}">
                  <a16:creationId xmlns:a16="http://schemas.microsoft.com/office/drawing/2014/main" id="{E979FBC5-569F-D24F-F90A-033CA661819A}"/>
                </a:ext>
              </a:extLst>
            </p:cNvPr>
            <p:cNvSpPr>
              <a:spLocks/>
            </p:cNvSpPr>
            <p:nvPr/>
          </p:nvSpPr>
          <p:spPr>
            <a:xfrm>
              <a:off x="7089385" y="2381430"/>
              <a:ext cx="95736" cy="27838"/>
            </a:xfrm>
            <a:custGeom>
              <a:avLst/>
              <a:gdLst>
                <a:gd name="connsiteX0" fmla="*/ 95049 w 95736"/>
                <a:gd name="connsiteY0" fmla="*/ 15427 h 27838"/>
                <a:gd name="connsiteX1" fmla="*/ 49510 w 95736"/>
                <a:gd name="connsiteY1" fmla="*/ 26634 h 27838"/>
                <a:gd name="connsiteX2" fmla="*/ 1605 w 95736"/>
                <a:gd name="connsiteY2" fmla="*/ 18376 h 27838"/>
                <a:gd name="connsiteX3" fmla="*/ 47145 w 95736"/>
                <a:gd name="connsiteY3" fmla="*/ 90 h 27838"/>
                <a:gd name="connsiteX4" fmla="*/ 95049 w 95736"/>
                <a:gd name="connsiteY4" fmla="*/ 15427 h 2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36" h="27838">
                  <a:moveTo>
                    <a:pt x="95049" y="15427"/>
                  </a:moveTo>
                  <a:cubicBezTo>
                    <a:pt x="90317" y="20146"/>
                    <a:pt x="69618" y="23685"/>
                    <a:pt x="49510" y="26634"/>
                  </a:cubicBezTo>
                  <a:cubicBezTo>
                    <a:pt x="29993" y="29584"/>
                    <a:pt x="9294" y="27224"/>
                    <a:pt x="1605" y="18376"/>
                  </a:cubicBezTo>
                  <a:cubicBezTo>
                    <a:pt x="-6083" y="9528"/>
                    <a:pt x="14617" y="-1089"/>
                    <a:pt x="47145" y="90"/>
                  </a:cubicBezTo>
                  <a:cubicBezTo>
                    <a:pt x="79672" y="1270"/>
                    <a:pt x="99781" y="10708"/>
                    <a:pt x="95049" y="15427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862" name="Freeform 601">
              <a:extLst>
                <a:ext uri="{FF2B5EF4-FFF2-40B4-BE49-F238E27FC236}">
                  <a16:creationId xmlns:a16="http://schemas.microsoft.com/office/drawing/2014/main" id="{08775F27-BD55-5935-15C1-43B548C34C10}"/>
                </a:ext>
              </a:extLst>
            </p:cNvPr>
            <p:cNvSpPr>
              <a:spLocks/>
            </p:cNvSpPr>
            <p:nvPr/>
          </p:nvSpPr>
          <p:spPr>
            <a:xfrm>
              <a:off x="7201435" y="2383234"/>
              <a:ext cx="25950" cy="22722"/>
            </a:xfrm>
            <a:custGeom>
              <a:avLst/>
              <a:gdLst>
                <a:gd name="connsiteX0" fmla="*/ 25581 w 25950"/>
                <a:gd name="connsiteY0" fmla="*/ 15983 h 22722"/>
                <a:gd name="connsiteX1" fmla="*/ 12570 w 25950"/>
                <a:gd name="connsiteY1" fmla="*/ 22471 h 22722"/>
                <a:gd name="connsiteX2" fmla="*/ 150 w 25950"/>
                <a:gd name="connsiteY2" fmla="*/ 13034 h 22722"/>
                <a:gd name="connsiteX3" fmla="*/ 13753 w 25950"/>
                <a:gd name="connsiteY3" fmla="*/ 646 h 22722"/>
                <a:gd name="connsiteX4" fmla="*/ 25581 w 25950"/>
                <a:gd name="connsiteY4" fmla="*/ 15983 h 2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50" h="22722">
                  <a:moveTo>
                    <a:pt x="25581" y="15983"/>
                  </a:moveTo>
                  <a:cubicBezTo>
                    <a:pt x="23807" y="19522"/>
                    <a:pt x="17893" y="21292"/>
                    <a:pt x="12570" y="22471"/>
                  </a:cubicBezTo>
                  <a:cubicBezTo>
                    <a:pt x="7247" y="23651"/>
                    <a:pt x="1924" y="20702"/>
                    <a:pt x="150" y="13034"/>
                  </a:cubicBezTo>
                  <a:cubicBezTo>
                    <a:pt x="-1033" y="5365"/>
                    <a:pt x="4881" y="-2303"/>
                    <a:pt x="13753" y="646"/>
                  </a:cubicBezTo>
                  <a:cubicBezTo>
                    <a:pt x="22624" y="3596"/>
                    <a:pt x="27355" y="12444"/>
                    <a:pt x="25581" y="159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863" name="Graphic 22">
              <a:extLst>
                <a:ext uri="{FF2B5EF4-FFF2-40B4-BE49-F238E27FC236}">
                  <a16:creationId xmlns:a16="http://schemas.microsoft.com/office/drawing/2014/main" id="{0F7876AC-A404-1950-8BD0-B011D3AA7C30}"/>
                </a:ext>
              </a:extLst>
            </p:cNvPr>
            <p:cNvGrpSpPr>
              <a:grpSpLocks/>
            </p:cNvGrpSpPr>
            <p:nvPr/>
          </p:nvGrpSpPr>
          <p:grpSpPr>
            <a:xfrm>
              <a:off x="7114648" y="2495799"/>
              <a:ext cx="103472" cy="94691"/>
              <a:chOff x="7114648" y="2495799"/>
              <a:chExt cx="103472" cy="94691"/>
            </a:xfrm>
          </p:grpSpPr>
          <p:sp>
            <p:nvSpPr>
              <p:cNvPr id="864" name="Freeform 603">
                <a:extLst>
                  <a:ext uri="{FF2B5EF4-FFF2-40B4-BE49-F238E27FC236}">
                    <a16:creationId xmlns:a16="http://schemas.microsoft.com/office/drawing/2014/main" id="{D317D6A0-BFA2-566C-43FA-9C1D0567F5C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114648" y="2495799"/>
                <a:ext cx="102983" cy="94691"/>
              </a:xfrm>
              <a:custGeom>
                <a:avLst/>
                <a:gdLst>
                  <a:gd name="connsiteX0" fmla="*/ 101723 w 102983"/>
                  <a:gd name="connsiteY0" fmla="*/ 49705 h 94691"/>
                  <a:gd name="connsiteX1" fmla="*/ 51452 w 102983"/>
                  <a:gd name="connsiteY1" fmla="*/ 94535 h 94691"/>
                  <a:gd name="connsiteX2" fmla="*/ 1182 w 102983"/>
                  <a:gd name="connsiteY2" fmla="*/ 50885 h 94691"/>
                  <a:gd name="connsiteX3" fmla="*/ 50861 w 102983"/>
                  <a:gd name="connsiteY3" fmla="*/ 156 h 94691"/>
                  <a:gd name="connsiteX4" fmla="*/ 101723 w 102983"/>
                  <a:gd name="connsiteY4" fmla="*/ 49705 h 94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983" h="94691">
                    <a:moveTo>
                      <a:pt x="101723" y="49705"/>
                    </a:moveTo>
                    <a:cubicBezTo>
                      <a:pt x="95808" y="72120"/>
                      <a:pt x="76291" y="96894"/>
                      <a:pt x="51452" y="94535"/>
                    </a:cubicBezTo>
                    <a:cubicBezTo>
                      <a:pt x="31935" y="92765"/>
                      <a:pt x="8279" y="75069"/>
                      <a:pt x="1182" y="50885"/>
                    </a:cubicBezTo>
                    <a:cubicBezTo>
                      <a:pt x="-6506" y="23161"/>
                      <a:pt x="24839" y="1926"/>
                      <a:pt x="50861" y="156"/>
                    </a:cubicBezTo>
                    <a:cubicBezTo>
                      <a:pt x="85163" y="-2203"/>
                      <a:pt x="108819" y="22571"/>
                      <a:pt x="101723" y="49705"/>
                    </a:cubicBezTo>
                    <a:close/>
                  </a:path>
                </a:pathLst>
              </a:custGeom>
              <a:solidFill>
                <a:srgbClr val="E26AA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865" name="Freeform 604">
                <a:extLst>
                  <a:ext uri="{FF2B5EF4-FFF2-40B4-BE49-F238E27FC236}">
                    <a16:creationId xmlns:a16="http://schemas.microsoft.com/office/drawing/2014/main" id="{8BD3CDAC-947D-6D7E-8270-0D7449CF70B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129059" y="2516620"/>
                <a:ext cx="36450" cy="25209"/>
              </a:xfrm>
              <a:custGeom>
                <a:avLst/>
                <a:gdLst>
                  <a:gd name="connsiteX0" fmla="*/ 36450 w 36450"/>
                  <a:gd name="connsiteY0" fmla="*/ 7059 h 25209"/>
                  <a:gd name="connsiteX1" fmla="*/ 23439 w 36450"/>
                  <a:gd name="connsiteY1" fmla="*/ 21215 h 25209"/>
                  <a:gd name="connsiteX2" fmla="*/ 3331 w 36450"/>
                  <a:gd name="connsiteY2" fmla="*/ 21215 h 25209"/>
                  <a:gd name="connsiteX3" fmla="*/ 12794 w 36450"/>
                  <a:gd name="connsiteY3" fmla="*/ 1160 h 25209"/>
                  <a:gd name="connsiteX4" fmla="*/ 36450 w 36450"/>
                  <a:gd name="connsiteY4" fmla="*/ 7059 h 25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450" h="25209">
                    <a:moveTo>
                      <a:pt x="36450" y="7059"/>
                    </a:moveTo>
                    <a:cubicBezTo>
                      <a:pt x="36450" y="11188"/>
                      <a:pt x="29353" y="16496"/>
                      <a:pt x="23439" y="21215"/>
                    </a:cubicBezTo>
                    <a:cubicBezTo>
                      <a:pt x="17525" y="25934"/>
                      <a:pt x="9245" y="27114"/>
                      <a:pt x="3331" y="21215"/>
                    </a:cubicBezTo>
                    <a:cubicBezTo>
                      <a:pt x="-3175" y="15317"/>
                      <a:pt x="-218" y="4109"/>
                      <a:pt x="12794" y="1160"/>
                    </a:cubicBezTo>
                    <a:cubicBezTo>
                      <a:pt x="25213" y="-2379"/>
                      <a:pt x="36450" y="2929"/>
                      <a:pt x="36450" y="70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866" name="Freeform 605">
                <a:extLst>
                  <a:ext uri="{FF2B5EF4-FFF2-40B4-BE49-F238E27FC236}">
                    <a16:creationId xmlns:a16="http://schemas.microsoft.com/office/drawing/2014/main" id="{27E327CA-405F-1664-D894-5833D43BD08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124110" y="2503033"/>
                <a:ext cx="94010" cy="86866"/>
              </a:xfrm>
              <a:custGeom>
                <a:avLst/>
                <a:gdLst>
                  <a:gd name="connsiteX0" fmla="*/ 73927 w 94010"/>
                  <a:gd name="connsiteY0" fmla="*/ 0 h 86866"/>
                  <a:gd name="connsiteX1" fmla="*/ 75700 w 94010"/>
                  <a:gd name="connsiteY1" fmla="*/ 21825 h 86866"/>
                  <a:gd name="connsiteX2" fmla="*/ 25430 w 94010"/>
                  <a:gd name="connsiteY2" fmla="*/ 68425 h 86866"/>
                  <a:gd name="connsiteX3" fmla="*/ 0 w 94010"/>
                  <a:gd name="connsiteY3" fmla="*/ 59577 h 86866"/>
                  <a:gd name="connsiteX4" fmla="*/ 42581 w 94010"/>
                  <a:gd name="connsiteY4" fmla="*/ 86710 h 86866"/>
                  <a:gd name="connsiteX5" fmla="*/ 92852 w 94010"/>
                  <a:gd name="connsiteY5" fmla="*/ 41881 h 86866"/>
                  <a:gd name="connsiteX6" fmla="*/ 73927 w 94010"/>
                  <a:gd name="connsiteY6" fmla="*/ 0 h 86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010" h="86866">
                    <a:moveTo>
                      <a:pt x="73927" y="0"/>
                    </a:moveTo>
                    <a:cubicBezTo>
                      <a:pt x="76292" y="6489"/>
                      <a:pt x="77475" y="14157"/>
                      <a:pt x="75700" y="21825"/>
                    </a:cubicBezTo>
                    <a:cubicBezTo>
                      <a:pt x="70970" y="44830"/>
                      <a:pt x="51453" y="70784"/>
                      <a:pt x="25430" y="68425"/>
                    </a:cubicBezTo>
                    <a:cubicBezTo>
                      <a:pt x="17150" y="67835"/>
                      <a:pt x="8279" y="64885"/>
                      <a:pt x="0" y="59577"/>
                    </a:cubicBezTo>
                    <a:cubicBezTo>
                      <a:pt x="10645" y="74913"/>
                      <a:pt x="27205" y="85531"/>
                      <a:pt x="42581" y="86710"/>
                    </a:cubicBezTo>
                    <a:cubicBezTo>
                      <a:pt x="66829" y="89070"/>
                      <a:pt x="86346" y="64296"/>
                      <a:pt x="92852" y="41881"/>
                    </a:cubicBezTo>
                    <a:cubicBezTo>
                      <a:pt x="96991" y="25364"/>
                      <a:pt x="89895" y="9438"/>
                      <a:pt x="73927" y="0"/>
                    </a:cubicBezTo>
                    <a:close/>
                  </a:path>
                </a:pathLst>
              </a:custGeom>
              <a:solidFill>
                <a:srgbClr val="BA50A3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</p:grpSp>
      <p:grpSp>
        <p:nvGrpSpPr>
          <p:cNvPr id="32" name="Graphic 22">
            <a:extLst>
              <a:ext uri="{FF2B5EF4-FFF2-40B4-BE49-F238E27FC236}">
                <a16:creationId xmlns:a16="http://schemas.microsoft.com/office/drawing/2014/main" id="{75AEF129-1367-5AB5-ED34-3E57DDB4282F}"/>
              </a:ext>
            </a:extLst>
          </p:cNvPr>
          <p:cNvGrpSpPr>
            <a:grpSpLocks/>
          </p:cNvGrpSpPr>
          <p:nvPr/>
        </p:nvGrpSpPr>
        <p:grpSpPr>
          <a:xfrm>
            <a:off x="10951473" y="2713772"/>
            <a:ext cx="186131" cy="315505"/>
            <a:chOff x="7278548" y="2276818"/>
            <a:chExt cx="233135" cy="397423"/>
          </a:xfrm>
        </p:grpSpPr>
        <p:sp>
          <p:nvSpPr>
            <p:cNvPr id="838" name="Freeform 616">
              <a:extLst>
                <a:ext uri="{FF2B5EF4-FFF2-40B4-BE49-F238E27FC236}">
                  <a16:creationId xmlns:a16="http://schemas.microsoft.com/office/drawing/2014/main" id="{F2AA3B10-8EAC-27CB-462C-E3B54F88988D}"/>
                </a:ext>
              </a:extLst>
            </p:cNvPr>
            <p:cNvSpPr>
              <a:spLocks/>
            </p:cNvSpPr>
            <p:nvPr/>
          </p:nvSpPr>
          <p:spPr>
            <a:xfrm>
              <a:off x="7278548" y="2276818"/>
              <a:ext cx="232784" cy="396243"/>
            </a:xfrm>
            <a:custGeom>
              <a:avLst/>
              <a:gdLst>
                <a:gd name="connsiteX0" fmla="*/ 208098 w 232784"/>
                <a:gd name="connsiteY0" fmla="*/ 78748 h 396243"/>
                <a:gd name="connsiteX1" fmla="*/ 200411 w 232784"/>
                <a:gd name="connsiteY1" fmla="*/ 46896 h 396243"/>
                <a:gd name="connsiteX2" fmla="*/ 189765 w 232784"/>
                <a:gd name="connsiteY2" fmla="*/ 5605 h 396243"/>
                <a:gd name="connsiteX3" fmla="*/ 182668 w 232784"/>
                <a:gd name="connsiteY3" fmla="*/ 46896 h 396243"/>
                <a:gd name="connsiteX4" fmla="*/ 167883 w 232784"/>
                <a:gd name="connsiteY4" fmla="*/ 63412 h 396243"/>
                <a:gd name="connsiteX5" fmla="*/ 167883 w 232784"/>
                <a:gd name="connsiteY5" fmla="*/ 43356 h 396243"/>
                <a:gd name="connsiteX6" fmla="*/ 159012 w 232784"/>
                <a:gd name="connsiteY6" fmla="*/ 2066 h 396243"/>
                <a:gd name="connsiteX7" fmla="*/ 150140 w 232784"/>
                <a:gd name="connsiteY7" fmla="*/ 49845 h 396243"/>
                <a:gd name="connsiteX8" fmla="*/ 147775 w 232784"/>
                <a:gd name="connsiteY8" fmla="*/ 65771 h 396243"/>
                <a:gd name="connsiteX9" fmla="*/ 135355 w 232784"/>
                <a:gd name="connsiteY9" fmla="*/ 58103 h 396243"/>
                <a:gd name="connsiteX10" fmla="*/ 135946 w 232784"/>
                <a:gd name="connsiteY10" fmla="*/ 41587 h 396243"/>
                <a:gd name="connsiteX11" fmla="*/ 127666 w 232784"/>
                <a:gd name="connsiteY11" fmla="*/ 886 h 396243"/>
                <a:gd name="connsiteX12" fmla="*/ 119386 w 232784"/>
                <a:gd name="connsiteY12" fmla="*/ 47485 h 396243"/>
                <a:gd name="connsiteX13" fmla="*/ 117613 w 232784"/>
                <a:gd name="connsiteY13" fmla="*/ 64002 h 396243"/>
                <a:gd name="connsiteX14" fmla="*/ 109333 w 232784"/>
                <a:gd name="connsiteY14" fmla="*/ 69900 h 396243"/>
                <a:gd name="connsiteX15" fmla="*/ 107558 w 232784"/>
                <a:gd name="connsiteY15" fmla="*/ 42767 h 396243"/>
                <a:gd name="connsiteX16" fmla="*/ 100462 w 232784"/>
                <a:gd name="connsiteY16" fmla="*/ 1476 h 396243"/>
                <a:gd name="connsiteX17" fmla="*/ 93364 w 232784"/>
                <a:gd name="connsiteY17" fmla="*/ 49255 h 396243"/>
                <a:gd name="connsiteX18" fmla="*/ 90407 w 232784"/>
                <a:gd name="connsiteY18" fmla="*/ 69900 h 396243"/>
                <a:gd name="connsiteX19" fmla="*/ 78579 w 232784"/>
                <a:gd name="connsiteY19" fmla="*/ 48075 h 396243"/>
                <a:gd name="connsiteX20" fmla="*/ 71482 w 232784"/>
                <a:gd name="connsiteY20" fmla="*/ 7374 h 396243"/>
                <a:gd name="connsiteX21" fmla="*/ 64385 w 232784"/>
                <a:gd name="connsiteY21" fmla="*/ 55744 h 396243"/>
                <a:gd name="connsiteX22" fmla="*/ 63202 w 232784"/>
                <a:gd name="connsiteY22" fmla="*/ 71670 h 396243"/>
                <a:gd name="connsiteX23" fmla="*/ 52557 w 232784"/>
                <a:gd name="connsiteY23" fmla="*/ 62822 h 396243"/>
                <a:gd name="connsiteX24" fmla="*/ 52557 w 232784"/>
                <a:gd name="connsiteY24" fmla="*/ 43356 h 396243"/>
                <a:gd name="connsiteX25" fmla="*/ 41911 w 232784"/>
                <a:gd name="connsiteY25" fmla="*/ 2066 h 396243"/>
                <a:gd name="connsiteX26" fmla="*/ 31266 w 232784"/>
                <a:gd name="connsiteY26" fmla="*/ 49845 h 396243"/>
                <a:gd name="connsiteX27" fmla="*/ 20029 w 232784"/>
                <a:gd name="connsiteY27" fmla="*/ 84057 h 396243"/>
                <a:gd name="connsiteX28" fmla="*/ 7018 w 232784"/>
                <a:gd name="connsiteY28" fmla="*/ 225625 h 396243"/>
                <a:gd name="connsiteX29" fmla="*/ 25944 w 232784"/>
                <a:gd name="connsiteY29" fmla="*/ 391378 h 396243"/>
                <a:gd name="connsiteX30" fmla="*/ 106967 w 232784"/>
                <a:gd name="connsiteY30" fmla="*/ 391968 h 396243"/>
                <a:gd name="connsiteX31" fmla="*/ 214604 w 232784"/>
                <a:gd name="connsiteY31" fmla="*/ 384890 h 396243"/>
                <a:gd name="connsiteX32" fmla="*/ 218744 w 232784"/>
                <a:gd name="connsiteY32" fmla="*/ 380760 h 396243"/>
                <a:gd name="connsiteX33" fmla="*/ 225250 w 232784"/>
                <a:gd name="connsiteY33" fmla="*/ 301718 h 396243"/>
                <a:gd name="connsiteX34" fmla="*/ 208098 w 232784"/>
                <a:gd name="connsiteY34" fmla="*/ 78748 h 39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2784" h="396243">
                  <a:moveTo>
                    <a:pt x="208098" y="78748"/>
                  </a:moveTo>
                  <a:cubicBezTo>
                    <a:pt x="198045" y="69311"/>
                    <a:pt x="199227" y="61052"/>
                    <a:pt x="200411" y="46896"/>
                  </a:cubicBezTo>
                  <a:cubicBezTo>
                    <a:pt x="201593" y="32739"/>
                    <a:pt x="206325" y="5605"/>
                    <a:pt x="189765" y="5605"/>
                  </a:cubicBezTo>
                  <a:cubicBezTo>
                    <a:pt x="173205" y="5605"/>
                    <a:pt x="181485" y="31559"/>
                    <a:pt x="182668" y="46896"/>
                  </a:cubicBezTo>
                  <a:cubicBezTo>
                    <a:pt x="183259" y="55154"/>
                    <a:pt x="176162" y="83467"/>
                    <a:pt x="167883" y="63412"/>
                  </a:cubicBezTo>
                  <a:cubicBezTo>
                    <a:pt x="165517" y="57513"/>
                    <a:pt x="167291" y="49255"/>
                    <a:pt x="167883" y="43356"/>
                  </a:cubicBezTo>
                  <a:cubicBezTo>
                    <a:pt x="169065" y="29200"/>
                    <a:pt x="172614" y="2066"/>
                    <a:pt x="159012" y="2066"/>
                  </a:cubicBezTo>
                  <a:cubicBezTo>
                    <a:pt x="145409" y="2066"/>
                    <a:pt x="148957" y="33919"/>
                    <a:pt x="150140" y="49845"/>
                  </a:cubicBezTo>
                  <a:cubicBezTo>
                    <a:pt x="150732" y="53974"/>
                    <a:pt x="150732" y="62822"/>
                    <a:pt x="147775" y="65771"/>
                  </a:cubicBezTo>
                  <a:cubicBezTo>
                    <a:pt x="141860" y="72260"/>
                    <a:pt x="137129" y="64592"/>
                    <a:pt x="135355" y="58103"/>
                  </a:cubicBezTo>
                  <a:cubicBezTo>
                    <a:pt x="134172" y="52794"/>
                    <a:pt x="135355" y="46896"/>
                    <a:pt x="135946" y="41587"/>
                  </a:cubicBezTo>
                  <a:cubicBezTo>
                    <a:pt x="137129" y="28610"/>
                    <a:pt x="141269" y="7964"/>
                    <a:pt x="127666" y="886"/>
                  </a:cubicBezTo>
                  <a:cubicBezTo>
                    <a:pt x="114064" y="-6192"/>
                    <a:pt x="118204" y="30969"/>
                    <a:pt x="119386" y="47485"/>
                  </a:cubicBezTo>
                  <a:cubicBezTo>
                    <a:pt x="119978" y="52794"/>
                    <a:pt x="119386" y="58693"/>
                    <a:pt x="117613" y="64002"/>
                  </a:cubicBezTo>
                  <a:cubicBezTo>
                    <a:pt x="115838" y="69311"/>
                    <a:pt x="113472" y="74030"/>
                    <a:pt x="109333" y="69900"/>
                  </a:cubicBezTo>
                  <a:cubicBezTo>
                    <a:pt x="104010" y="65181"/>
                    <a:pt x="106967" y="48665"/>
                    <a:pt x="107558" y="42767"/>
                  </a:cubicBezTo>
                  <a:cubicBezTo>
                    <a:pt x="108149" y="28610"/>
                    <a:pt x="111699" y="1476"/>
                    <a:pt x="100462" y="1476"/>
                  </a:cubicBezTo>
                  <a:cubicBezTo>
                    <a:pt x="89225" y="1476"/>
                    <a:pt x="92182" y="33329"/>
                    <a:pt x="93364" y="49255"/>
                  </a:cubicBezTo>
                  <a:cubicBezTo>
                    <a:pt x="93956" y="54564"/>
                    <a:pt x="93364" y="65181"/>
                    <a:pt x="90407" y="69900"/>
                  </a:cubicBezTo>
                  <a:cubicBezTo>
                    <a:pt x="80353" y="85237"/>
                    <a:pt x="77988" y="53384"/>
                    <a:pt x="78579" y="48075"/>
                  </a:cubicBezTo>
                  <a:cubicBezTo>
                    <a:pt x="79762" y="35098"/>
                    <a:pt x="85085" y="10324"/>
                    <a:pt x="71482" y="7374"/>
                  </a:cubicBezTo>
                  <a:cubicBezTo>
                    <a:pt x="57879" y="4425"/>
                    <a:pt x="63202" y="39227"/>
                    <a:pt x="64385" y="55744"/>
                  </a:cubicBezTo>
                  <a:cubicBezTo>
                    <a:pt x="64977" y="59283"/>
                    <a:pt x="66159" y="69311"/>
                    <a:pt x="63202" y="71670"/>
                  </a:cubicBezTo>
                  <a:cubicBezTo>
                    <a:pt x="58471" y="75799"/>
                    <a:pt x="53740" y="67541"/>
                    <a:pt x="52557" y="62822"/>
                  </a:cubicBezTo>
                  <a:cubicBezTo>
                    <a:pt x="50783" y="56333"/>
                    <a:pt x="51965" y="49255"/>
                    <a:pt x="52557" y="43356"/>
                  </a:cubicBezTo>
                  <a:cubicBezTo>
                    <a:pt x="53740" y="29200"/>
                    <a:pt x="58471" y="2066"/>
                    <a:pt x="41911" y="2066"/>
                  </a:cubicBezTo>
                  <a:cubicBezTo>
                    <a:pt x="25352" y="2066"/>
                    <a:pt x="30083" y="33919"/>
                    <a:pt x="31266" y="49845"/>
                  </a:cubicBezTo>
                  <a:cubicBezTo>
                    <a:pt x="32449" y="65181"/>
                    <a:pt x="20029" y="84057"/>
                    <a:pt x="20029" y="84057"/>
                  </a:cubicBezTo>
                  <a:cubicBezTo>
                    <a:pt x="-15455" y="107652"/>
                    <a:pt x="7018" y="181975"/>
                    <a:pt x="7018" y="225625"/>
                  </a:cubicBezTo>
                  <a:cubicBezTo>
                    <a:pt x="7018" y="259838"/>
                    <a:pt x="-11907" y="378991"/>
                    <a:pt x="25944" y="391378"/>
                  </a:cubicBezTo>
                  <a:cubicBezTo>
                    <a:pt x="47826" y="398457"/>
                    <a:pt x="83902" y="391378"/>
                    <a:pt x="106967" y="391968"/>
                  </a:cubicBezTo>
                  <a:cubicBezTo>
                    <a:pt x="133581" y="393148"/>
                    <a:pt x="192131" y="404355"/>
                    <a:pt x="214604" y="384890"/>
                  </a:cubicBezTo>
                  <a:cubicBezTo>
                    <a:pt x="215787" y="383710"/>
                    <a:pt x="217561" y="381940"/>
                    <a:pt x="218744" y="380760"/>
                  </a:cubicBezTo>
                  <a:cubicBezTo>
                    <a:pt x="234121" y="361295"/>
                    <a:pt x="225841" y="324133"/>
                    <a:pt x="225250" y="301718"/>
                  </a:cubicBezTo>
                  <a:cubicBezTo>
                    <a:pt x="225250" y="258068"/>
                    <a:pt x="250681" y="109422"/>
                    <a:pt x="208098" y="78748"/>
                  </a:cubicBezTo>
                  <a:close/>
                </a:path>
              </a:pathLst>
            </a:custGeom>
            <a:solidFill>
              <a:srgbClr val="F6BD99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839" name="Freeform 617">
              <a:extLst>
                <a:ext uri="{FF2B5EF4-FFF2-40B4-BE49-F238E27FC236}">
                  <a16:creationId xmlns:a16="http://schemas.microsoft.com/office/drawing/2014/main" id="{F8E892F7-DF94-699B-25F3-70B7C290EF41}"/>
                </a:ext>
              </a:extLst>
            </p:cNvPr>
            <p:cNvSpPr>
              <a:spLocks/>
            </p:cNvSpPr>
            <p:nvPr/>
          </p:nvSpPr>
          <p:spPr>
            <a:xfrm>
              <a:off x="7282017" y="2356156"/>
              <a:ext cx="229666" cy="318085"/>
            </a:xfrm>
            <a:custGeom>
              <a:avLst/>
              <a:gdLst>
                <a:gd name="connsiteX0" fmla="*/ 182156 w 229666"/>
                <a:gd name="connsiteY0" fmla="*/ 240076 h 318085"/>
                <a:gd name="connsiteX1" fmla="*/ 173876 w 229666"/>
                <a:gd name="connsiteY1" fmla="*/ 252463 h 318085"/>
                <a:gd name="connsiteX2" fmla="*/ 110594 w 229666"/>
                <a:gd name="connsiteY2" fmla="*/ 271339 h 318085"/>
                <a:gd name="connsiteX3" fmla="*/ 75701 w 229666"/>
                <a:gd name="connsiteY3" fmla="*/ 271339 h 318085"/>
                <a:gd name="connsiteX4" fmla="*/ 38442 w 229666"/>
                <a:gd name="connsiteY4" fmla="*/ 250694 h 318085"/>
                <a:gd name="connsiteX5" fmla="*/ 17151 w 229666"/>
                <a:gd name="connsiteY5" fmla="*/ 189937 h 318085"/>
                <a:gd name="connsiteX6" fmla="*/ 17151 w 229666"/>
                <a:gd name="connsiteY6" fmla="*/ 119743 h 318085"/>
                <a:gd name="connsiteX7" fmla="*/ 0 w 229666"/>
                <a:gd name="connsiteY7" fmla="*/ 96148 h 318085"/>
                <a:gd name="connsiteX8" fmla="*/ 4732 w 229666"/>
                <a:gd name="connsiteY8" fmla="*/ 147467 h 318085"/>
                <a:gd name="connsiteX9" fmla="*/ 23657 w 229666"/>
                <a:gd name="connsiteY9" fmla="*/ 313220 h 318085"/>
                <a:gd name="connsiteX10" fmla="*/ 104680 w 229666"/>
                <a:gd name="connsiteY10" fmla="*/ 313809 h 318085"/>
                <a:gd name="connsiteX11" fmla="*/ 212318 w 229666"/>
                <a:gd name="connsiteY11" fmla="*/ 306731 h 318085"/>
                <a:gd name="connsiteX12" fmla="*/ 216457 w 229666"/>
                <a:gd name="connsiteY12" fmla="*/ 302602 h 318085"/>
                <a:gd name="connsiteX13" fmla="*/ 222963 w 229666"/>
                <a:gd name="connsiteY13" fmla="*/ 223560 h 318085"/>
                <a:gd name="connsiteX14" fmla="*/ 204629 w 229666"/>
                <a:gd name="connsiteY14" fmla="*/ 0 h 318085"/>
                <a:gd name="connsiteX15" fmla="*/ 200489 w 229666"/>
                <a:gd name="connsiteY15" fmla="*/ 89660 h 318085"/>
                <a:gd name="connsiteX16" fmla="*/ 194575 w 229666"/>
                <a:gd name="connsiteY16" fmla="*/ 167522 h 318085"/>
                <a:gd name="connsiteX17" fmla="*/ 182156 w 229666"/>
                <a:gd name="connsiteY17" fmla="*/ 240076 h 31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666" h="318085">
                  <a:moveTo>
                    <a:pt x="182156" y="240076"/>
                  </a:moveTo>
                  <a:cubicBezTo>
                    <a:pt x="179790" y="244205"/>
                    <a:pt x="176833" y="248334"/>
                    <a:pt x="173876" y="252463"/>
                  </a:cubicBezTo>
                  <a:cubicBezTo>
                    <a:pt x="157907" y="271339"/>
                    <a:pt x="133659" y="271339"/>
                    <a:pt x="110594" y="271339"/>
                  </a:cubicBezTo>
                  <a:cubicBezTo>
                    <a:pt x="99358" y="271339"/>
                    <a:pt x="86937" y="270159"/>
                    <a:pt x="75701" y="271339"/>
                  </a:cubicBezTo>
                  <a:cubicBezTo>
                    <a:pt x="60324" y="273109"/>
                    <a:pt x="47313" y="261901"/>
                    <a:pt x="38442" y="250694"/>
                  </a:cubicBezTo>
                  <a:cubicBezTo>
                    <a:pt x="21882" y="231228"/>
                    <a:pt x="13603" y="215302"/>
                    <a:pt x="17151" y="189937"/>
                  </a:cubicBezTo>
                  <a:cubicBezTo>
                    <a:pt x="20108" y="167522"/>
                    <a:pt x="26022" y="141568"/>
                    <a:pt x="17151" y="119743"/>
                  </a:cubicBezTo>
                  <a:cubicBezTo>
                    <a:pt x="13603" y="110895"/>
                    <a:pt x="7097" y="102637"/>
                    <a:pt x="0" y="96148"/>
                  </a:cubicBezTo>
                  <a:cubicBezTo>
                    <a:pt x="1775" y="114434"/>
                    <a:pt x="4732" y="132720"/>
                    <a:pt x="4732" y="147467"/>
                  </a:cubicBezTo>
                  <a:cubicBezTo>
                    <a:pt x="4732" y="181679"/>
                    <a:pt x="-14194" y="300832"/>
                    <a:pt x="23657" y="313220"/>
                  </a:cubicBezTo>
                  <a:cubicBezTo>
                    <a:pt x="45539" y="320298"/>
                    <a:pt x="81615" y="313220"/>
                    <a:pt x="104680" y="313809"/>
                  </a:cubicBezTo>
                  <a:cubicBezTo>
                    <a:pt x="131293" y="314989"/>
                    <a:pt x="189844" y="326197"/>
                    <a:pt x="212318" y="306731"/>
                  </a:cubicBezTo>
                  <a:cubicBezTo>
                    <a:pt x="213500" y="305551"/>
                    <a:pt x="215275" y="303782"/>
                    <a:pt x="216457" y="302602"/>
                  </a:cubicBezTo>
                  <a:cubicBezTo>
                    <a:pt x="231834" y="283136"/>
                    <a:pt x="223555" y="245975"/>
                    <a:pt x="222963" y="223560"/>
                  </a:cubicBezTo>
                  <a:cubicBezTo>
                    <a:pt x="221780" y="178730"/>
                    <a:pt x="247802" y="30673"/>
                    <a:pt x="204629" y="0"/>
                  </a:cubicBezTo>
                  <a:cubicBezTo>
                    <a:pt x="204629" y="0"/>
                    <a:pt x="197532" y="47779"/>
                    <a:pt x="200489" y="89660"/>
                  </a:cubicBezTo>
                  <a:cubicBezTo>
                    <a:pt x="202263" y="115614"/>
                    <a:pt x="199306" y="142158"/>
                    <a:pt x="194575" y="167522"/>
                  </a:cubicBezTo>
                  <a:cubicBezTo>
                    <a:pt x="189844" y="191707"/>
                    <a:pt x="195166" y="217661"/>
                    <a:pt x="182156" y="240076"/>
                  </a:cubicBezTo>
                  <a:close/>
                </a:path>
              </a:pathLst>
            </a:custGeom>
            <a:solidFill>
              <a:srgbClr val="F19C67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840" name="Graphic 22">
              <a:extLst>
                <a:ext uri="{FF2B5EF4-FFF2-40B4-BE49-F238E27FC236}">
                  <a16:creationId xmlns:a16="http://schemas.microsoft.com/office/drawing/2014/main" id="{7A33A18A-D798-DDC9-4790-A31A5512C2E8}"/>
                </a:ext>
              </a:extLst>
            </p:cNvPr>
            <p:cNvGrpSpPr>
              <a:grpSpLocks/>
            </p:cNvGrpSpPr>
            <p:nvPr/>
          </p:nvGrpSpPr>
          <p:grpSpPr>
            <a:xfrm>
              <a:off x="7320459" y="2279473"/>
              <a:ext cx="144096" cy="85798"/>
              <a:chOff x="7320459" y="2279473"/>
              <a:chExt cx="144096" cy="85798"/>
            </a:xfrm>
            <a:solidFill>
              <a:srgbClr val="F19C67"/>
            </a:solidFill>
          </p:grpSpPr>
          <p:sp>
            <p:nvSpPr>
              <p:cNvPr id="852" name="Freeform 630">
                <a:extLst>
                  <a:ext uri="{FF2B5EF4-FFF2-40B4-BE49-F238E27FC236}">
                    <a16:creationId xmlns:a16="http://schemas.microsoft.com/office/drawing/2014/main" id="{1612900F-B0FB-0FD4-AA56-76F3B00D040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320459" y="2279473"/>
                <a:ext cx="23966" cy="82003"/>
              </a:xfrm>
              <a:custGeom>
                <a:avLst/>
                <a:gdLst>
                  <a:gd name="connsiteX0" fmla="*/ 6505 w 23966"/>
                  <a:gd name="connsiteY0" fmla="*/ 30673 h 82003"/>
                  <a:gd name="connsiteX1" fmla="*/ 18334 w 23966"/>
                  <a:gd name="connsiteY1" fmla="*/ 81992 h 82003"/>
                  <a:gd name="connsiteX2" fmla="*/ 22474 w 23966"/>
                  <a:gd name="connsiteY2" fmla="*/ 53678 h 82003"/>
                  <a:gd name="connsiteX3" fmla="*/ 21291 w 23966"/>
                  <a:gd name="connsiteY3" fmla="*/ 69604 h 82003"/>
                  <a:gd name="connsiteX4" fmla="*/ 10646 w 23966"/>
                  <a:gd name="connsiteY4" fmla="*/ 60756 h 82003"/>
                  <a:gd name="connsiteX5" fmla="*/ 10646 w 23966"/>
                  <a:gd name="connsiteY5" fmla="*/ 41291 h 82003"/>
                  <a:gd name="connsiteX6" fmla="*/ 0 w 23966"/>
                  <a:gd name="connsiteY6" fmla="*/ 0 h 82003"/>
                  <a:gd name="connsiteX7" fmla="*/ 6505 w 23966"/>
                  <a:gd name="connsiteY7" fmla="*/ 30673 h 82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66" h="82003">
                    <a:moveTo>
                      <a:pt x="6505" y="30673"/>
                    </a:moveTo>
                    <a:cubicBezTo>
                      <a:pt x="3548" y="57807"/>
                      <a:pt x="9462" y="81992"/>
                      <a:pt x="18334" y="81992"/>
                    </a:cubicBezTo>
                    <a:cubicBezTo>
                      <a:pt x="26614" y="82581"/>
                      <a:pt x="23657" y="61936"/>
                      <a:pt x="22474" y="53678"/>
                    </a:cubicBezTo>
                    <a:cubicBezTo>
                      <a:pt x="23065" y="57217"/>
                      <a:pt x="24248" y="67245"/>
                      <a:pt x="21291" y="69604"/>
                    </a:cubicBezTo>
                    <a:cubicBezTo>
                      <a:pt x="16560" y="73733"/>
                      <a:pt x="11828" y="65475"/>
                      <a:pt x="10646" y="60756"/>
                    </a:cubicBezTo>
                    <a:cubicBezTo>
                      <a:pt x="8871" y="54268"/>
                      <a:pt x="10054" y="47189"/>
                      <a:pt x="10646" y="41291"/>
                    </a:cubicBezTo>
                    <a:cubicBezTo>
                      <a:pt x="11828" y="27134"/>
                      <a:pt x="16560" y="0"/>
                      <a:pt x="0" y="0"/>
                    </a:cubicBezTo>
                    <a:cubicBezTo>
                      <a:pt x="591" y="590"/>
                      <a:pt x="9462" y="3539"/>
                      <a:pt x="6505" y="3067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853" name="Freeform 631">
                <a:extLst>
                  <a:ext uri="{FF2B5EF4-FFF2-40B4-BE49-F238E27FC236}">
                    <a16:creationId xmlns:a16="http://schemas.microsoft.com/office/drawing/2014/main" id="{716B4126-DFE8-537E-F50C-067FDD6D37D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350003" y="2285372"/>
                <a:ext cx="22560" cy="78839"/>
              </a:xfrm>
              <a:custGeom>
                <a:avLst/>
                <a:gdLst>
                  <a:gd name="connsiteX0" fmla="*/ 3575 w 22560"/>
                  <a:gd name="connsiteY0" fmla="*/ 32443 h 78839"/>
                  <a:gd name="connsiteX1" fmla="*/ 15995 w 22560"/>
                  <a:gd name="connsiteY1" fmla="*/ 77862 h 78839"/>
                  <a:gd name="connsiteX2" fmla="*/ 21909 w 22560"/>
                  <a:gd name="connsiteY2" fmla="*/ 41881 h 78839"/>
                  <a:gd name="connsiteX3" fmla="*/ 18952 w 22560"/>
                  <a:gd name="connsiteY3" fmla="*/ 62526 h 78839"/>
                  <a:gd name="connsiteX4" fmla="*/ 7123 w 22560"/>
                  <a:gd name="connsiteY4" fmla="*/ 40701 h 78839"/>
                  <a:gd name="connsiteX5" fmla="*/ 27 w 22560"/>
                  <a:gd name="connsiteY5" fmla="*/ 0 h 78839"/>
                  <a:gd name="connsiteX6" fmla="*/ 3575 w 22560"/>
                  <a:gd name="connsiteY6" fmla="*/ 32443 h 78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560" h="78839">
                    <a:moveTo>
                      <a:pt x="3575" y="32443"/>
                    </a:moveTo>
                    <a:cubicBezTo>
                      <a:pt x="-1748" y="51908"/>
                      <a:pt x="6532" y="84941"/>
                      <a:pt x="15995" y="77862"/>
                    </a:cubicBezTo>
                    <a:cubicBezTo>
                      <a:pt x="25458" y="70784"/>
                      <a:pt x="21909" y="41881"/>
                      <a:pt x="21909" y="41881"/>
                    </a:cubicBezTo>
                    <a:cubicBezTo>
                      <a:pt x="22501" y="47189"/>
                      <a:pt x="21909" y="57807"/>
                      <a:pt x="18952" y="62526"/>
                    </a:cubicBezTo>
                    <a:cubicBezTo>
                      <a:pt x="8898" y="77862"/>
                      <a:pt x="6532" y="46010"/>
                      <a:pt x="7123" y="40701"/>
                    </a:cubicBezTo>
                    <a:cubicBezTo>
                      <a:pt x="8307" y="27724"/>
                      <a:pt x="13630" y="2949"/>
                      <a:pt x="27" y="0"/>
                    </a:cubicBezTo>
                    <a:cubicBezTo>
                      <a:pt x="-565" y="0"/>
                      <a:pt x="8898" y="12977"/>
                      <a:pt x="3575" y="3244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854" name="Freeform 632">
                <a:extLst>
                  <a:ext uri="{FF2B5EF4-FFF2-40B4-BE49-F238E27FC236}">
                    <a16:creationId xmlns:a16="http://schemas.microsoft.com/office/drawing/2014/main" id="{5DF585B8-0E56-6DF4-8E80-055BDF039A2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383214" y="2317815"/>
                <a:ext cx="15944" cy="44793"/>
              </a:xfrm>
              <a:custGeom>
                <a:avLst/>
                <a:gdLst>
                  <a:gd name="connsiteX0" fmla="*/ 2891 w 15944"/>
                  <a:gd name="connsiteY0" fmla="*/ 44240 h 44793"/>
                  <a:gd name="connsiteX1" fmla="*/ 14720 w 15944"/>
                  <a:gd name="connsiteY1" fmla="*/ 7668 h 44793"/>
                  <a:gd name="connsiteX2" fmla="*/ 12946 w 15944"/>
                  <a:gd name="connsiteY2" fmla="*/ 24185 h 44793"/>
                  <a:gd name="connsiteX3" fmla="*/ 4666 w 15944"/>
                  <a:gd name="connsiteY3" fmla="*/ 30083 h 44793"/>
                  <a:gd name="connsiteX4" fmla="*/ 2891 w 15944"/>
                  <a:gd name="connsiteY4" fmla="*/ 2949 h 44793"/>
                  <a:gd name="connsiteX5" fmla="*/ 2891 w 15944"/>
                  <a:gd name="connsiteY5" fmla="*/ 0 h 44793"/>
                  <a:gd name="connsiteX6" fmla="*/ 2891 w 15944"/>
                  <a:gd name="connsiteY6" fmla="*/ 44240 h 44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44" h="44793">
                    <a:moveTo>
                      <a:pt x="2891" y="44240"/>
                    </a:moveTo>
                    <a:cubicBezTo>
                      <a:pt x="9397" y="47779"/>
                      <a:pt x="19451" y="34212"/>
                      <a:pt x="14720" y="7668"/>
                    </a:cubicBezTo>
                    <a:cubicBezTo>
                      <a:pt x="15311" y="12977"/>
                      <a:pt x="14720" y="18876"/>
                      <a:pt x="12946" y="24185"/>
                    </a:cubicBezTo>
                    <a:cubicBezTo>
                      <a:pt x="11171" y="29493"/>
                      <a:pt x="8805" y="34212"/>
                      <a:pt x="4666" y="30083"/>
                    </a:cubicBezTo>
                    <a:cubicBezTo>
                      <a:pt x="-657" y="25364"/>
                      <a:pt x="2300" y="8848"/>
                      <a:pt x="2891" y="2949"/>
                    </a:cubicBezTo>
                    <a:cubicBezTo>
                      <a:pt x="2891" y="1770"/>
                      <a:pt x="2891" y="1180"/>
                      <a:pt x="2891" y="0"/>
                    </a:cubicBezTo>
                    <a:cubicBezTo>
                      <a:pt x="2891" y="0"/>
                      <a:pt x="-3614" y="40701"/>
                      <a:pt x="2891" y="44240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855" name="Freeform 633">
                <a:extLst>
                  <a:ext uri="{FF2B5EF4-FFF2-40B4-BE49-F238E27FC236}">
                    <a16:creationId xmlns:a16="http://schemas.microsoft.com/office/drawing/2014/main" id="{E64580AB-DD1E-485E-5B18-16FF98D09BE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408238" y="2285962"/>
                <a:ext cx="20712" cy="76092"/>
              </a:xfrm>
              <a:custGeom>
                <a:avLst/>
                <a:gdLst>
                  <a:gd name="connsiteX0" fmla="*/ 13353 w 20712"/>
                  <a:gd name="connsiteY0" fmla="*/ 76093 h 76092"/>
                  <a:gd name="connsiteX1" fmla="*/ 20450 w 20712"/>
                  <a:gd name="connsiteY1" fmla="*/ 50729 h 76092"/>
                  <a:gd name="connsiteX2" fmla="*/ 20450 w 20712"/>
                  <a:gd name="connsiteY2" fmla="*/ 50729 h 76092"/>
                  <a:gd name="connsiteX3" fmla="*/ 18084 w 20712"/>
                  <a:gd name="connsiteY3" fmla="*/ 57807 h 76092"/>
                  <a:gd name="connsiteX4" fmla="*/ 5665 w 20712"/>
                  <a:gd name="connsiteY4" fmla="*/ 50139 h 76092"/>
                  <a:gd name="connsiteX5" fmla="*/ 6256 w 20712"/>
                  <a:gd name="connsiteY5" fmla="*/ 33622 h 76092"/>
                  <a:gd name="connsiteX6" fmla="*/ 7439 w 20712"/>
                  <a:gd name="connsiteY6" fmla="*/ 8258 h 76092"/>
                  <a:gd name="connsiteX7" fmla="*/ 5073 w 20712"/>
                  <a:gd name="connsiteY7" fmla="*/ 0 h 76092"/>
                  <a:gd name="connsiteX8" fmla="*/ 5073 w 20712"/>
                  <a:gd name="connsiteY8" fmla="*/ 0 h 76092"/>
                  <a:gd name="connsiteX9" fmla="*/ 933 w 20712"/>
                  <a:gd name="connsiteY9" fmla="*/ 43650 h 76092"/>
                  <a:gd name="connsiteX10" fmla="*/ 13353 w 20712"/>
                  <a:gd name="connsiteY10" fmla="*/ 76093 h 76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712" h="76092">
                    <a:moveTo>
                      <a:pt x="13353" y="76093"/>
                    </a:moveTo>
                    <a:cubicBezTo>
                      <a:pt x="22815" y="75503"/>
                      <a:pt x="20450" y="50729"/>
                      <a:pt x="20450" y="50729"/>
                    </a:cubicBezTo>
                    <a:lnTo>
                      <a:pt x="20450" y="50729"/>
                    </a:lnTo>
                    <a:cubicBezTo>
                      <a:pt x="20450" y="53678"/>
                      <a:pt x="19267" y="56037"/>
                      <a:pt x="18084" y="57807"/>
                    </a:cubicBezTo>
                    <a:cubicBezTo>
                      <a:pt x="12170" y="64296"/>
                      <a:pt x="7439" y="56627"/>
                      <a:pt x="5665" y="50139"/>
                    </a:cubicBezTo>
                    <a:cubicBezTo>
                      <a:pt x="4481" y="44830"/>
                      <a:pt x="5665" y="38931"/>
                      <a:pt x="6256" y="33622"/>
                    </a:cubicBezTo>
                    <a:cubicBezTo>
                      <a:pt x="6847" y="26544"/>
                      <a:pt x="8622" y="16516"/>
                      <a:pt x="7439" y="8258"/>
                    </a:cubicBezTo>
                    <a:lnTo>
                      <a:pt x="5073" y="0"/>
                    </a:lnTo>
                    <a:lnTo>
                      <a:pt x="5073" y="0"/>
                    </a:lnTo>
                    <a:cubicBezTo>
                      <a:pt x="5073" y="1180"/>
                      <a:pt x="5073" y="27134"/>
                      <a:pt x="933" y="43650"/>
                    </a:cubicBezTo>
                    <a:cubicBezTo>
                      <a:pt x="-2615" y="60166"/>
                      <a:pt x="4481" y="76093"/>
                      <a:pt x="13353" y="7609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856" name="Freeform 634">
                <a:extLst>
                  <a:ext uri="{FF2B5EF4-FFF2-40B4-BE49-F238E27FC236}">
                    <a16:creationId xmlns:a16="http://schemas.microsoft.com/office/drawing/2014/main" id="{AE1D4D16-84F5-7991-C7BE-DE2796CD867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442006" y="2306607"/>
                <a:ext cx="22549" cy="58664"/>
              </a:xfrm>
              <a:custGeom>
                <a:avLst/>
                <a:gdLst>
                  <a:gd name="connsiteX0" fmla="*/ 284 w 22549"/>
                  <a:gd name="connsiteY0" fmla="*/ 39521 h 58664"/>
                  <a:gd name="connsiteX1" fmla="*/ 16844 w 22549"/>
                  <a:gd name="connsiteY1" fmla="*/ 58397 h 58664"/>
                  <a:gd name="connsiteX2" fmla="*/ 18026 w 22549"/>
                  <a:gd name="connsiteY2" fmla="*/ 0 h 58664"/>
                  <a:gd name="connsiteX3" fmla="*/ 18026 w 22549"/>
                  <a:gd name="connsiteY3" fmla="*/ 0 h 58664"/>
                  <a:gd name="connsiteX4" fmla="*/ 20392 w 22549"/>
                  <a:gd name="connsiteY4" fmla="*/ 17106 h 58664"/>
                  <a:gd name="connsiteX5" fmla="*/ 5607 w 22549"/>
                  <a:gd name="connsiteY5" fmla="*/ 33622 h 58664"/>
                  <a:gd name="connsiteX6" fmla="*/ 5607 w 22549"/>
                  <a:gd name="connsiteY6" fmla="*/ 13567 h 58664"/>
                  <a:gd name="connsiteX7" fmla="*/ 6198 w 22549"/>
                  <a:gd name="connsiteY7" fmla="*/ 4129 h 58664"/>
                  <a:gd name="connsiteX8" fmla="*/ 6198 w 22549"/>
                  <a:gd name="connsiteY8" fmla="*/ 4129 h 58664"/>
                  <a:gd name="connsiteX9" fmla="*/ 284 w 22549"/>
                  <a:gd name="connsiteY9" fmla="*/ 39521 h 5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549" h="58664">
                    <a:moveTo>
                      <a:pt x="284" y="39521"/>
                    </a:moveTo>
                    <a:cubicBezTo>
                      <a:pt x="2058" y="53088"/>
                      <a:pt x="12112" y="60166"/>
                      <a:pt x="16844" y="58397"/>
                    </a:cubicBezTo>
                    <a:cubicBezTo>
                      <a:pt x="21575" y="56627"/>
                      <a:pt x="26306" y="21235"/>
                      <a:pt x="18026" y="0"/>
                    </a:cubicBezTo>
                    <a:lnTo>
                      <a:pt x="18026" y="0"/>
                    </a:lnTo>
                    <a:cubicBezTo>
                      <a:pt x="18618" y="5899"/>
                      <a:pt x="19801" y="12387"/>
                      <a:pt x="20392" y="17106"/>
                    </a:cubicBezTo>
                    <a:cubicBezTo>
                      <a:pt x="20983" y="25364"/>
                      <a:pt x="13887" y="53678"/>
                      <a:pt x="5607" y="33622"/>
                    </a:cubicBezTo>
                    <a:cubicBezTo>
                      <a:pt x="3241" y="27724"/>
                      <a:pt x="5015" y="19466"/>
                      <a:pt x="5607" y="13567"/>
                    </a:cubicBezTo>
                    <a:cubicBezTo>
                      <a:pt x="5607" y="10618"/>
                      <a:pt x="6198" y="7078"/>
                      <a:pt x="6198" y="4129"/>
                    </a:cubicBezTo>
                    <a:lnTo>
                      <a:pt x="6198" y="4129"/>
                    </a:lnTo>
                    <a:cubicBezTo>
                      <a:pt x="5607" y="4719"/>
                      <a:pt x="-1490" y="25954"/>
                      <a:pt x="284" y="39521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grpSp>
          <p:nvGrpSpPr>
            <p:cNvPr id="841" name="Graphic 22">
              <a:extLst>
                <a:ext uri="{FF2B5EF4-FFF2-40B4-BE49-F238E27FC236}">
                  <a16:creationId xmlns:a16="http://schemas.microsoft.com/office/drawing/2014/main" id="{A2037575-507A-6879-A7EE-9850CEAB240C}"/>
                </a:ext>
              </a:extLst>
            </p:cNvPr>
            <p:cNvGrpSpPr>
              <a:grpSpLocks/>
            </p:cNvGrpSpPr>
            <p:nvPr/>
          </p:nvGrpSpPr>
          <p:grpSpPr>
            <a:xfrm>
              <a:off x="7329438" y="2432600"/>
              <a:ext cx="138924" cy="211568"/>
              <a:chOff x="7329438" y="2432600"/>
              <a:chExt cx="138924" cy="211568"/>
            </a:xfrm>
            <a:solidFill>
              <a:srgbClr val="54BCE8"/>
            </a:solidFill>
          </p:grpSpPr>
          <p:sp>
            <p:nvSpPr>
              <p:cNvPr id="848" name="Freeform 626">
                <a:extLst>
                  <a:ext uri="{FF2B5EF4-FFF2-40B4-BE49-F238E27FC236}">
                    <a16:creationId xmlns:a16="http://schemas.microsoft.com/office/drawing/2014/main" id="{C299DE05-ADA3-C6A8-274B-5B823252D36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430424" y="2462300"/>
                <a:ext cx="28539" cy="27796"/>
              </a:xfrm>
              <a:custGeom>
                <a:avLst/>
                <a:gdLst>
                  <a:gd name="connsiteX0" fmla="*/ 28425 w 28539"/>
                  <a:gd name="connsiteY0" fmla="*/ 13599 h 27796"/>
                  <a:gd name="connsiteX1" fmla="*/ 14231 w 28539"/>
                  <a:gd name="connsiteY1" fmla="*/ 27756 h 27796"/>
                  <a:gd name="connsiteX2" fmla="*/ 37 w 28539"/>
                  <a:gd name="connsiteY2" fmla="*/ 14189 h 27796"/>
                  <a:gd name="connsiteX3" fmla="*/ 14231 w 28539"/>
                  <a:gd name="connsiteY3" fmla="*/ 32 h 27796"/>
                  <a:gd name="connsiteX4" fmla="*/ 28425 w 28539"/>
                  <a:gd name="connsiteY4" fmla="*/ 13599 h 27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39" h="27796">
                    <a:moveTo>
                      <a:pt x="28425" y="13599"/>
                    </a:moveTo>
                    <a:cubicBezTo>
                      <a:pt x="29608" y="21857"/>
                      <a:pt x="21328" y="27166"/>
                      <a:pt x="14231" y="27756"/>
                    </a:cubicBezTo>
                    <a:cubicBezTo>
                      <a:pt x="5951" y="28346"/>
                      <a:pt x="-554" y="22447"/>
                      <a:pt x="37" y="14189"/>
                    </a:cubicBezTo>
                    <a:cubicBezTo>
                      <a:pt x="629" y="7110"/>
                      <a:pt x="6543" y="-558"/>
                      <a:pt x="14231" y="32"/>
                    </a:cubicBezTo>
                    <a:cubicBezTo>
                      <a:pt x="20737" y="32"/>
                      <a:pt x="27242" y="6521"/>
                      <a:pt x="28425" y="1359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849" name="Freeform 627">
                <a:extLst>
                  <a:ext uri="{FF2B5EF4-FFF2-40B4-BE49-F238E27FC236}">
                    <a16:creationId xmlns:a16="http://schemas.microsoft.com/office/drawing/2014/main" id="{C5EEF99B-89A8-BCF8-CDCF-AF7964E0A11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329438" y="2610421"/>
                <a:ext cx="37597" cy="33747"/>
              </a:xfrm>
              <a:custGeom>
                <a:avLst/>
                <a:gdLst>
                  <a:gd name="connsiteX0" fmla="*/ 28280 w 37597"/>
                  <a:gd name="connsiteY0" fmla="*/ 27692 h 33747"/>
                  <a:gd name="connsiteX1" fmla="*/ 2849 w 37597"/>
                  <a:gd name="connsiteY1" fmla="*/ 30051 h 33747"/>
                  <a:gd name="connsiteX2" fmla="*/ 11129 w 37597"/>
                  <a:gd name="connsiteY2" fmla="*/ 6456 h 33747"/>
                  <a:gd name="connsiteX3" fmla="*/ 36559 w 37597"/>
                  <a:gd name="connsiteY3" fmla="*/ 4097 h 33747"/>
                  <a:gd name="connsiteX4" fmla="*/ 28280 w 37597"/>
                  <a:gd name="connsiteY4" fmla="*/ 27692 h 33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97" h="33747">
                    <a:moveTo>
                      <a:pt x="28280" y="27692"/>
                    </a:moveTo>
                    <a:cubicBezTo>
                      <a:pt x="18817" y="35950"/>
                      <a:pt x="7581" y="34770"/>
                      <a:pt x="2849" y="30051"/>
                    </a:cubicBezTo>
                    <a:cubicBezTo>
                      <a:pt x="-3065" y="24152"/>
                      <a:pt x="483" y="13535"/>
                      <a:pt x="11129" y="6456"/>
                    </a:cubicBezTo>
                    <a:cubicBezTo>
                      <a:pt x="20000" y="-32"/>
                      <a:pt x="33011" y="-2981"/>
                      <a:pt x="36559" y="4097"/>
                    </a:cubicBezTo>
                    <a:cubicBezTo>
                      <a:pt x="39516" y="9996"/>
                      <a:pt x="35968" y="20613"/>
                      <a:pt x="28280" y="27692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850" name="Freeform 628">
                <a:extLst>
                  <a:ext uri="{FF2B5EF4-FFF2-40B4-BE49-F238E27FC236}">
                    <a16:creationId xmlns:a16="http://schemas.microsoft.com/office/drawing/2014/main" id="{F2E08E75-8F7E-5169-5066-82E075D3986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336341" y="2432600"/>
                <a:ext cx="38042" cy="36416"/>
              </a:xfrm>
              <a:custGeom>
                <a:avLst/>
                <a:gdLst>
                  <a:gd name="connsiteX0" fmla="*/ 37937 w 38042"/>
                  <a:gd name="connsiteY0" fmla="*/ 17935 h 36416"/>
                  <a:gd name="connsiteX1" fmla="*/ 19012 w 38042"/>
                  <a:gd name="connsiteY1" fmla="*/ 36221 h 36416"/>
                  <a:gd name="connsiteX2" fmla="*/ 86 w 38042"/>
                  <a:gd name="connsiteY2" fmla="*/ 18525 h 36416"/>
                  <a:gd name="connsiteX3" fmla="*/ 19012 w 38042"/>
                  <a:gd name="connsiteY3" fmla="*/ 239 h 36416"/>
                  <a:gd name="connsiteX4" fmla="*/ 37937 w 38042"/>
                  <a:gd name="connsiteY4" fmla="*/ 17935 h 3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42" h="36416">
                    <a:moveTo>
                      <a:pt x="37937" y="17935"/>
                    </a:moveTo>
                    <a:cubicBezTo>
                      <a:pt x="36754" y="27373"/>
                      <a:pt x="29657" y="37991"/>
                      <a:pt x="19012" y="36221"/>
                    </a:cubicBezTo>
                    <a:cubicBezTo>
                      <a:pt x="10732" y="35041"/>
                      <a:pt x="1269" y="27373"/>
                      <a:pt x="86" y="18525"/>
                    </a:cubicBezTo>
                    <a:cubicBezTo>
                      <a:pt x="-1096" y="8497"/>
                      <a:pt x="10141" y="2009"/>
                      <a:pt x="19012" y="239"/>
                    </a:cubicBezTo>
                    <a:cubicBezTo>
                      <a:pt x="30249" y="-1530"/>
                      <a:pt x="39120" y="6728"/>
                      <a:pt x="37937" y="17935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851" name="Freeform 629">
                <a:extLst>
                  <a:ext uri="{FF2B5EF4-FFF2-40B4-BE49-F238E27FC236}">
                    <a16:creationId xmlns:a16="http://schemas.microsoft.com/office/drawing/2014/main" id="{8956023E-20AE-67DD-0A3F-1A83F70A204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446278" y="2590889"/>
                <a:ext cx="22084" cy="23204"/>
              </a:xfrm>
              <a:custGeom>
                <a:avLst/>
                <a:gdLst>
                  <a:gd name="connsiteX0" fmla="*/ 10797 w 22084"/>
                  <a:gd name="connsiteY0" fmla="*/ 23039 h 23204"/>
                  <a:gd name="connsiteX1" fmla="*/ 152 w 22084"/>
                  <a:gd name="connsiteY1" fmla="*/ 11242 h 23204"/>
                  <a:gd name="connsiteX2" fmla="*/ 11389 w 22084"/>
                  <a:gd name="connsiteY2" fmla="*/ 35 h 23204"/>
                  <a:gd name="connsiteX3" fmla="*/ 22034 w 22084"/>
                  <a:gd name="connsiteY3" fmla="*/ 11832 h 23204"/>
                  <a:gd name="connsiteX4" fmla="*/ 10797 w 22084"/>
                  <a:gd name="connsiteY4" fmla="*/ 23039 h 23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84" h="23204">
                    <a:moveTo>
                      <a:pt x="10797" y="23039"/>
                    </a:moveTo>
                    <a:cubicBezTo>
                      <a:pt x="4883" y="22450"/>
                      <a:pt x="-1031" y="17731"/>
                      <a:pt x="152" y="11242"/>
                    </a:cubicBezTo>
                    <a:cubicBezTo>
                      <a:pt x="1335" y="5933"/>
                      <a:pt x="6066" y="624"/>
                      <a:pt x="11389" y="35"/>
                    </a:cubicBezTo>
                    <a:cubicBezTo>
                      <a:pt x="17303" y="-555"/>
                      <a:pt x="21443" y="6523"/>
                      <a:pt x="22034" y="11832"/>
                    </a:cubicBezTo>
                    <a:cubicBezTo>
                      <a:pt x="22626" y="18910"/>
                      <a:pt x="17895" y="24219"/>
                      <a:pt x="10797" y="2303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sp>
          <p:nvSpPr>
            <p:cNvPr id="842" name="Freeform 620">
              <a:extLst>
                <a:ext uri="{FF2B5EF4-FFF2-40B4-BE49-F238E27FC236}">
                  <a16:creationId xmlns:a16="http://schemas.microsoft.com/office/drawing/2014/main" id="{7914E3C0-6CAA-5D57-0A29-A13BD56D3B00}"/>
                </a:ext>
              </a:extLst>
            </p:cNvPr>
            <p:cNvSpPr>
              <a:spLocks/>
            </p:cNvSpPr>
            <p:nvPr/>
          </p:nvSpPr>
          <p:spPr>
            <a:xfrm>
              <a:off x="7311165" y="2381430"/>
              <a:ext cx="95736" cy="27838"/>
            </a:xfrm>
            <a:custGeom>
              <a:avLst/>
              <a:gdLst>
                <a:gd name="connsiteX0" fmla="*/ 95049 w 95736"/>
                <a:gd name="connsiteY0" fmla="*/ 15427 h 27838"/>
                <a:gd name="connsiteX1" fmla="*/ 49510 w 95736"/>
                <a:gd name="connsiteY1" fmla="*/ 26634 h 27838"/>
                <a:gd name="connsiteX2" fmla="*/ 1605 w 95736"/>
                <a:gd name="connsiteY2" fmla="*/ 18376 h 27838"/>
                <a:gd name="connsiteX3" fmla="*/ 47145 w 95736"/>
                <a:gd name="connsiteY3" fmla="*/ 90 h 27838"/>
                <a:gd name="connsiteX4" fmla="*/ 95049 w 95736"/>
                <a:gd name="connsiteY4" fmla="*/ 15427 h 2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36" h="27838">
                  <a:moveTo>
                    <a:pt x="95049" y="15427"/>
                  </a:moveTo>
                  <a:cubicBezTo>
                    <a:pt x="90317" y="20146"/>
                    <a:pt x="69618" y="23685"/>
                    <a:pt x="49510" y="26634"/>
                  </a:cubicBezTo>
                  <a:cubicBezTo>
                    <a:pt x="29993" y="29584"/>
                    <a:pt x="9294" y="27224"/>
                    <a:pt x="1605" y="18376"/>
                  </a:cubicBezTo>
                  <a:cubicBezTo>
                    <a:pt x="-6083" y="9528"/>
                    <a:pt x="14617" y="-1089"/>
                    <a:pt x="47145" y="90"/>
                  </a:cubicBezTo>
                  <a:cubicBezTo>
                    <a:pt x="79672" y="1270"/>
                    <a:pt x="99781" y="10708"/>
                    <a:pt x="95049" y="15427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843" name="Freeform 621">
              <a:extLst>
                <a:ext uri="{FF2B5EF4-FFF2-40B4-BE49-F238E27FC236}">
                  <a16:creationId xmlns:a16="http://schemas.microsoft.com/office/drawing/2014/main" id="{74C8A808-34F8-EAEF-8069-0C081D32F807}"/>
                </a:ext>
              </a:extLst>
            </p:cNvPr>
            <p:cNvSpPr>
              <a:spLocks/>
            </p:cNvSpPr>
            <p:nvPr/>
          </p:nvSpPr>
          <p:spPr>
            <a:xfrm>
              <a:off x="7423215" y="2383234"/>
              <a:ext cx="25950" cy="22722"/>
            </a:xfrm>
            <a:custGeom>
              <a:avLst/>
              <a:gdLst>
                <a:gd name="connsiteX0" fmla="*/ 25581 w 25950"/>
                <a:gd name="connsiteY0" fmla="*/ 15983 h 22722"/>
                <a:gd name="connsiteX1" fmla="*/ 12570 w 25950"/>
                <a:gd name="connsiteY1" fmla="*/ 22471 h 22722"/>
                <a:gd name="connsiteX2" fmla="*/ 150 w 25950"/>
                <a:gd name="connsiteY2" fmla="*/ 13034 h 22722"/>
                <a:gd name="connsiteX3" fmla="*/ 13753 w 25950"/>
                <a:gd name="connsiteY3" fmla="*/ 646 h 22722"/>
                <a:gd name="connsiteX4" fmla="*/ 25581 w 25950"/>
                <a:gd name="connsiteY4" fmla="*/ 15983 h 2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50" h="22722">
                  <a:moveTo>
                    <a:pt x="25581" y="15983"/>
                  </a:moveTo>
                  <a:cubicBezTo>
                    <a:pt x="23807" y="19522"/>
                    <a:pt x="17893" y="21292"/>
                    <a:pt x="12570" y="22471"/>
                  </a:cubicBezTo>
                  <a:cubicBezTo>
                    <a:pt x="7247" y="23651"/>
                    <a:pt x="1924" y="20702"/>
                    <a:pt x="150" y="13034"/>
                  </a:cubicBezTo>
                  <a:cubicBezTo>
                    <a:pt x="-1033" y="5365"/>
                    <a:pt x="4881" y="-2303"/>
                    <a:pt x="13753" y="646"/>
                  </a:cubicBezTo>
                  <a:cubicBezTo>
                    <a:pt x="22624" y="3596"/>
                    <a:pt x="27355" y="12444"/>
                    <a:pt x="25581" y="159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844" name="Graphic 22">
              <a:extLst>
                <a:ext uri="{FF2B5EF4-FFF2-40B4-BE49-F238E27FC236}">
                  <a16:creationId xmlns:a16="http://schemas.microsoft.com/office/drawing/2014/main" id="{4929263A-B9DB-0C0F-F283-7D5DCB874F86}"/>
                </a:ext>
              </a:extLst>
            </p:cNvPr>
            <p:cNvGrpSpPr>
              <a:grpSpLocks/>
            </p:cNvGrpSpPr>
            <p:nvPr/>
          </p:nvGrpSpPr>
          <p:grpSpPr>
            <a:xfrm>
              <a:off x="7336428" y="2495799"/>
              <a:ext cx="103472" cy="94691"/>
              <a:chOff x="7336428" y="2495799"/>
              <a:chExt cx="103472" cy="94691"/>
            </a:xfrm>
          </p:grpSpPr>
          <p:sp>
            <p:nvSpPr>
              <p:cNvPr id="845" name="Freeform 623">
                <a:extLst>
                  <a:ext uri="{FF2B5EF4-FFF2-40B4-BE49-F238E27FC236}">
                    <a16:creationId xmlns:a16="http://schemas.microsoft.com/office/drawing/2014/main" id="{65F0BEC0-BFC6-4B55-3DDF-51D21750F5B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336428" y="2495799"/>
                <a:ext cx="102983" cy="94691"/>
              </a:xfrm>
              <a:custGeom>
                <a:avLst/>
                <a:gdLst>
                  <a:gd name="connsiteX0" fmla="*/ 101723 w 102983"/>
                  <a:gd name="connsiteY0" fmla="*/ 49705 h 94691"/>
                  <a:gd name="connsiteX1" fmla="*/ 51452 w 102983"/>
                  <a:gd name="connsiteY1" fmla="*/ 94535 h 94691"/>
                  <a:gd name="connsiteX2" fmla="*/ 1182 w 102983"/>
                  <a:gd name="connsiteY2" fmla="*/ 50885 h 94691"/>
                  <a:gd name="connsiteX3" fmla="*/ 50861 w 102983"/>
                  <a:gd name="connsiteY3" fmla="*/ 156 h 94691"/>
                  <a:gd name="connsiteX4" fmla="*/ 101723 w 102983"/>
                  <a:gd name="connsiteY4" fmla="*/ 49705 h 94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983" h="94691">
                    <a:moveTo>
                      <a:pt x="101723" y="49705"/>
                    </a:moveTo>
                    <a:cubicBezTo>
                      <a:pt x="95808" y="72120"/>
                      <a:pt x="76291" y="96894"/>
                      <a:pt x="51452" y="94535"/>
                    </a:cubicBezTo>
                    <a:cubicBezTo>
                      <a:pt x="31935" y="92765"/>
                      <a:pt x="8279" y="75069"/>
                      <a:pt x="1182" y="50885"/>
                    </a:cubicBezTo>
                    <a:cubicBezTo>
                      <a:pt x="-6506" y="23161"/>
                      <a:pt x="24839" y="1926"/>
                      <a:pt x="50861" y="156"/>
                    </a:cubicBezTo>
                    <a:cubicBezTo>
                      <a:pt x="85163" y="-2203"/>
                      <a:pt x="108819" y="22571"/>
                      <a:pt x="101723" y="49705"/>
                    </a:cubicBezTo>
                    <a:close/>
                  </a:path>
                </a:pathLst>
              </a:custGeom>
              <a:solidFill>
                <a:srgbClr val="E26AA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846" name="Freeform 624">
                <a:extLst>
                  <a:ext uri="{FF2B5EF4-FFF2-40B4-BE49-F238E27FC236}">
                    <a16:creationId xmlns:a16="http://schemas.microsoft.com/office/drawing/2014/main" id="{606F9B22-FB47-DFC8-1B5C-0B288B48328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350839" y="2516620"/>
                <a:ext cx="36450" cy="25209"/>
              </a:xfrm>
              <a:custGeom>
                <a:avLst/>
                <a:gdLst>
                  <a:gd name="connsiteX0" fmla="*/ 36450 w 36450"/>
                  <a:gd name="connsiteY0" fmla="*/ 7059 h 25209"/>
                  <a:gd name="connsiteX1" fmla="*/ 23439 w 36450"/>
                  <a:gd name="connsiteY1" fmla="*/ 21215 h 25209"/>
                  <a:gd name="connsiteX2" fmla="*/ 3331 w 36450"/>
                  <a:gd name="connsiteY2" fmla="*/ 21215 h 25209"/>
                  <a:gd name="connsiteX3" fmla="*/ 12794 w 36450"/>
                  <a:gd name="connsiteY3" fmla="*/ 1160 h 25209"/>
                  <a:gd name="connsiteX4" fmla="*/ 36450 w 36450"/>
                  <a:gd name="connsiteY4" fmla="*/ 7059 h 25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450" h="25209">
                    <a:moveTo>
                      <a:pt x="36450" y="7059"/>
                    </a:moveTo>
                    <a:cubicBezTo>
                      <a:pt x="36450" y="11188"/>
                      <a:pt x="29353" y="16496"/>
                      <a:pt x="23439" y="21215"/>
                    </a:cubicBezTo>
                    <a:cubicBezTo>
                      <a:pt x="17525" y="25934"/>
                      <a:pt x="9245" y="27114"/>
                      <a:pt x="3331" y="21215"/>
                    </a:cubicBezTo>
                    <a:cubicBezTo>
                      <a:pt x="-3175" y="15317"/>
                      <a:pt x="-218" y="4109"/>
                      <a:pt x="12794" y="1160"/>
                    </a:cubicBezTo>
                    <a:cubicBezTo>
                      <a:pt x="25213" y="-2379"/>
                      <a:pt x="36450" y="2929"/>
                      <a:pt x="36450" y="70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847" name="Freeform 625">
                <a:extLst>
                  <a:ext uri="{FF2B5EF4-FFF2-40B4-BE49-F238E27FC236}">
                    <a16:creationId xmlns:a16="http://schemas.microsoft.com/office/drawing/2014/main" id="{B9ED07E3-3B1E-83E3-6D0A-81596126781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345890" y="2503033"/>
                <a:ext cx="94010" cy="86866"/>
              </a:xfrm>
              <a:custGeom>
                <a:avLst/>
                <a:gdLst>
                  <a:gd name="connsiteX0" fmla="*/ 73927 w 94010"/>
                  <a:gd name="connsiteY0" fmla="*/ 0 h 86866"/>
                  <a:gd name="connsiteX1" fmla="*/ 75700 w 94010"/>
                  <a:gd name="connsiteY1" fmla="*/ 21825 h 86866"/>
                  <a:gd name="connsiteX2" fmla="*/ 25430 w 94010"/>
                  <a:gd name="connsiteY2" fmla="*/ 68425 h 86866"/>
                  <a:gd name="connsiteX3" fmla="*/ 0 w 94010"/>
                  <a:gd name="connsiteY3" fmla="*/ 59577 h 86866"/>
                  <a:gd name="connsiteX4" fmla="*/ 42581 w 94010"/>
                  <a:gd name="connsiteY4" fmla="*/ 86710 h 86866"/>
                  <a:gd name="connsiteX5" fmla="*/ 92852 w 94010"/>
                  <a:gd name="connsiteY5" fmla="*/ 41881 h 86866"/>
                  <a:gd name="connsiteX6" fmla="*/ 73927 w 94010"/>
                  <a:gd name="connsiteY6" fmla="*/ 0 h 86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010" h="86866">
                    <a:moveTo>
                      <a:pt x="73927" y="0"/>
                    </a:moveTo>
                    <a:cubicBezTo>
                      <a:pt x="76292" y="6489"/>
                      <a:pt x="77475" y="14157"/>
                      <a:pt x="75700" y="21825"/>
                    </a:cubicBezTo>
                    <a:cubicBezTo>
                      <a:pt x="70970" y="44830"/>
                      <a:pt x="51453" y="70784"/>
                      <a:pt x="25430" y="68425"/>
                    </a:cubicBezTo>
                    <a:cubicBezTo>
                      <a:pt x="17150" y="67835"/>
                      <a:pt x="8279" y="64885"/>
                      <a:pt x="0" y="59577"/>
                    </a:cubicBezTo>
                    <a:cubicBezTo>
                      <a:pt x="10645" y="74913"/>
                      <a:pt x="27205" y="85531"/>
                      <a:pt x="42581" y="86710"/>
                    </a:cubicBezTo>
                    <a:cubicBezTo>
                      <a:pt x="66829" y="89070"/>
                      <a:pt x="86346" y="64296"/>
                      <a:pt x="92852" y="41881"/>
                    </a:cubicBezTo>
                    <a:cubicBezTo>
                      <a:pt x="96991" y="25364"/>
                      <a:pt x="89895" y="9438"/>
                      <a:pt x="73927" y="0"/>
                    </a:cubicBezTo>
                    <a:close/>
                  </a:path>
                </a:pathLst>
              </a:custGeom>
              <a:solidFill>
                <a:srgbClr val="BA50A3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E32F007-9DF6-44D0-DA70-A0EE94B675B8}"/>
              </a:ext>
            </a:extLst>
          </p:cNvPr>
          <p:cNvSpPr txBox="1">
            <a:spLocks/>
          </p:cNvSpPr>
          <p:nvPr/>
        </p:nvSpPr>
        <p:spPr>
          <a:xfrm>
            <a:off x="10347110" y="2575091"/>
            <a:ext cx="76798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Epithelium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1691AC-05D3-A747-AF99-52A0C1D3804C}"/>
              </a:ext>
            </a:extLst>
          </p:cNvPr>
          <p:cNvSpPr txBox="1">
            <a:spLocks/>
          </p:cNvSpPr>
          <p:nvPr/>
        </p:nvSpPr>
        <p:spPr>
          <a:xfrm>
            <a:off x="10775766" y="4003412"/>
            <a:ext cx="483782" cy="1383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Mast cells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C25584-42B5-6F4D-B204-A0DE475AE2D1}"/>
              </a:ext>
            </a:extLst>
          </p:cNvPr>
          <p:cNvSpPr txBox="1">
            <a:spLocks/>
          </p:cNvSpPr>
          <p:nvPr/>
        </p:nvSpPr>
        <p:spPr>
          <a:xfrm>
            <a:off x="7872335" y="4385197"/>
            <a:ext cx="612000" cy="12311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IL-4, IL-13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2DCF9C4-D276-A03A-B957-241B55EE0BB3}"/>
              </a:ext>
            </a:extLst>
          </p:cNvPr>
          <p:cNvSpPr txBox="1">
            <a:spLocks/>
          </p:cNvSpPr>
          <p:nvPr/>
        </p:nvSpPr>
        <p:spPr>
          <a:xfrm>
            <a:off x="7923212" y="5085802"/>
            <a:ext cx="545386" cy="1383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Eosinophils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BB58ACD-7199-1EF9-D62A-B87DF3984C69}"/>
              </a:ext>
            </a:extLst>
          </p:cNvPr>
          <p:cNvSpPr txBox="1">
            <a:spLocks/>
          </p:cNvSpPr>
          <p:nvPr/>
        </p:nvSpPr>
        <p:spPr>
          <a:xfrm>
            <a:off x="8291880" y="4050860"/>
            <a:ext cx="54873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ILC2s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79E6ED8-7D34-F3C7-F2D3-90CA84054B28}"/>
              </a:ext>
            </a:extLst>
          </p:cNvPr>
          <p:cNvSpPr txBox="1">
            <a:spLocks/>
          </p:cNvSpPr>
          <p:nvPr/>
        </p:nvSpPr>
        <p:spPr>
          <a:xfrm>
            <a:off x="9779655" y="5085802"/>
            <a:ext cx="313121" cy="1383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 cells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28438DA-5A58-EEF3-3FDC-7D81F1E338D3}"/>
              </a:ext>
            </a:extLst>
          </p:cNvPr>
          <p:cNvSpPr txBox="1">
            <a:spLocks/>
          </p:cNvSpPr>
          <p:nvPr/>
        </p:nvSpPr>
        <p:spPr>
          <a:xfrm>
            <a:off x="10312578" y="4817027"/>
            <a:ext cx="277428" cy="1383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IgE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3F56209-5638-0486-FA2F-2A265A71F918}"/>
              </a:ext>
            </a:extLst>
          </p:cNvPr>
          <p:cNvSpPr txBox="1">
            <a:spLocks/>
          </p:cNvSpPr>
          <p:nvPr/>
        </p:nvSpPr>
        <p:spPr>
          <a:xfrm>
            <a:off x="7503187" y="4058177"/>
            <a:ext cx="583413" cy="1383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Th2 cells</a:t>
            </a:r>
          </a:p>
        </p:txBody>
      </p:sp>
      <p:pic>
        <p:nvPicPr>
          <p:cNvPr id="41" name="Picture 40" descr="Icon&#10;&#10;Description automatically generated with medium confidence">
            <a:extLst>
              <a:ext uri="{FF2B5EF4-FFF2-40B4-BE49-F238E27FC236}">
                <a16:creationId xmlns:a16="http://schemas.microsoft.com/office/drawing/2014/main" id="{AB5A1BCB-184A-7955-CE9D-7FB752F55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138" y="3753723"/>
            <a:ext cx="270470" cy="261674"/>
          </a:xfrm>
          <a:prstGeom prst="rect">
            <a:avLst/>
          </a:prstGeom>
        </p:spPr>
      </p:pic>
      <p:pic>
        <p:nvPicPr>
          <p:cNvPr id="42" name="Picture 41" descr="Icon&#10;&#10;Description automatically generated with medium confidence">
            <a:extLst>
              <a:ext uri="{FF2B5EF4-FFF2-40B4-BE49-F238E27FC236}">
                <a16:creationId xmlns:a16="http://schemas.microsoft.com/office/drawing/2014/main" id="{A925DC7A-5D28-8858-124D-546BC5AD5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011" y="3538395"/>
            <a:ext cx="270470" cy="26167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ADC64B3F-D3C8-4C8F-B025-7B564D7114F2}"/>
              </a:ext>
            </a:extLst>
          </p:cNvPr>
          <p:cNvSpPr txBox="1">
            <a:spLocks/>
          </p:cNvSpPr>
          <p:nvPr/>
        </p:nvSpPr>
        <p:spPr>
          <a:xfrm>
            <a:off x="8351500" y="3068260"/>
            <a:ext cx="2848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TSLP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IL-33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IL-25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FDB1224-58A7-3802-CA83-AE5641433CF2}"/>
              </a:ext>
            </a:extLst>
          </p:cNvPr>
          <p:cNvGrpSpPr>
            <a:grpSpLocks/>
          </p:cNvGrpSpPr>
          <p:nvPr/>
        </p:nvGrpSpPr>
        <p:grpSpPr>
          <a:xfrm>
            <a:off x="7096327" y="5148688"/>
            <a:ext cx="4145356" cy="427915"/>
            <a:chOff x="310890" y="2909804"/>
            <a:chExt cx="3667401" cy="380730"/>
          </a:xfrm>
        </p:grpSpPr>
        <p:sp>
          <p:nvSpPr>
            <p:cNvPr id="614" name="TextBox 613">
              <a:extLst>
                <a:ext uri="{FF2B5EF4-FFF2-40B4-BE49-F238E27FC236}">
                  <a16:creationId xmlns:a16="http://schemas.microsoft.com/office/drawing/2014/main" id="{3005B03F-C75F-9A24-1F58-3EE2814400BF}"/>
                </a:ext>
              </a:extLst>
            </p:cNvPr>
            <p:cNvSpPr txBox="1">
              <a:spLocks/>
            </p:cNvSpPr>
            <p:nvPr/>
          </p:nvSpPr>
          <p:spPr>
            <a:xfrm>
              <a:off x="322690" y="2909804"/>
              <a:ext cx="475035" cy="1154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b="1">
                  <a:solidFill>
                    <a:schemeClr val="tx1">
                      <a:lumMod val="50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Vasculature</a:t>
              </a:r>
            </a:p>
          </p:txBody>
        </p:sp>
        <p:pic>
          <p:nvPicPr>
            <p:cNvPr id="615" name="Picture 614">
              <a:extLst>
                <a:ext uri="{FF2B5EF4-FFF2-40B4-BE49-F238E27FC236}">
                  <a16:creationId xmlns:a16="http://schemas.microsoft.com/office/drawing/2014/main" id="{EF7F12D7-BB76-12DA-D5C4-4A18DA02B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15" t="-10909" r="15371" b="5868"/>
            <a:stretch/>
          </p:blipFill>
          <p:spPr>
            <a:xfrm>
              <a:off x="310890" y="2937413"/>
              <a:ext cx="3667401" cy="353121"/>
            </a:xfrm>
            <a:prstGeom prst="rect">
              <a:avLst/>
            </a:prstGeom>
          </p:spPr>
        </p:pic>
        <p:grpSp>
          <p:nvGrpSpPr>
            <p:cNvPr id="616" name="Group 615">
              <a:extLst>
                <a:ext uri="{FF2B5EF4-FFF2-40B4-BE49-F238E27FC236}">
                  <a16:creationId xmlns:a16="http://schemas.microsoft.com/office/drawing/2014/main" id="{96AFD86E-4B27-0FE0-6F99-0EEB62927E6A}"/>
                </a:ext>
              </a:extLst>
            </p:cNvPr>
            <p:cNvGrpSpPr>
              <a:grpSpLocks/>
            </p:cNvGrpSpPr>
            <p:nvPr/>
          </p:nvGrpSpPr>
          <p:grpSpPr>
            <a:xfrm>
              <a:off x="444386" y="3052060"/>
              <a:ext cx="3379338" cy="134181"/>
              <a:chOff x="444386" y="3052060"/>
              <a:chExt cx="3379338" cy="134181"/>
            </a:xfrm>
          </p:grpSpPr>
          <p:grpSp>
            <p:nvGrpSpPr>
              <p:cNvPr id="617" name="Graphic 6797">
                <a:extLst>
                  <a:ext uri="{FF2B5EF4-FFF2-40B4-BE49-F238E27FC236}">
                    <a16:creationId xmlns:a16="http://schemas.microsoft.com/office/drawing/2014/main" id="{C1A3D94B-52FC-389C-E09E-F724A0BC5C5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937511">
                <a:off x="3161677" y="3091765"/>
                <a:ext cx="71593" cy="71198"/>
                <a:chOff x="6523116" y="846861"/>
                <a:chExt cx="519874" cy="517007"/>
              </a:xfrm>
            </p:grpSpPr>
            <p:sp>
              <p:nvSpPr>
                <p:cNvPr id="803" name="Freeform 9">
                  <a:extLst>
                    <a:ext uri="{FF2B5EF4-FFF2-40B4-BE49-F238E27FC236}">
                      <a16:creationId xmlns:a16="http://schemas.microsoft.com/office/drawing/2014/main" id="{E16BC9D3-325A-AB59-DAFA-73161EE213D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23116" y="846861"/>
                  <a:ext cx="519874" cy="516723"/>
                </a:xfrm>
                <a:custGeom>
                  <a:avLst/>
                  <a:gdLst>
                    <a:gd name="connsiteX0" fmla="*/ 519875 w 519874"/>
                    <a:gd name="connsiteY0" fmla="*/ 258362 h 516723"/>
                    <a:gd name="connsiteX1" fmla="*/ 259937 w 519874"/>
                    <a:gd name="connsiteY1" fmla="*/ 516724 h 516723"/>
                    <a:gd name="connsiteX2" fmla="*/ 0 w 519874"/>
                    <a:gd name="connsiteY2" fmla="*/ 258362 h 516723"/>
                    <a:gd name="connsiteX3" fmla="*/ 259937 w 519874"/>
                    <a:gd name="connsiteY3" fmla="*/ 0 h 516723"/>
                    <a:gd name="connsiteX4" fmla="*/ 519875 w 519874"/>
                    <a:gd name="connsiteY4" fmla="*/ 258362 h 516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9874" h="516723">
                      <a:moveTo>
                        <a:pt x="519875" y="258362"/>
                      </a:moveTo>
                      <a:cubicBezTo>
                        <a:pt x="519875" y="401051"/>
                        <a:pt x="403497" y="516724"/>
                        <a:pt x="259937" y="516724"/>
                      </a:cubicBezTo>
                      <a:cubicBezTo>
                        <a:pt x="116378" y="516724"/>
                        <a:pt x="0" y="401051"/>
                        <a:pt x="0" y="258362"/>
                      </a:cubicBezTo>
                      <a:cubicBezTo>
                        <a:pt x="0" y="115673"/>
                        <a:pt x="116378" y="0"/>
                        <a:pt x="259937" y="0"/>
                      </a:cubicBezTo>
                      <a:cubicBezTo>
                        <a:pt x="403497" y="0"/>
                        <a:pt x="519875" y="115673"/>
                        <a:pt x="519875" y="258362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04" name="Freeform 10">
                  <a:extLst>
                    <a:ext uri="{FF2B5EF4-FFF2-40B4-BE49-F238E27FC236}">
                      <a16:creationId xmlns:a16="http://schemas.microsoft.com/office/drawing/2014/main" id="{BAD93233-9C21-C625-4518-52E8284C27E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18269" y="850997"/>
                  <a:ext cx="415968" cy="512871"/>
                </a:xfrm>
                <a:custGeom>
                  <a:avLst/>
                  <a:gdLst>
                    <a:gd name="connsiteX0" fmla="*/ 386334 w 415968"/>
                    <a:gd name="connsiteY0" fmla="*/ 375691 h 512871"/>
                    <a:gd name="connsiteX1" fmla="*/ 394240 w 415968"/>
                    <a:gd name="connsiteY1" fmla="*/ 359028 h 512871"/>
                    <a:gd name="connsiteX2" fmla="*/ 415671 w 415968"/>
                    <a:gd name="connsiteY2" fmla="*/ 270888 h 512871"/>
                    <a:gd name="connsiteX3" fmla="*/ 394240 w 415968"/>
                    <a:gd name="connsiteY3" fmla="*/ 162109 h 512871"/>
                    <a:gd name="connsiteX4" fmla="*/ 284416 w 415968"/>
                    <a:gd name="connsiteY4" fmla="*/ 29188 h 512871"/>
                    <a:gd name="connsiteX5" fmla="*/ 152305 w 415968"/>
                    <a:gd name="connsiteY5" fmla="*/ 124 h 512871"/>
                    <a:gd name="connsiteX6" fmla="*/ 60103 w 415968"/>
                    <a:gd name="connsiteY6" fmla="*/ 20005 h 512871"/>
                    <a:gd name="connsiteX7" fmla="*/ 0 w 415968"/>
                    <a:gd name="connsiteY7" fmla="*/ 54561 h 512871"/>
                    <a:gd name="connsiteX8" fmla="*/ 40291 w 415968"/>
                    <a:gd name="connsiteY8" fmla="*/ 49448 h 512871"/>
                    <a:gd name="connsiteX9" fmla="*/ 149638 w 415968"/>
                    <a:gd name="connsiteY9" fmla="*/ 70087 h 512871"/>
                    <a:gd name="connsiteX10" fmla="*/ 258032 w 415968"/>
                    <a:gd name="connsiteY10" fmla="*/ 205469 h 512871"/>
                    <a:gd name="connsiteX11" fmla="*/ 280797 w 415968"/>
                    <a:gd name="connsiteY11" fmla="*/ 311787 h 512871"/>
                    <a:gd name="connsiteX12" fmla="*/ 259366 w 415968"/>
                    <a:gd name="connsiteY12" fmla="*/ 399927 h 512871"/>
                    <a:gd name="connsiteX13" fmla="*/ 251460 w 415968"/>
                    <a:gd name="connsiteY13" fmla="*/ 416589 h 512871"/>
                    <a:gd name="connsiteX14" fmla="*/ 145732 w 415968"/>
                    <a:gd name="connsiteY14" fmla="*/ 512871 h 512871"/>
                    <a:gd name="connsiteX15" fmla="*/ 240601 w 415968"/>
                    <a:gd name="connsiteY15" fmla="*/ 498292 h 512871"/>
                    <a:gd name="connsiteX16" fmla="*/ 386334 w 415968"/>
                    <a:gd name="connsiteY16" fmla="*/ 375691 h 512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15968" h="512871">
                      <a:moveTo>
                        <a:pt x="386334" y="375691"/>
                      </a:moveTo>
                      <a:cubicBezTo>
                        <a:pt x="389191" y="370294"/>
                        <a:pt x="391763" y="364709"/>
                        <a:pt x="394240" y="359028"/>
                      </a:cubicBezTo>
                      <a:cubicBezTo>
                        <a:pt x="406146" y="331479"/>
                        <a:pt x="413385" y="301373"/>
                        <a:pt x="415671" y="270888"/>
                      </a:cubicBezTo>
                      <a:cubicBezTo>
                        <a:pt x="418243" y="237279"/>
                        <a:pt x="403574" y="194203"/>
                        <a:pt x="394240" y="162109"/>
                      </a:cubicBezTo>
                      <a:cubicBezTo>
                        <a:pt x="376142" y="100098"/>
                        <a:pt x="338138" y="62513"/>
                        <a:pt x="284416" y="29188"/>
                      </a:cubicBezTo>
                      <a:cubicBezTo>
                        <a:pt x="246126" y="5426"/>
                        <a:pt x="198406" y="-1012"/>
                        <a:pt x="152305" y="124"/>
                      </a:cubicBezTo>
                      <a:cubicBezTo>
                        <a:pt x="119253" y="976"/>
                        <a:pt x="78581" y="14609"/>
                        <a:pt x="60103" y="20005"/>
                      </a:cubicBezTo>
                      <a:cubicBezTo>
                        <a:pt x="38767" y="26254"/>
                        <a:pt x="17050" y="47650"/>
                        <a:pt x="0" y="54561"/>
                      </a:cubicBezTo>
                      <a:cubicBezTo>
                        <a:pt x="3048" y="54182"/>
                        <a:pt x="37243" y="49543"/>
                        <a:pt x="40291" y="49448"/>
                      </a:cubicBezTo>
                      <a:cubicBezTo>
                        <a:pt x="86392" y="48312"/>
                        <a:pt x="108299" y="52099"/>
                        <a:pt x="149638" y="70087"/>
                      </a:cubicBezTo>
                      <a:cubicBezTo>
                        <a:pt x="210502" y="96595"/>
                        <a:pt x="239935" y="143458"/>
                        <a:pt x="258032" y="205469"/>
                      </a:cubicBezTo>
                      <a:cubicBezTo>
                        <a:pt x="267367" y="237469"/>
                        <a:pt x="283369" y="278178"/>
                        <a:pt x="280797" y="311787"/>
                      </a:cubicBezTo>
                      <a:cubicBezTo>
                        <a:pt x="278511" y="342271"/>
                        <a:pt x="271272" y="372377"/>
                        <a:pt x="259366" y="399927"/>
                      </a:cubicBezTo>
                      <a:cubicBezTo>
                        <a:pt x="256889" y="405607"/>
                        <a:pt x="254317" y="411098"/>
                        <a:pt x="251460" y="416589"/>
                      </a:cubicBezTo>
                      <a:cubicBezTo>
                        <a:pt x="236315" y="445654"/>
                        <a:pt x="171164" y="495168"/>
                        <a:pt x="145732" y="512871"/>
                      </a:cubicBezTo>
                      <a:cubicBezTo>
                        <a:pt x="168307" y="512682"/>
                        <a:pt x="219551" y="503972"/>
                        <a:pt x="240601" y="498292"/>
                      </a:cubicBezTo>
                      <a:cubicBezTo>
                        <a:pt x="296323" y="483050"/>
                        <a:pt x="358712" y="428423"/>
                        <a:pt x="386334" y="375691"/>
                      </a:cubicBezTo>
                    </a:path>
                  </a:pathLst>
                </a:custGeom>
                <a:solidFill>
                  <a:srgbClr val="F6C0DC">
                    <a:alpha val="6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05" name="Freeform 11">
                  <a:extLst>
                    <a:ext uri="{FF2B5EF4-FFF2-40B4-BE49-F238E27FC236}">
                      <a16:creationId xmlns:a16="http://schemas.microsoft.com/office/drawing/2014/main" id="{C140C351-40CD-13C0-5F77-F75B914A35C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01207" y="1050945"/>
                  <a:ext cx="69674" cy="60382"/>
                </a:xfrm>
                <a:custGeom>
                  <a:avLst/>
                  <a:gdLst>
                    <a:gd name="connsiteX0" fmla="*/ 1252 w 69674"/>
                    <a:gd name="connsiteY0" fmla="*/ 22941 h 60382"/>
                    <a:gd name="connsiteX1" fmla="*/ 14 w 69674"/>
                    <a:gd name="connsiteY1" fmla="*/ 31367 h 60382"/>
                    <a:gd name="connsiteX2" fmla="*/ 4300 w 69674"/>
                    <a:gd name="connsiteY2" fmla="*/ 47177 h 60382"/>
                    <a:gd name="connsiteX3" fmla="*/ 16682 w 69674"/>
                    <a:gd name="connsiteY3" fmla="*/ 58065 h 60382"/>
                    <a:gd name="connsiteX4" fmla="*/ 36590 w 69674"/>
                    <a:gd name="connsiteY4" fmla="*/ 59390 h 60382"/>
                    <a:gd name="connsiteX5" fmla="*/ 63069 w 69674"/>
                    <a:gd name="connsiteY5" fmla="*/ 38089 h 60382"/>
                    <a:gd name="connsiteX6" fmla="*/ 64784 w 69674"/>
                    <a:gd name="connsiteY6" fmla="*/ 35533 h 60382"/>
                    <a:gd name="connsiteX7" fmla="*/ 65927 w 69674"/>
                    <a:gd name="connsiteY7" fmla="*/ 34491 h 60382"/>
                    <a:gd name="connsiteX8" fmla="*/ 69641 w 69674"/>
                    <a:gd name="connsiteY8" fmla="*/ 24456 h 60382"/>
                    <a:gd name="connsiteX9" fmla="*/ 68975 w 69674"/>
                    <a:gd name="connsiteY9" fmla="*/ 20953 h 60382"/>
                    <a:gd name="connsiteX10" fmla="*/ 65165 w 69674"/>
                    <a:gd name="connsiteY10" fmla="*/ 14989 h 60382"/>
                    <a:gd name="connsiteX11" fmla="*/ 52401 w 69674"/>
                    <a:gd name="connsiteY11" fmla="*/ 4764 h 60382"/>
                    <a:gd name="connsiteX12" fmla="*/ 34208 w 69674"/>
                    <a:gd name="connsiteY12" fmla="*/ 30 h 60382"/>
                    <a:gd name="connsiteX13" fmla="*/ 6681 w 69674"/>
                    <a:gd name="connsiteY13" fmla="*/ 12716 h 60382"/>
                    <a:gd name="connsiteX14" fmla="*/ 1252 w 69674"/>
                    <a:gd name="connsiteY14" fmla="*/ 22941 h 60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674" h="60382">
                      <a:moveTo>
                        <a:pt x="1252" y="22941"/>
                      </a:moveTo>
                      <a:cubicBezTo>
                        <a:pt x="299" y="25687"/>
                        <a:pt x="14" y="28527"/>
                        <a:pt x="14" y="31367"/>
                      </a:cubicBezTo>
                      <a:cubicBezTo>
                        <a:pt x="-177" y="36858"/>
                        <a:pt x="1633" y="42444"/>
                        <a:pt x="4300" y="47177"/>
                      </a:cubicBezTo>
                      <a:cubicBezTo>
                        <a:pt x="7062" y="51816"/>
                        <a:pt x="11634" y="56077"/>
                        <a:pt x="16682" y="58065"/>
                      </a:cubicBezTo>
                      <a:cubicBezTo>
                        <a:pt x="23255" y="60716"/>
                        <a:pt x="29636" y="61000"/>
                        <a:pt x="36590" y="59390"/>
                      </a:cubicBezTo>
                      <a:cubicBezTo>
                        <a:pt x="48306" y="56739"/>
                        <a:pt x="56497" y="47367"/>
                        <a:pt x="63069" y="38089"/>
                      </a:cubicBezTo>
                      <a:cubicBezTo>
                        <a:pt x="63736" y="37237"/>
                        <a:pt x="64212" y="36385"/>
                        <a:pt x="64784" y="35533"/>
                      </a:cubicBezTo>
                      <a:cubicBezTo>
                        <a:pt x="65165" y="35154"/>
                        <a:pt x="65641" y="34870"/>
                        <a:pt x="65927" y="34491"/>
                      </a:cubicBezTo>
                      <a:cubicBezTo>
                        <a:pt x="68308" y="31746"/>
                        <a:pt x="69927" y="28148"/>
                        <a:pt x="69641" y="24456"/>
                      </a:cubicBezTo>
                      <a:cubicBezTo>
                        <a:pt x="69451" y="23320"/>
                        <a:pt x="69260" y="22184"/>
                        <a:pt x="68975" y="20953"/>
                      </a:cubicBezTo>
                      <a:cubicBezTo>
                        <a:pt x="68213" y="18681"/>
                        <a:pt x="66974" y="16693"/>
                        <a:pt x="65165" y="14989"/>
                      </a:cubicBezTo>
                      <a:cubicBezTo>
                        <a:pt x="61640" y="10823"/>
                        <a:pt x="57164" y="7320"/>
                        <a:pt x="52401" y="4764"/>
                      </a:cubicBezTo>
                      <a:cubicBezTo>
                        <a:pt x="46686" y="1640"/>
                        <a:pt x="40590" y="314"/>
                        <a:pt x="34208" y="30"/>
                      </a:cubicBezTo>
                      <a:cubicBezTo>
                        <a:pt x="24112" y="-443"/>
                        <a:pt x="12682" y="4669"/>
                        <a:pt x="6681" y="12716"/>
                      </a:cubicBezTo>
                      <a:cubicBezTo>
                        <a:pt x="4109" y="16219"/>
                        <a:pt x="2681" y="18870"/>
                        <a:pt x="1252" y="22941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06" name="Freeform 15">
                  <a:extLst>
                    <a:ext uri="{FF2B5EF4-FFF2-40B4-BE49-F238E27FC236}">
                      <a16:creationId xmlns:a16="http://schemas.microsoft.com/office/drawing/2014/main" id="{9B302E82-B3D3-6DB5-2D5B-2B8E580912A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44374" y="1050105"/>
                  <a:ext cx="52468" cy="59294"/>
                </a:xfrm>
                <a:custGeom>
                  <a:avLst/>
                  <a:gdLst>
                    <a:gd name="connsiteX0" fmla="*/ 935 w 52468"/>
                    <a:gd name="connsiteY0" fmla="*/ 17722 h 59294"/>
                    <a:gd name="connsiteX1" fmla="*/ 363 w 52468"/>
                    <a:gd name="connsiteY1" fmla="*/ 27757 h 59294"/>
                    <a:gd name="connsiteX2" fmla="*/ 6936 w 52468"/>
                    <a:gd name="connsiteY2" fmla="*/ 43188 h 59294"/>
                    <a:gd name="connsiteX3" fmla="*/ 9793 w 52468"/>
                    <a:gd name="connsiteY3" fmla="*/ 46691 h 59294"/>
                    <a:gd name="connsiteX4" fmla="*/ 14937 w 52468"/>
                    <a:gd name="connsiteY4" fmla="*/ 54644 h 59294"/>
                    <a:gd name="connsiteX5" fmla="*/ 27129 w 52468"/>
                    <a:gd name="connsiteY5" fmla="*/ 59283 h 59294"/>
                    <a:gd name="connsiteX6" fmla="*/ 35034 w 52468"/>
                    <a:gd name="connsiteY6" fmla="*/ 56916 h 59294"/>
                    <a:gd name="connsiteX7" fmla="*/ 39321 w 52468"/>
                    <a:gd name="connsiteY7" fmla="*/ 54076 h 59294"/>
                    <a:gd name="connsiteX8" fmla="*/ 39797 w 52468"/>
                    <a:gd name="connsiteY8" fmla="*/ 53413 h 59294"/>
                    <a:gd name="connsiteX9" fmla="*/ 52179 w 52468"/>
                    <a:gd name="connsiteY9" fmla="*/ 33153 h 59294"/>
                    <a:gd name="connsiteX10" fmla="*/ 50655 w 52468"/>
                    <a:gd name="connsiteY10" fmla="*/ 19142 h 59294"/>
                    <a:gd name="connsiteX11" fmla="*/ 41892 w 52468"/>
                    <a:gd name="connsiteY11" fmla="*/ 6834 h 59294"/>
                    <a:gd name="connsiteX12" fmla="*/ 24176 w 52468"/>
                    <a:gd name="connsiteY12" fmla="*/ 18 h 59294"/>
                    <a:gd name="connsiteX13" fmla="*/ 17127 w 52468"/>
                    <a:gd name="connsiteY13" fmla="*/ 870 h 59294"/>
                    <a:gd name="connsiteX14" fmla="*/ 7983 w 52468"/>
                    <a:gd name="connsiteY14" fmla="*/ 5793 h 59294"/>
                    <a:gd name="connsiteX15" fmla="*/ 935 w 52468"/>
                    <a:gd name="connsiteY15" fmla="*/ 17722 h 59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2468" h="59294">
                      <a:moveTo>
                        <a:pt x="935" y="17722"/>
                      </a:moveTo>
                      <a:cubicBezTo>
                        <a:pt x="-18" y="20846"/>
                        <a:pt x="-303" y="24443"/>
                        <a:pt x="363" y="27757"/>
                      </a:cubicBezTo>
                      <a:cubicBezTo>
                        <a:pt x="1411" y="33248"/>
                        <a:pt x="3507" y="38360"/>
                        <a:pt x="6936" y="43188"/>
                      </a:cubicBezTo>
                      <a:cubicBezTo>
                        <a:pt x="7793" y="44419"/>
                        <a:pt x="8841" y="45555"/>
                        <a:pt x="9793" y="46691"/>
                      </a:cubicBezTo>
                      <a:cubicBezTo>
                        <a:pt x="10650" y="49626"/>
                        <a:pt x="12555" y="52656"/>
                        <a:pt x="14937" y="54644"/>
                      </a:cubicBezTo>
                      <a:cubicBezTo>
                        <a:pt x="18366" y="57389"/>
                        <a:pt x="22747" y="59472"/>
                        <a:pt x="27129" y="59283"/>
                      </a:cubicBezTo>
                      <a:cubicBezTo>
                        <a:pt x="30081" y="59188"/>
                        <a:pt x="32653" y="58241"/>
                        <a:pt x="35034" y="56916"/>
                      </a:cubicBezTo>
                      <a:cubicBezTo>
                        <a:pt x="36654" y="56159"/>
                        <a:pt x="38273" y="55212"/>
                        <a:pt x="39321" y="54076"/>
                      </a:cubicBezTo>
                      <a:cubicBezTo>
                        <a:pt x="39511" y="53887"/>
                        <a:pt x="39606" y="53603"/>
                        <a:pt x="39797" y="53413"/>
                      </a:cubicBezTo>
                      <a:cubicBezTo>
                        <a:pt x="45702" y="47827"/>
                        <a:pt x="50941" y="41295"/>
                        <a:pt x="52179" y="33153"/>
                      </a:cubicBezTo>
                      <a:cubicBezTo>
                        <a:pt x="52846" y="28609"/>
                        <a:pt x="52370" y="23686"/>
                        <a:pt x="50655" y="19142"/>
                      </a:cubicBezTo>
                      <a:cubicBezTo>
                        <a:pt x="48941" y="14692"/>
                        <a:pt x="45798" y="9958"/>
                        <a:pt x="41892" y="6834"/>
                      </a:cubicBezTo>
                      <a:cubicBezTo>
                        <a:pt x="36654" y="2669"/>
                        <a:pt x="30843" y="302"/>
                        <a:pt x="24176" y="18"/>
                      </a:cubicBezTo>
                      <a:cubicBezTo>
                        <a:pt x="21795" y="-77"/>
                        <a:pt x="19318" y="207"/>
                        <a:pt x="17127" y="870"/>
                      </a:cubicBezTo>
                      <a:cubicBezTo>
                        <a:pt x="13222" y="2101"/>
                        <a:pt x="11127" y="3426"/>
                        <a:pt x="7983" y="5793"/>
                      </a:cubicBezTo>
                      <a:cubicBezTo>
                        <a:pt x="4173" y="8917"/>
                        <a:pt x="2364" y="13272"/>
                        <a:pt x="935" y="1772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07" name="Freeform 3233">
                  <a:extLst>
                    <a:ext uri="{FF2B5EF4-FFF2-40B4-BE49-F238E27FC236}">
                      <a16:creationId xmlns:a16="http://schemas.microsoft.com/office/drawing/2014/main" id="{0F9EE386-C448-83B8-2139-7B788CE12CD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67530" y="973146"/>
                  <a:ext cx="57531" cy="60373"/>
                </a:xfrm>
                <a:custGeom>
                  <a:avLst/>
                  <a:gdLst>
                    <a:gd name="connsiteX0" fmla="*/ 258 w 57531"/>
                    <a:gd name="connsiteY0" fmla="*/ 23392 h 60373"/>
                    <a:gd name="connsiteX1" fmla="*/ 4545 w 57531"/>
                    <a:gd name="connsiteY1" fmla="*/ 43463 h 60373"/>
                    <a:gd name="connsiteX2" fmla="*/ 9498 w 57531"/>
                    <a:gd name="connsiteY2" fmla="*/ 49238 h 60373"/>
                    <a:gd name="connsiteX3" fmla="*/ 11307 w 57531"/>
                    <a:gd name="connsiteY3" fmla="*/ 53782 h 60373"/>
                    <a:gd name="connsiteX4" fmla="*/ 20070 w 57531"/>
                    <a:gd name="connsiteY4" fmla="*/ 59936 h 60373"/>
                    <a:gd name="connsiteX5" fmla="*/ 49979 w 57531"/>
                    <a:gd name="connsiteY5" fmla="*/ 49427 h 60373"/>
                    <a:gd name="connsiteX6" fmla="*/ 57218 w 57531"/>
                    <a:gd name="connsiteY6" fmla="*/ 34469 h 60373"/>
                    <a:gd name="connsiteX7" fmla="*/ 53789 w 57531"/>
                    <a:gd name="connsiteY7" fmla="*/ 15061 h 60373"/>
                    <a:gd name="connsiteX8" fmla="*/ 41883 w 57531"/>
                    <a:gd name="connsiteY8" fmla="*/ 3038 h 60373"/>
                    <a:gd name="connsiteX9" fmla="*/ 22356 w 57531"/>
                    <a:gd name="connsiteY9" fmla="*/ 671 h 60373"/>
                    <a:gd name="connsiteX10" fmla="*/ 258 w 57531"/>
                    <a:gd name="connsiteY10" fmla="*/ 23392 h 60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7531" h="60373">
                      <a:moveTo>
                        <a:pt x="258" y="23392"/>
                      </a:moveTo>
                      <a:cubicBezTo>
                        <a:pt x="-599" y="30398"/>
                        <a:pt x="639" y="37404"/>
                        <a:pt x="4545" y="43463"/>
                      </a:cubicBezTo>
                      <a:cubicBezTo>
                        <a:pt x="5878" y="45546"/>
                        <a:pt x="7593" y="47534"/>
                        <a:pt x="9498" y="49238"/>
                      </a:cubicBezTo>
                      <a:cubicBezTo>
                        <a:pt x="9783" y="50847"/>
                        <a:pt x="10355" y="52362"/>
                        <a:pt x="11307" y="53782"/>
                      </a:cubicBezTo>
                      <a:cubicBezTo>
                        <a:pt x="13403" y="56717"/>
                        <a:pt x="16451" y="59273"/>
                        <a:pt x="20070" y="59936"/>
                      </a:cubicBezTo>
                      <a:cubicBezTo>
                        <a:pt x="31024" y="61735"/>
                        <a:pt x="42740" y="57948"/>
                        <a:pt x="49979" y="49427"/>
                      </a:cubicBezTo>
                      <a:cubicBezTo>
                        <a:pt x="53598" y="45167"/>
                        <a:pt x="56456" y="39960"/>
                        <a:pt x="57218" y="34469"/>
                      </a:cubicBezTo>
                      <a:cubicBezTo>
                        <a:pt x="58170" y="27558"/>
                        <a:pt x="56932" y="21215"/>
                        <a:pt x="53789" y="15061"/>
                      </a:cubicBezTo>
                      <a:cubicBezTo>
                        <a:pt x="51217" y="10043"/>
                        <a:pt x="46836" y="5783"/>
                        <a:pt x="41883" y="3038"/>
                      </a:cubicBezTo>
                      <a:cubicBezTo>
                        <a:pt x="35787" y="-276"/>
                        <a:pt x="29119" y="-560"/>
                        <a:pt x="22356" y="671"/>
                      </a:cubicBezTo>
                      <a:cubicBezTo>
                        <a:pt x="11498" y="2754"/>
                        <a:pt x="1592" y="12410"/>
                        <a:pt x="258" y="2339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08" name="Freeform 3234">
                  <a:extLst>
                    <a:ext uri="{FF2B5EF4-FFF2-40B4-BE49-F238E27FC236}">
                      <a16:creationId xmlns:a16="http://schemas.microsoft.com/office/drawing/2014/main" id="{3EA429AB-C6AA-7B5C-A2A3-156510A6930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42345" y="972635"/>
                  <a:ext cx="65840" cy="54860"/>
                </a:xfrm>
                <a:custGeom>
                  <a:avLst/>
                  <a:gdLst>
                    <a:gd name="connsiteX0" fmla="*/ 405 w 65840"/>
                    <a:gd name="connsiteY0" fmla="*/ 22199 h 54860"/>
                    <a:gd name="connsiteX1" fmla="*/ 17645 w 65840"/>
                    <a:gd name="connsiteY1" fmla="*/ 52305 h 54860"/>
                    <a:gd name="connsiteX2" fmla="*/ 30694 w 65840"/>
                    <a:gd name="connsiteY2" fmla="*/ 54861 h 54860"/>
                    <a:gd name="connsiteX3" fmla="*/ 40791 w 65840"/>
                    <a:gd name="connsiteY3" fmla="*/ 53346 h 54860"/>
                    <a:gd name="connsiteX4" fmla="*/ 57745 w 65840"/>
                    <a:gd name="connsiteY4" fmla="*/ 45867 h 54860"/>
                    <a:gd name="connsiteX5" fmla="*/ 64603 w 65840"/>
                    <a:gd name="connsiteY5" fmla="*/ 36210 h 54860"/>
                    <a:gd name="connsiteX6" fmla="*/ 64794 w 65840"/>
                    <a:gd name="connsiteY6" fmla="*/ 31855 h 54860"/>
                    <a:gd name="connsiteX7" fmla="*/ 65746 w 65840"/>
                    <a:gd name="connsiteY7" fmla="*/ 23524 h 54860"/>
                    <a:gd name="connsiteX8" fmla="*/ 50792 w 65840"/>
                    <a:gd name="connsiteY8" fmla="*/ 3359 h 54860"/>
                    <a:gd name="connsiteX9" fmla="*/ 30789 w 65840"/>
                    <a:gd name="connsiteY9" fmla="*/ 45 h 54860"/>
                    <a:gd name="connsiteX10" fmla="*/ 405 w 65840"/>
                    <a:gd name="connsiteY10" fmla="*/ 22199 h 54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840" h="54860">
                      <a:moveTo>
                        <a:pt x="405" y="22199"/>
                      </a:moveTo>
                      <a:cubicBezTo>
                        <a:pt x="-1881" y="34885"/>
                        <a:pt x="5739" y="47760"/>
                        <a:pt x="17645" y="52305"/>
                      </a:cubicBezTo>
                      <a:cubicBezTo>
                        <a:pt x="22217" y="54009"/>
                        <a:pt x="25741" y="54861"/>
                        <a:pt x="30694" y="54861"/>
                      </a:cubicBezTo>
                      <a:cubicBezTo>
                        <a:pt x="34123" y="54861"/>
                        <a:pt x="37552" y="54198"/>
                        <a:pt x="40791" y="53346"/>
                      </a:cubicBezTo>
                      <a:cubicBezTo>
                        <a:pt x="46696" y="51831"/>
                        <a:pt x="52316" y="48802"/>
                        <a:pt x="57745" y="45867"/>
                      </a:cubicBezTo>
                      <a:cubicBezTo>
                        <a:pt x="61079" y="44068"/>
                        <a:pt x="63746" y="39713"/>
                        <a:pt x="64603" y="36210"/>
                      </a:cubicBezTo>
                      <a:cubicBezTo>
                        <a:pt x="64889" y="34885"/>
                        <a:pt x="64889" y="33370"/>
                        <a:pt x="64794" y="31855"/>
                      </a:cubicBezTo>
                      <a:cubicBezTo>
                        <a:pt x="65651" y="29205"/>
                        <a:pt x="66032" y="26364"/>
                        <a:pt x="65746" y="23524"/>
                      </a:cubicBezTo>
                      <a:cubicBezTo>
                        <a:pt x="64698" y="14625"/>
                        <a:pt x="59174" y="6767"/>
                        <a:pt x="50792" y="3359"/>
                      </a:cubicBezTo>
                      <a:cubicBezTo>
                        <a:pt x="44506" y="803"/>
                        <a:pt x="37648" y="-239"/>
                        <a:pt x="30789" y="45"/>
                      </a:cubicBezTo>
                      <a:cubicBezTo>
                        <a:pt x="17455" y="613"/>
                        <a:pt x="2977" y="7903"/>
                        <a:pt x="405" y="22199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09" name="Freeform 3268">
                  <a:extLst>
                    <a:ext uri="{FF2B5EF4-FFF2-40B4-BE49-F238E27FC236}">
                      <a16:creationId xmlns:a16="http://schemas.microsoft.com/office/drawing/2014/main" id="{F7C816AB-9A06-1BC9-BF90-054E8F10463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89669" y="1107672"/>
                  <a:ext cx="61145" cy="63469"/>
                </a:xfrm>
                <a:custGeom>
                  <a:avLst/>
                  <a:gdLst>
                    <a:gd name="connsiteX0" fmla="*/ 1087 w 61145"/>
                    <a:gd name="connsiteY0" fmla="*/ 21692 h 63469"/>
                    <a:gd name="connsiteX1" fmla="*/ 1658 w 61145"/>
                    <a:gd name="connsiteY1" fmla="*/ 38544 h 63469"/>
                    <a:gd name="connsiteX2" fmla="*/ 15564 w 61145"/>
                    <a:gd name="connsiteY2" fmla="*/ 54260 h 63469"/>
                    <a:gd name="connsiteX3" fmla="*/ 20708 w 61145"/>
                    <a:gd name="connsiteY3" fmla="*/ 56343 h 63469"/>
                    <a:gd name="connsiteX4" fmla="*/ 26423 w 61145"/>
                    <a:gd name="connsiteY4" fmla="*/ 62023 h 63469"/>
                    <a:gd name="connsiteX5" fmla="*/ 36996 w 61145"/>
                    <a:gd name="connsiteY5" fmla="*/ 62970 h 63469"/>
                    <a:gd name="connsiteX6" fmla="*/ 60522 w 61145"/>
                    <a:gd name="connsiteY6" fmla="*/ 38450 h 63469"/>
                    <a:gd name="connsiteX7" fmla="*/ 48902 w 61145"/>
                    <a:gd name="connsiteY7" fmla="*/ 6924 h 63469"/>
                    <a:gd name="connsiteX8" fmla="*/ 41663 w 61145"/>
                    <a:gd name="connsiteY8" fmla="*/ 2569 h 63469"/>
                    <a:gd name="connsiteX9" fmla="*/ 29280 w 61145"/>
                    <a:gd name="connsiteY9" fmla="*/ 12 h 63469"/>
                    <a:gd name="connsiteX10" fmla="*/ 12326 w 61145"/>
                    <a:gd name="connsiteY10" fmla="*/ 5409 h 63469"/>
                    <a:gd name="connsiteX11" fmla="*/ 4706 w 61145"/>
                    <a:gd name="connsiteY11" fmla="*/ 13551 h 63469"/>
                    <a:gd name="connsiteX12" fmla="*/ 1087 w 61145"/>
                    <a:gd name="connsiteY12" fmla="*/ 21692 h 63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1145" h="63469">
                      <a:moveTo>
                        <a:pt x="1087" y="21692"/>
                      </a:moveTo>
                      <a:cubicBezTo>
                        <a:pt x="-533" y="26899"/>
                        <a:pt x="-342" y="33527"/>
                        <a:pt x="1658" y="38544"/>
                      </a:cubicBezTo>
                      <a:cubicBezTo>
                        <a:pt x="4325" y="45361"/>
                        <a:pt x="8992" y="50852"/>
                        <a:pt x="15564" y="54260"/>
                      </a:cubicBezTo>
                      <a:cubicBezTo>
                        <a:pt x="17184" y="55112"/>
                        <a:pt x="18898" y="55775"/>
                        <a:pt x="20708" y="56343"/>
                      </a:cubicBezTo>
                      <a:cubicBezTo>
                        <a:pt x="22042" y="58709"/>
                        <a:pt x="23851" y="60887"/>
                        <a:pt x="26423" y="62023"/>
                      </a:cubicBezTo>
                      <a:cubicBezTo>
                        <a:pt x="29852" y="63632"/>
                        <a:pt x="33281" y="63822"/>
                        <a:pt x="36996" y="62970"/>
                      </a:cubicBezTo>
                      <a:cubicBezTo>
                        <a:pt x="48616" y="60319"/>
                        <a:pt x="58141" y="49905"/>
                        <a:pt x="60522" y="38450"/>
                      </a:cubicBezTo>
                      <a:cubicBezTo>
                        <a:pt x="62904" y="27089"/>
                        <a:pt x="58332" y="13929"/>
                        <a:pt x="48902" y="6924"/>
                      </a:cubicBezTo>
                      <a:cubicBezTo>
                        <a:pt x="46616" y="5219"/>
                        <a:pt x="44330" y="3610"/>
                        <a:pt x="41663" y="2569"/>
                      </a:cubicBezTo>
                      <a:cubicBezTo>
                        <a:pt x="37377" y="959"/>
                        <a:pt x="33948" y="202"/>
                        <a:pt x="29280" y="12"/>
                      </a:cubicBezTo>
                      <a:cubicBezTo>
                        <a:pt x="23470" y="-177"/>
                        <a:pt x="16898" y="1811"/>
                        <a:pt x="12326" y="5409"/>
                      </a:cubicBezTo>
                      <a:cubicBezTo>
                        <a:pt x="8992" y="7965"/>
                        <a:pt x="7087" y="10142"/>
                        <a:pt x="4706" y="13551"/>
                      </a:cubicBezTo>
                      <a:cubicBezTo>
                        <a:pt x="2896" y="16012"/>
                        <a:pt x="1944" y="18852"/>
                        <a:pt x="1087" y="2169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10" name="Freeform 3271">
                  <a:extLst>
                    <a:ext uri="{FF2B5EF4-FFF2-40B4-BE49-F238E27FC236}">
                      <a16:creationId xmlns:a16="http://schemas.microsoft.com/office/drawing/2014/main" id="{545C77BB-FF7F-75A1-CE0E-51C0A3D2314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74623" y="1237456"/>
                  <a:ext cx="61114" cy="60572"/>
                </a:xfrm>
                <a:custGeom>
                  <a:avLst/>
                  <a:gdLst>
                    <a:gd name="connsiteX0" fmla="*/ 703 w 61114"/>
                    <a:gd name="connsiteY0" fmla="*/ 23219 h 60572"/>
                    <a:gd name="connsiteX1" fmla="*/ 513 w 61114"/>
                    <a:gd name="connsiteY1" fmla="*/ 34864 h 60572"/>
                    <a:gd name="connsiteX2" fmla="*/ 7180 w 61114"/>
                    <a:gd name="connsiteY2" fmla="*/ 47929 h 60572"/>
                    <a:gd name="connsiteX3" fmla="*/ 18705 w 61114"/>
                    <a:gd name="connsiteY3" fmla="*/ 54556 h 60572"/>
                    <a:gd name="connsiteX4" fmla="*/ 20706 w 61114"/>
                    <a:gd name="connsiteY4" fmla="*/ 54934 h 60572"/>
                    <a:gd name="connsiteX5" fmla="*/ 22515 w 61114"/>
                    <a:gd name="connsiteY5" fmla="*/ 56828 h 60572"/>
                    <a:gd name="connsiteX6" fmla="*/ 32612 w 61114"/>
                    <a:gd name="connsiteY6" fmla="*/ 60520 h 60572"/>
                    <a:gd name="connsiteX7" fmla="*/ 52614 w 61114"/>
                    <a:gd name="connsiteY7" fmla="*/ 51053 h 60572"/>
                    <a:gd name="connsiteX8" fmla="*/ 58139 w 61114"/>
                    <a:gd name="connsiteY8" fmla="*/ 43195 h 60572"/>
                    <a:gd name="connsiteX9" fmla="*/ 61091 w 61114"/>
                    <a:gd name="connsiteY9" fmla="*/ 30698 h 60572"/>
                    <a:gd name="connsiteX10" fmla="*/ 55186 w 61114"/>
                    <a:gd name="connsiteY10" fmla="*/ 12616 h 60572"/>
                    <a:gd name="connsiteX11" fmla="*/ 45471 w 61114"/>
                    <a:gd name="connsiteY11" fmla="*/ 3906 h 60572"/>
                    <a:gd name="connsiteX12" fmla="*/ 42613 w 61114"/>
                    <a:gd name="connsiteY12" fmla="*/ 2486 h 60572"/>
                    <a:gd name="connsiteX13" fmla="*/ 36136 w 61114"/>
                    <a:gd name="connsiteY13" fmla="*/ 403 h 60572"/>
                    <a:gd name="connsiteX14" fmla="*/ 703 w 61114"/>
                    <a:gd name="connsiteY14" fmla="*/ 23219 h 60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1114" h="60572">
                      <a:moveTo>
                        <a:pt x="703" y="23219"/>
                      </a:moveTo>
                      <a:cubicBezTo>
                        <a:pt x="-250" y="27101"/>
                        <a:pt x="-154" y="30982"/>
                        <a:pt x="513" y="34864"/>
                      </a:cubicBezTo>
                      <a:cubicBezTo>
                        <a:pt x="1465" y="39881"/>
                        <a:pt x="3656" y="44142"/>
                        <a:pt x="7180" y="47929"/>
                      </a:cubicBezTo>
                      <a:cubicBezTo>
                        <a:pt x="10228" y="51337"/>
                        <a:pt x="14419" y="53230"/>
                        <a:pt x="18705" y="54556"/>
                      </a:cubicBezTo>
                      <a:cubicBezTo>
                        <a:pt x="19372" y="54745"/>
                        <a:pt x="20039" y="54840"/>
                        <a:pt x="20706" y="54934"/>
                      </a:cubicBezTo>
                      <a:cubicBezTo>
                        <a:pt x="21182" y="55597"/>
                        <a:pt x="21753" y="56260"/>
                        <a:pt x="22515" y="56828"/>
                      </a:cubicBezTo>
                      <a:cubicBezTo>
                        <a:pt x="25277" y="59195"/>
                        <a:pt x="28897" y="60899"/>
                        <a:pt x="32612" y="60520"/>
                      </a:cubicBezTo>
                      <a:cubicBezTo>
                        <a:pt x="40232" y="59763"/>
                        <a:pt x="47185" y="56544"/>
                        <a:pt x="52614" y="51053"/>
                      </a:cubicBezTo>
                      <a:cubicBezTo>
                        <a:pt x="54805" y="48781"/>
                        <a:pt x="56805" y="46035"/>
                        <a:pt x="58139" y="43195"/>
                      </a:cubicBezTo>
                      <a:cubicBezTo>
                        <a:pt x="60139" y="38935"/>
                        <a:pt x="60901" y="35242"/>
                        <a:pt x="61091" y="30698"/>
                      </a:cubicBezTo>
                      <a:cubicBezTo>
                        <a:pt x="61377" y="24544"/>
                        <a:pt x="58996" y="17444"/>
                        <a:pt x="55186" y="12616"/>
                      </a:cubicBezTo>
                      <a:cubicBezTo>
                        <a:pt x="52233" y="8923"/>
                        <a:pt x="49566" y="6367"/>
                        <a:pt x="45471" y="3906"/>
                      </a:cubicBezTo>
                      <a:cubicBezTo>
                        <a:pt x="44518" y="3338"/>
                        <a:pt x="43565" y="2864"/>
                        <a:pt x="42613" y="2486"/>
                      </a:cubicBezTo>
                      <a:cubicBezTo>
                        <a:pt x="40517" y="1634"/>
                        <a:pt x="38422" y="782"/>
                        <a:pt x="36136" y="403"/>
                      </a:cubicBezTo>
                      <a:cubicBezTo>
                        <a:pt x="20324" y="-2153"/>
                        <a:pt x="4608" y="7693"/>
                        <a:pt x="703" y="23219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11" name="Freeform 3272">
                  <a:extLst>
                    <a:ext uri="{FF2B5EF4-FFF2-40B4-BE49-F238E27FC236}">
                      <a16:creationId xmlns:a16="http://schemas.microsoft.com/office/drawing/2014/main" id="{3361CF79-6501-6839-F339-1EBF1B30C7E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88748" y="1218612"/>
                  <a:ext cx="74896" cy="64578"/>
                </a:xfrm>
                <a:custGeom>
                  <a:avLst/>
                  <a:gdLst>
                    <a:gd name="connsiteX0" fmla="*/ 377 w 74896"/>
                    <a:gd name="connsiteY0" fmla="*/ 24454 h 64578"/>
                    <a:gd name="connsiteX1" fmla="*/ 22665 w 74896"/>
                    <a:gd name="connsiteY1" fmla="*/ 61566 h 64578"/>
                    <a:gd name="connsiteX2" fmla="*/ 70957 w 74896"/>
                    <a:gd name="connsiteY2" fmla="*/ 50678 h 64578"/>
                    <a:gd name="connsiteX3" fmla="*/ 73814 w 74896"/>
                    <a:gd name="connsiteY3" fmla="*/ 36477 h 64578"/>
                    <a:gd name="connsiteX4" fmla="*/ 66766 w 74896"/>
                    <a:gd name="connsiteY4" fmla="*/ 11389 h 64578"/>
                    <a:gd name="connsiteX5" fmla="*/ 52573 w 74896"/>
                    <a:gd name="connsiteY5" fmla="*/ 3626 h 64578"/>
                    <a:gd name="connsiteX6" fmla="*/ 41810 w 74896"/>
                    <a:gd name="connsiteY6" fmla="*/ 691 h 64578"/>
                    <a:gd name="connsiteX7" fmla="*/ 15236 w 74896"/>
                    <a:gd name="connsiteY7" fmla="*/ 4478 h 64578"/>
                    <a:gd name="connsiteX8" fmla="*/ 377 w 74896"/>
                    <a:gd name="connsiteY8" fmla="*/ 24454 h 64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4896" h="64578">
                      <a:moveTo>
                        <a:pt x="377" y="24454"/>
                      </a:moveTo>
                      <a:cubicBezTo>
                        <a:pt x="-2100" y="40075"/>
                        <a:pt x="7901" y="55980"/>
                        <a:pt x="22665" y="61566"/>
                      </a:cubicBezTo>
                      <a:cubicBezTo>
                        <a:pt x="39238" y="67909"/>
                        <a:pt x="58860" y="64217"/>
                        <a:pt x="70957" y="50678"/>
                      </a:cubicBezTo>
                      <a:cubicBezTo>
                        <a:pt x="74386" y="46891"/>
                        <a:pt x="75433" y="41211"/>
                        <a:pt x="73814" y="36477"/>
                      </a:cubicBezTo>
                      <a:cubicBezTo>
                        <a:pt x="76767" y="27673"/>
                        <a:pt x="73433" y="17732"/>
                        <a:pt x="66766" y="11389"/>
                      </a:cubicBezTo>
                      <a:cubicBezTo>
                        <a:pt x="62670" y="7508"/>
                        <a:pt x="57812" y="5425"/>
                        <a:pt x="52573" y="3626"/>
                      </a:cubicBezTo>
                      <a:cubicBezTo>
                        <a:pt x="49049" y="2395"/>
                        <a:pt x="45525" y="1354"/>
                        <a:pt x="41810" y="691"/>
                      </a:cubicBezTo>
                      <a:cubicBezTo>
                        <a:pt x="32571" y="-824"/>
                        <a:pt x="23522" y="28"/>
                        <a:pt x="15236" y="4478"/>
                      </a:cubicBezTo>
                      <a:cubicBezTo>
                        <a:pt x="7806" y="8454"/>
                        <a:pt x="1710" y="16123"/>
                        <a:pt x="377" y="2445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12" name="Freeform 3273">
                  <a:extLst>
                    <a:ext uri="{FF2B5EF4-FFF2-40B4-BE49-F238E27FC236}">
                      <a16:creationId xmlns:a16="http://schemas.microsoft.com/office/drawing/2014/main" id="{FF1D7C23-6741-EF43-D142-1F5B520158A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60199" y="1134950"/>
                  <a:ext cx="61113" cy="62462"/>
                </a:xfrm>
                <a:custGeom>
                  <a:avLst/>
                  <a:gdLst>
                    <a:gd name="connsiteX0" fmla="*/ 351 w 61113"/>
                    <a:gd name="connsiteY0" fmla="*/ 25372 h 62462"/>
                    <a:gd name="connsiteX1" fmla="*/ 4541 w 61113"/>
                    <a:gd name="connsiteY1" fmla="*/ 46011 h 62462"/>
                    <a:gd name="connsiteX2" fmla="*/ 14257 w 61113"/>
                    <a:gd name="connsiteY2" fmla="*/ 54721 h 62462"/>
                    <a:gd name="connsiteX3" fmla="*/ 24544 w 61113"/>
                    <a:gd name="connsiteY3" fmla="*/ 57656 h 62462"/>
                    <a:gd name="connsiteX4" fmla="*/ 28640 w 61113"/>
                    <a:gd name="connsiteY4" fmla="*/ 60875 h 62462"/>
                    <a:gd name="connsiteX5" fmla="*/ 39213 w 61113"/>
                    <a:gd name="connsiteY5" fmla="*/ 61821 h 62462"/>
                    <a:gd name="connsiteX6" fmla="*/ 57501 w 61113"/>
                    <a:gd name="connsiteY6" fmla="*/ 46106 h 62462"/>
                    <a:gd name="connsiteX7" fmla="*/ 59882 w 61113"/>
                    <a:gd name="connsiteY7" fmla="*/ 22816 h 62462"/>
                    <a:gd name="connsiteX8" fmla="*/ 49309 w 61113"/>
                    <a:gd name="connsiteY8" fmla="*/ 7384 h 62462"/>
                    <a:gd name="connsiteX9" fmla="*/ 44070 w 61113"/>
                    <a:gd name="connsiteY9" fmla="*/ 3787 h 62462"/>
                    <a:gd name="connsiteX10" fmla="*/ 37879 w 61113"/>
                    <a:gd name="connsiteY10" fmla="*/ 1325 h 62462"/>
                    <a:gd name="connsiteX11" fmla="*/ 28354 w 61113"/>
                    <a:gd name="connsiteY11" fmla="*/ 0 h 62462"/>
                    <a:gd name="connsiteX12" fmla="*/ 8828 w 61113"/>
                    <a:gd name="connsiteY12" fmla="*/ 8805 h 62462"/>
                    <a:gd name="connsiteX13" fmla="*/ 351 w 61113"/>
                    <a:gd name="connsiteY13" fmla="*/ 25372 h 62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113" h="62462">
                      <a:moveTo>
                        <a:pt x="351" y="25372"/>
                      </a:moveTo>
                      <a:cubicBezTo>
                        <a:pt x="-602" y="32473"/>
                        <a:pt x="255" y="40047"/>
                        <a:pt x="4541" y="46011"/>
                      </a:cubicBezTo>
                      <a:cubicBezTo>
                        <a:pt x="7113" y="49703"/>
                        <a:pt x="10257" y="52543"/>
                        <a:pt x="14257" y="54721"/>
                      </a:cubicBezTo>
                      <a:cubicBezTo>
                        <a:pt x="17496" y="56520"/>
                        <a:pt x="20925" y="57372"/>
                        <a:pt x="24544" y="57656"/>
                      </a:cubicBezTo>
                      <a:cubicBezTo>
                        <a:pt x="25687" y="58981"/>
                        <a:pt x="27021" y="60117"/>
                        <a:pt x="28640" y="60875"/>
                      </a:cubicBezTo>
                      <a:cubicBezTo>
                        <a:pt x="31878" y="62389"/>
                        <a:pt x="35688" y="63052"/>
                        <a:pt x="39213" y="61821"/>
                      </a:cubicBezTo>
                      <a:cubicBezTo>
                        <a:pt x="47023" y="59076"/>
                        <a:pt x="53595" y="53490"/>
                        <a:pt x="57501" y="46106"/>
                      </a:cubicBezTo>
                      <a:cubicBezTo>
                        <a:pt x="61215" y="39005"/>
                        <a:pt x="62168" y="30579"/>
                        <a:pt x="59882" y="22816"/>
                      </a:cubicBezTo>
                      <a:cubicBezTo>
                        <a:pt x="58167" y="16946"/>
                        <a:pt x="54262" y="10982"/>
                        <a:pt x="49309" y="7384"/>
                      </a:cubicBezTo>
                      <a:cubicBezTo>
                        <a:pt x="47595" y="6154"/>
                        <a:pt x="45880" y="4828"/>
                        <a:pt x="44070" y="3787"/>
                      </a:cubicBezTo>
                      <a:cubicBezTo>
                        <a:pt x="42165" y="2746"/>
                        <a:pt x="39975" y="1988"/>
                        <a:pt x="37879" y="1325"/>
                      </a:cubicBezTo>
                      <a:cubicBezTo>
                        <a:pt x="34831" y="284"/>
                        <a:pt x="31497" y="0"/>
                        <a:pt x="28354" y="0"/>
                      </a:cubicBezTo>
                      <a:cubicBezTo>
                        <a:pt x="20925" y="189"/>
                        <a:pt x="13876" y="3598"/>
                        <a:pt x="8828" y="8805"/>
                      </a:cubicBezTo>
                      <a:cubicBezTo>
                        <a:pt x="4351" y="13160"/>
                        <a:pt x="1113" y="19408"/>
                        <a:pt x="351" y="2537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13" name="Freeform 3274">
                  <a:extLst>
                    <a:ext uri="{FF2B5EF4-FFF2-40B4-BE49-F238E27FC236}">
                      <a16:creationId xmlns:a16="http://schemas.microsoft.com/office/drawing/2014/main" id="{0B8AE95B-71D5-51D9-28CF-70EA26DE791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24413" y="1143146"/>
                  <a:ext cx="61589" cy="71713"/>
                </a:xfrm>
                <a:custGeom>
                  <a:avLst/>
                  <a:gdLst>
                    <a:gd name="connsiteX0" fmla="*/ 1097 w 61589"/>
                    <a:gd name="connsiteY0" fmla="*/ 23329 h 71713"/>
                    <a:gd name="connsiteX1" fmla="*/ 906 w 61589"/>
                    <a:gd name="connsiteY1" fmla="*/ 39897 h 71713"/>
                    <a:gd name="connsiteX2" fmla="*/ 16241 w 61589"/>
                    <a:gd name="connsiteY2" fmla="*/ 66405 h 71713"/>
                    <a:gd name="connsiteX3" fmla="*/ 26052 w 61589"/>
                    <a:gd name="connsiteY3" fmla="*/ 70098 h 71713"/>
                    <a:gd name="connsiteX4" fmla="*/ 40911 w 61589"/>
                    <a:gd name="connsiteY4" fmla="*/ 70950 h 71713"/>
                    <a:gd name="connsiteX5" fmla="*/ 59866 w 61589"/>
                    <a:gd name="connsiteY5" fmla="*/ 49743 h 71713"/>
                    <a:gd name="connsiteX6" fmla="*/ 61580 w 61589"/>
                    <a:gd name="connsiteY6" fmla="*/ 37152 h 71713"/>
                    <a:gd name="connsiteX7" fmla="*/ 59580 w 61589"/>
                    <a:gd name="connsiteY7" fmla="*/ 23708 h 71713"/>
                    <a:gd name="connsiteX8" fmla="*/ 51484 w 61589"/>
                    <a:gd name="connsiteY8" fmla="*/ 9886 h 71713"/>
                    <a:gd name="connsiteX9" fmla="*/ 37577 w 61589"/>
                    <a:gd name="connsiteY9" fmla="*/ 1365 h 71713"/>
                    <a:gd name="connsiteX10" fmla="*/ 9002 w 61589"/>
                    <a:gd name="connsiteY10" fmla="*/ 8844 h 71713"/>
                    <a:gd name="connsiteX11" fmla="*/ 1097 w 61589"/>
                    <a:gd name="connsiteY11" fmla="*/ 23329 h 71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1589" h="71713">
                      <a:moveTo>
                        <a:pt x="1097" y="23329"/>
                      </a:moveTo>
                      <a:cubicBezTo>
                        <a:pt x="-523" y="28820"/>
                        <a:pt x="-142" y="34406"/>
                        <a:pt x="906" y="39897"/>
                      </a:cubicBezTo>
                      <a:cubicBezTo>
                        <a:pt x="2811" y="50216"/>
                        <a:pt x="9383" y="58832"/>
                        <a:pt x="16241" y="66405"/>
                      </a:cubicBezTo>
                      <a:cubicBezTo>
                        <a:pt x="18432" y="68867"/>
                        <a:pt x="22814" y="70192"/>
                        <a:pt x="26052" y="70098"/>
                      </a:cubicBezTo>
                      <a:cubicBezTo>
                        <a:pt x="30624" y="71802"/>
                        <a:pt x="35768" y="72275"/>
                        <a:pt x="40911" y="70950"/>
                      </a:cubicBezTo>
                      <a:cubicBezTo>
                        <a:pt x="50912" y="68299"/>
                        <a:pt x="56913" y="58926"/>
                        <a:pt x="59866" y="49743"/>
                      </a:cubicBezTo>
                      <a:cubicBezTo>
                        <a:pt x="61199" y="45672"/>
                        <a:pt x="61485" y="41412"/>
                        <a:pt x="61580" y="37152"/>
                      </a:cubicBezTo>
                      <a:cubicBezTo>
                        <a:pt x="61676" y="32702"/>
                        <a:pt x="61009" y="27968"/>
                        <a:pt x="59580" y="23708"/>
                      </a:cubicBezTo>
                      <a:cubicBezTo>
                        <a:pt x="57961" y="18501"/>
                        <a:pt x="55199" y="13957"/>
                        <a:pt x="51484" y="9886"/>
                      </a:cubicBezTo>
                      <a:cubicBezTo>
                        <a:pt x="47674" y="5720"/>
                        <a:pt x="42816" y="3164"/>
                        <a:pt x="37577" y="1365"/>
                      </a:cubicBezTo>
                      <a:cubicBezTo>
                        <a:pt x="27576" y="-2138"/>
                        <a:pt x="16241" y="1365"/>
                        <a:pt x="9002" y="8844"/>
                      </a:cubicBezTo>
                      <a:cubicBezTo>
                        <a:pt x="5097" y="12915"/>
                        <a:pt x="2716" y="18028"/>
                        <a:pt x="1097" y="23329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grpSp>
              <p:nvGrpSpPr>
                <p:cNvPr id="814" name="Graphic 6797">
                  <a:extLst>
                    <a:ext uri="{FF2B5EF4-FFF2-40B4-BE49-F238E27FC236}">
                      <a16:creationId xmlns:a16="http://schemas.microsoft.com/office/drawing/2014/main" id="{9B5291C7-418D-3DCF-AA51-D548FF32A835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6775105" y="1131663"/>
                  <a:ext cx="128969" cy="88681"/>
                  <a:chOff x="6775105" y="1131663"/>
                  <a:chExt cx="128969" cy="88681"/>
                </a:xfrm>
                <a:solidFill>
                  <a:srgbClr val="E6E6E6"/>
                </a:solidFill>
              </p:grpSpPr>
              <p:sp>
                <p:nvSpPr>
                  <p:cNvPr id="836" name="Freeform 261">
                    <a:extLst>
                      <a:ext uri="{FF2B5EF4-FFF2-40B4-BE49-F238E27FC236}">
                        <a16:creationId xmlns:a16="http://schemas.microsoft.com/office/drawing/2014/main" id="{D2D26912-B4A5-BD79-6073-1D6CDBA3823B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6872950" y="1167368"/>
                    <a:ext cx="400" cy="716"/>
                  </a:xfrm>
                  <a:custGeom>
                    <a:avLst/>
                    <a:gdLst>
                      <a:gd name="connsiteX0" fmla="*/ 400 w 400"/>
                      <a:gd name="connsiteY0" fmla="*/ 717 h 716"/>
                      <a:gd name="connsiteX1" fmla="*/ 400 w 400"/>
                      <a:gd name="connsiteY1" fmla="*/ 717 h 716"/>
                      <a:gd name="connsiteX2" fmla="*/ 400 w 400"/>
                      <a:gd name="connsiteY2" fmla="*/ 717 h 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00" h="716">
                        <a:moveTo>
                          <a:pt x="400" y="717"/>
                        </a:moveTo>
                        <a:cubicBezTo>
                          <a:pt x="19" y="-40"/>
                          <a:pt x="-267" y="-419"/>
                          <a:pt x="400" y="717"/>
                        </a:cubicBezTo>
                        <a:lnTo>
                          <a:pt x="400" y="717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b="1"/>
                  </a:p>
                </p:txBody>
              </p:sp>
              <p:sp>
                <p:nvSpPr>
                  <p:cNvPr id="837" name="Freeform 262">
                    <a:extLst>
                      <a:ext uri="{FF2B5EF4-FFF2-40B4-BE49-F238E27FC236}">
                        <a16:creationId xmlns:a16="http://schemas.microsoft.com/office/drawing/2014/main" id="{B7022BCF-6FCD-8EC0-AB22-19F1FF5DDD4E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6775105" y="1131663"/>
                    <a:ext cx="128969" cy="88681"/>
                  </a:xfrm>
                  <a:custGeom>
                    <a:avLst/>
                    <a:gdLst>
                      <a:gd name="connsiteX0" fmla="*/ 43 w 128969"/>
                      <a:gd name="connsiteY0" fmla="*/ 54694 h 88681"/>
                      <a:gd name="connsiteX1" fmla="*/ 16331 w 128969"/>
                      <a:gd name="connsiteY1" fmla="*/ 83664 h 88681"/>
                      <a:gd name="connsiteX2" fmla="*/ 49097 w 128969"/>
                      <a:gd name="connsiteY2" fmla="*/ 84516 h 88681"/>
                      <a:gd name="connsiteX3" fmla="*/ 52621 w 128969"/>
                      <a:gd name="connsiteY3" fmla="*/ 81960 h 88681"/>
                      <a:gd name="connsiteX4" fmla="*/ 70814 w 128969"/>
                      <a:gd name="connsiteY4" fmla="*/ 69084 h 88681"/>
                      <a:gd name="connsiteX5" fmla="*/ 74052 w 128969"/>
                      <a:gd name="connsiteY5" fmla="*/ 53463 h 88681"/>
                      <a:gd name="connsiteX6" fmla="*/ 74814 w 128969"/>
                      <a:gd name="connsiteY6" fmla="*/ 51286 h 88681"/>
                      <a:gd name="connsiteX7" fmla="*/ 104627 w 128969"/>
                      <a:gd name="connsiteY7" fmla="*/ 77037 h 88681"/>
                      <a:gd name="connsiteX8" fmla="*/ 123297 w 128969"/>
                      <a:gd name="connsiteY8" fmla="*/ 71167 h 88681"/>
                      <a:gd name="connsiteX9" fmla="*/ 126535 w 128969"/>
                      <a:gd name="connsiteY9" fmla="*/ 65297 h 88681"/>
                      <a:gd name="connsiteX10" fmla="*/ 105390 w 128969"/>
                      <a:gd name="connsiteY10" fmla="*/ 3855 h 88681"/>
                      <a:gd name="connsiteX11" fmla="*/ 67480 w 128969"/>
                      <a:gd name="connsiteY11" fmla="*/ 13511 h 88681"/>
                      <a:gd name="connsiteX12" fmla="*/ 65003 w 128969"/>
                      <a:gd name="connsiteY12" fmla="*/ 29416 h 88681"/>
                      <a:gd name="connsiteX13" fmla="*/ 64623 w 128969"/>
                      <a:gd name="connsiteY13" fmla="*/ 29037 h 88681"/>
                      <a:gd name="connsiteX14" fmla="*/ 49097 w 128969"/>
                      <a:gd name="connsiteY14" fmla="*/ 20422 h 88681"/>
                      <a:gd name="connsiteX15" fmla="*/ 17569 w 128969"/>
                      <a:gd name="connsiteY15" fmla="*/ 24304 h 88681"/>
                      <a:gd name="connsiteX16" fmla="*/ 4901 w 128969"/>
                      <a:gd name="connsiteY16" fmla="*/ 37653 h 88681"/>
                      <a:gd name="connsiteX17" fmla="*/ 43 w 128969"/>
                      <a:gd name="connsiteY17" fmla="*/ 54694 h 88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28969" h="88681">
                        <a:moveTo>
                          <a:pt x="43" y="54694"/>
                        </a:moveTo>
                        <a:cubicBezTo>
                          <a:pt x="-624" y="66717"/>
                          <a:pt x="6520" y="77321"/>
                          <a:pt x="16331" y="83664"/>
                        </a:cubicBezTo>
                        <a:cubicBezTo>
                          <a:pt x="26046" y="90007"/>
                          <a:pt x="39095" y="90385"/>
                          <a:pt x="49097" y="84516"/>
                        </a:cubicBezTo>
                        <a:cubicBezTo>
                          <a:pt x="50335" y="83758"/>
                          <a:pt x="51478" y="82906"/>
                          <a:pt x="52621" y="81960"/>
                        </a:cubicBezTo>
                        <a:cubicBezTo>
                          <a:pt x="60146" y="80161"/>
                          <a:pt x="66527" y="75427"/>
                          <a:pt x="70814" y="69084"/>
                        </a:cubicBezTo>
                        <a:cubicBezTo>
                          <a:pt x="73957" y="64445"/>
                          <a:pt x="74909" y="58859"/>
                          <a:pt x="74052" y="53463"/>
                        </a:cubicBezTo>
                        <a:cubicBezTo>
                          <a:pt x="74338" y="52800"/>
                          <a:pt x="74624" y="52043"/>
                          <a:pt x="74814" y="51286"/>
                        </a:cubicBezTo>
                        <a:cubicBezTo>
                          <a:pt x="82910" y="61794"/>
                          <a:pt x="92912" y="70599"/>
                          <a:pt x="104627" y="77037"/>
                        </a:cubicBezTo>
                        <a:cubicBezTo>
                          <a:pt x="110914" y="80539"/>
                          <a:pt x="120153" y="77794"/>
                          <a:pt x="123297" y="71167"/>
                        </a:cubicBezTo>
                        <a:cubicBezTo>
                          <a:pt x="124630" y="69557"/>
                          <a:pt x="125773" y="67569"/>
                          <a:pt x="126535" y="65297"/>
                        </a:cubicBezTo>
                        <a:cubicBezTo>
                          <a:pt x="133393" y="43806"/>
                          <a:pt x="125583" y="15594"/>
                          <a:pt x="105390" y="3855"/>
                        </a:cubicBezTo>
                        <a:cubicBezTo>
                          <a:pt x="92721" y="-3625"/>
                          <a:pt x="74433" y="-122"/>
                          <a:pt x="67480" y="13511"/>
                        </a:cubicBezTo>
                        <a:cubicBezTo>
                          <a:pt x="64908" y="18529"/>
                          <a:pt x="64337" y="24020"/>
                          <a:pt x="65003" y="29416"/>
                        </a:cubicBezTo>
                        <a:cubicBezTo>
                          <a:pt x="64908" y="29321"/>
                          <a:pt x="64718" y="29132"/>
                          <a:pt x="64623" y="29037"/>
                        </a:cubicBezTo>
                        <a:cubicBezTo>
                          <a:pt x="59955" y="24967"/>
                          <a:pt x="54907" y="22410"/>
                          <a:pt x="49097" y="20422"/>
                        </a:cubicBezTo>
                        <a:cubicBezTo>
                          <a:pt x="38810" y="16919"/>
                          <a:pt x="26713" y="18434"/>
                          <a:pt x="17569" y="24304"/>
                        </a:cubicBezTo>
                        <a:cubicBezTo>
                          <a:pt x="12330" y="27712"/>
                          <a:pt x="8139" y="32256"/>
                          <a:pt x="4901" y="37653"/>
                        </a:cubicBezTo>
                        <a:cubicBezTo>
                          <a:pt x="1758" y="42954"/>
                          <a:pt x="424" y="48729"/>
                          <a:pt x="43" y="54694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b="1"/>
                  </a:p>
                </p:txBody>
              </p:sp>
            </p:grpSp>
            <p:sp>
              <p:nvSpPr>
                <p:cNvPr id="815" name="Freeform 3291">
                  <a:extLst>
                    <a:ext uri="{FF2B5EF4-FFF2-40B4-BE49-F238E27FC236}">
                      <a16:creationId xmlns:a16="http://schemas.microsoft.com/office/drawing/2014/main" id="{118310DB-BE6C-48E8-210C-F4460F74581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86717" y="1073530"/>
                  <a:ext cx="57691" cy="61760"/>
                </a:xfrm>
                <a:custGeom>
                  <a:avLst/>
                  <a:gdLst>
                    <a:gd name="connsiteX0" fmla="*/ 1098 w 57691"/>
                    <a:gd name="connsiteY0" fmla="*/ 20427 h 61760"/>
                    <a:gd name="connsiteX1" fmla="*/ 146 w 57691"/>
                    <a:gd name="connsiteY1" fmla="*/ 29800 h 61760"/>
                    <a:gd name="connsiteX2" fmla="*/ 3480 w 57691"/>
                    <a:gd name="connsiteY2" fmla="*/ 39930 h 61760"/>
                    <a:gd name="connsiteX3" fmla="*/ 3480 w 57691"/>
                    <a:gd name="connsiteY3" fmla="*/ 40024 h 61760"/>
                    <a:gd name="connsiteX4" fmla="*/ 2527 w 57691"/>
                    <a:gd name="connsiteY4" fmla="*/ 50533 h 61760"/>
                    <a:gd name="connsiteX5" fmla="*/ 9290 w 57691"/>
                    <a:gd name="connsiteY5" fmla="*/ 58580 h 61760"/>
                    <a:gd name="connsiteX6" fmla="*/ 19387 w 57691"/>
                    <a:gd name="connsiteY6" fmla="*/ 61515 h 61760"/>
                    <a:gd name="connsiteX7" fmla="*/ 33007 w 57691"/>
                    <a:gd name="connsiteY7" fmla="*/ 60758 h 61760"/>
                    <a:gd name="connsiteX8" fmla="*/ 42437 w 57691"/>
                    <a:gd name="connsiteY8" fmla="*/ 56876 h 61760"/>
                    <a:gd name="connsiteX9" fmla="*/ 50057 w 57691"/>
                    <a:gd name="connsiteY9" fmla="*/ 50249 h 61760"/>
                    <a:gd name="connsiteX10" fmla="*/ 56343 w 57691"/>
                    <a:gd name="connsiteY10" fmla="*/ 38509 h 61760"/>
                    <a:gd name="connsiteX11" fmla="*/ 57677 w 57691"/>
                    <a:gd name="connsiteY11" fmla="*/ 28379 h 61760"/>
                    <a:gd name="connsiteX12" fmla="*/ 48342 w 57691"/>
                    <a:gd name="connsiteY12" fmla="*/ 8025 h 61760"/>
                    <a:gd name="connsiteX13" fmla="*/ 7290 w 57691"/>
                    <a:gd name="connsiteY13" fmla="*/ 9161 h 61760"/>
                    <a:gd name="connsiteX14" fmla="*/ 1098 w 57691"/>
                    <a:gd name="connsiteY14" fmla="*/ 20427 h 61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7691" h="61760">
                      <a:moveTo>
                        <a:pt x="1098" y="20427"/>
                      </a:moveTo>
                      <a:cubicBezTo>
                        <a:pt x="146" y="23362"/>
                        <a:pt x="-235" y="26770"/>
                        <a:pt x="146" y="29800"/>
                      </a:cubicBezTo>
                      <a:cubicBezTo>
                        <a:pt x="527" y="33492"/>
                        <a:pt x="1765" y="36900"/>
                        <a:pt x="3480" y="39930"/>
                      </a:cubicBezTo>
                      <a:cubicBezTo>
                        <a:pt x="3480" y="39930"/>
                        <a:pt x="3480" y="39930"/>
                        <a:pt x="3480" y="40024"/>
                      </a:cubicBezTo>
                      <a:cubicBezTo>
                        <a:pt x="1956" y="43243"/>
                        <a:pt x="1289" y="47030"/>
                        <a:pt x="2527" y="50533"/>
                      </a:cubicBezTo>
                      <a:cubicBezTo>
                        <a:pt x="3670" y="53752"/>
                        <a:pt x="5956" y="57255"/>
                        <a:pt x="9290" y="58580"/>
                      </a:cubicBezTo>
                      <a:cubicBezTo>
                        <a:pt x="12529" y="59905"/>
                        <a:pt x="15862" y="61136"/>
                        <a:pt x="19387" y="61515"/>
                      </a:cubicBezTo>
                      <a:cubicBezTo>
                        <a:pt x="24244" y="61988"/>
                        <a:pt x="28149" y="61799"/>
                        <a:pt x="33007" y="60758"/>
                      </a:cubicBezTo>
                      <a:cubicBezTo>
                        <a:pt x="36341" y="60095"/>
                        <a:pt x="39580" y="58580"/>
                        <a:pt x="42437" y="56876"/>
                      </a:cubicBezTo>
                      <a:cubicBezTo>
                        <a:pt x="45295" y="55172"/>
                        <a:pt x="48057" y="52900"/>
                        <a:pt x="50057" y="50249"/>
                      </a:cubicBezTo>
                      <a:cubicBezTo>
                        <a:pt x="53010" y="46367"/>
                        <a:pt x="54724" y="43054"/>
                        <a:pt x="56343" y="38509"/>
                      </a:cubicBezTo>
                      <a:cubicBezTo>
                        <a:pt x="57391" y="35291"/>
                        <a:pt x="57772" y="31693"/>
                        <a:pt x="57677" y="28379"/>
                      </a:cubicBezTo>
                      <a:cubicBezTo>
                        <a:pt x="57391" y="20711"/>
                        <a:pt x="53962" y="13232"/>
                        <a:pt x="48342" y="8025"/>
                      </a:cubicBezTo>
                      <a:cubicBezTo>
                        <a:pt x="37008" y="-2579"/>
                        <a:pt x="17577" y="-3147"/>
                        <a:pt x="7290" y="9161"/>
                      </a:cubicBezTo>
                      <a:cubicBezTo>
                        <a:pt x="4242" y="12664"/>
                        <a:pt x="2432" y="16072"/>
                        <a:pt x="1098" y="20427"/>
                      </a:cubicBezTo>
                      <a:close/>
                    </a:path>
                  </a:pathLst>
                </a:custGeom>
                <a:solidFill>
                  <a:srgbClr val="F6C0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16" name="Freeform 3292">
                  <a:extLst>
                    <a:ext uri="{FF2B5EF4-FFF2-40B4-BE49-F238E27FC236}">
                      <a16:creationId xmlns:a16="http://schemas.microsoft.com/office/drawing/2014/main" id="{8A7B341B-8522-7ABA-CA86-BC711A29C6A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76093" y="987322"/>
                  <a:ext cx="46303" cy="45375"/>
                </a:xfrm>
                <a:custGeom>
                  <a:avLst/>
                  <a:gdLst>
                    <a:gd name="connsiteX0" fmla="*/ 674 w 46303"/>
                    <a:gd name="connsiteY0" fmla="*/ 16033 h 45375"/>
                    <a:gd name="connsiteX1" fmla="*/ 769 w 46303"/>
                    <a:gd name="connsiteY1" fmla="*/ 26068 h 45375"/>
                    <a:gd name="connsiteX2" fmla="*/ 5722 w 46303"/>
                    <a:gd name="connsiteY2" fmla="*/ 34778 h 45375"/>
                    <a:gd name="connsiteX3" fmla="*/ 8008 w 46303"/>
                    <a:gd name="connsiteY3" fmla="*/ 36766 h 45375"/>
                    <a:gd name="connsiteX4" fmla="*/ 8865 w 46303"/>
                    <a:gd name="connsiteY4" fmla="*/ 38659 h 45375"/>
                    <a:gd name="connsiteX5" fmla="*/ 12771 w 46303"/>
                    <a:gd name="connsiteY5" fmla="*/ 42257 h 45375"/>
                    <a:gd name="connsiteX6" fmla="*/ 30297 w 46303"/>
                    <a:gd name="connsiteY6" fmla="*/ 44529 h 45375"/>
                    <a:gd name="connsiteX7" fmla="*/ 43917 w 46303"/>
                    <a:gd name="connsiteY7" fmla="*/ 33263 h 45375"/>
                    <a:gd name="connsiteX8" fmla="*/ 45060 w 46303"/>
                    <a:gd name="connsiteY8" fmla="*/ 15559 h 45375"/>
                    <a:gd name="connsiteX9" fmla="*/ 32868 w 46303"/>
                    <a:gd name="connsiteY9" fmla="*/ 2305 h 45375"/>
                    <a:gd name="connsiteX10" fmla="*/ 14771 w 46303"/>
                    <a:gd name="connsiteY10" fmla="*/ 1358 h 45375"/>
                    <a:gd name="connsiteX11" fmla="*/ 5913 w 46303"/>
                    <a:gd name="connsiteY11" fmla="*/ 6944 h 45375"/>
                    <a:gd name="connsiteX12" fmla="*/ 674 w 46303"/>
                    <a:gd name="connsiteY12" fmla="*/ 16033 h 45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6303" h="45375">
                      <a:moveTo>
                        <a:pt x="674" y="16033"/>
                      </a:moveTo>
                      <a:cubicBezTo>
                        <a:pt x="-374" y="19251"/>
                        <a:pt x="-88" y="22849"/>
                        <a:pt x="769" y="26068"/>
                      </a:cubicBezTo>
                      <a:cubicBezTo>
                        <a:pt x="1531" y="29381"/>
                        <a:pt x="3436" y="32222"/>
                        <a:pt x="5722" y="34778"/>
                      </a:cubicBezTo>
                      <a:cubicBezTo>
                        <a:pt x="6389" y="35535"/>
                        <a:pt x="7151" y="36103"/>
                        <a:pt x="8008" y="36766"/>
                      </a:cubicBezTo>
                      <a:cubicBezTo>
                        <a:pt x="8294" y="37429"/>
                        <a:pt x="8580" y="37997"/>
                        <a:pt x="8865" y="38659"/>
                      </a:cubicBezTo>
                      <a:cubicBezTo>
                        <a:pt x="9818" y="40174"/>
                        <a:pt x="11151" y="41405"/>
                        <a:pt x="12771" y="42257"/>
                      </a:cubicBezTo>
                      <a:cubicBezTo>
                        <a:pt x="17819" y="45665"/>
                        <a:pt x="24582" y="46044"/>
                        <a:pt x="30297" y="44529"/>
                      </a:cubicBezTo>
                      <a:cubicBezTo>
                        <a:pt x="36107" y="43014"/>
                        <a:pt x="41346" y="38659"/>
                        <a:pt x="43917" y="33263"/>
                      </a:cubicBezTo>
                      <a:cubicBezTo>
                        <a:pt x="46489" y="27867"/>
                        <a:pt x="47156" y="21334"/>
                        <a:pt x="45060" y="15559"/>
                      </a:cubicBezTo>
                      <a:cubicBezTo>
                        <a:pt x="42965" y="9784"/>
                        <a:pt x="38583" y="4672"/>
                        <a:pt x="32868" y="2305"/>
                      </a:cubicBezTo>
                      <a:cubicBezTo>
                        <a:pt x="27249" y="-156"/>
                        <a:pt x="20676" y="-914"/>
                        <a:pt x="14771" y="1358"/>
                      </a:cubicBezTo>
                      <a:cubicBezTo>
                        <a:pt x="11437" y="2684"/>
                        <a:pt x="8580" y="4388"/>
                        <a:pt x="5913" y="6944"/>
                      </a:cubicBezTo>
                      <a:cubicBezTo>
                        <a:pt x="3246" y="9406"/>
                        <a:pt x="1722" y="12624"/>
                        <a:pt x="674" y="16033"/>
                      </a:cubicBezTo>
                      <a:close/>
                    </a:path>
                  </a:pathLst>
                </a:custGeom>
                <a:solidFill>
                  <a:srgbClr val="F6C0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17" name="Freeform 3298">
                  <a:extLst>
                    <a:ext uri="{FF2B5EF4-FFF2-40B4-BE49-F238E27FC236}">
                      <a16:creationId xmlns:a16="http://schemas.microsoft.com/office/drawing/2014/main" id="{00BBE6D4-4384-CCC1-B9C3-7C9845D69BE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92504" y="927089"/>
                  <a:ext cx="73260" cy="72731"/>
                </a:xfrm>
                <a:custGeom>
                  <a:avLst/>
                  <a:gdLst>
                    <a:gd name="connsiteX0" fmla="*/ 3014 w 73260"/>
                    <a:gd name="connsiteY0" fmla="*/ 39438 h 72731"/>
                    <a:gd name="connsiteX1" fmla="*/ 19778 w 73260"/>
                    <a:gd name="connsiteY1" fmla="*/ 59319 h 72731"/>
                    <a:gd name="connsiteX2" fmla="*/ 37876 w 73260"/>
                    <a:gd name="connsiteY2" fmla="*/ 72100 h 72731"/>
                    <a:gd name="connsiteX3" fmla="*/ 64927 w 73260"/>
                    <a:gd name="connsiteY3" fmla="*/ 63579 h 72731"/>
                    <a:gd name="connsiteX4" fmla="*/ 72833 w 73260"/>
                    <a:gd name="connsiteY4" fmla="*/ 36503 h 72731"/>
                    <a:gd name="connsiteX5" fmla="*/ 57402 w 73260"/>
                    <a:gd name="connsiteY5" fmla="*/ 10941 h 72731"/>
                    <a:gd name="connsiteX6" fmla="*/ 33209 w 73260"/>
                    <a:gd name="connsiteY6" fmla="*/ 243 h 72731"/>
                    <a:gd name="connsiteX7" fmla="*/ 6253 w 73260"/>
                    <a:gd name="connsiteY7" fmla="*/ 8764 h 72731"/>
                    <a:gd name="connsiteX8" fmla="*/ 3014 w 73260"/>
                    <a:gd name="connsiteY8" fmla="*/ 39438 h 72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60" h="72731">
                      <a:moveTo>
                        <a:pt x="3014" y="39438"/>
                      </a:moveTo>
                      <a:cubicBezTo>
                        <a:pt x="6634" y="47390"/>
                        <a:pt x="11872" y="55343"/>
                        <a:pt x="19778" y="59319"/>
                      </a:cubicBezTo>
                      <a:cubicBezTo>
                        <a:pt x="23588" y="65851"/>
                        <a:pt x="30542" y="70490"/>
                        <a:pt x="37876" y="72100"/>
                      </a:cubicBezTo>
                      <a:cubicBezTo>
                        <a:pt x="47686" y="74183"/>
                        <a:pt x="58259" y="71058"/>
                        <a:pt x="64927" y="63579"/>
                      </a:cubicBezTo>
                      <a:cubicBezTo>
                        <a:pt x="71404" y="56384"/>
                        <a:pt x="74452" y="45970"/>
                        <a:pt x="72833" y="36503"/>
                      </a:cubicBezTo>
                      <a:cubicBezTo>
                        <a:pt x="71118" y="26373"/>
                        <a:pt x="65689" y="17190"/>
                        <a:pt x="57402" y="10941"/>
                      </a:cubicBezTo>
                      <a:cubicBezTo>
                        <a:pt x="50353" y="5640"/>
                        <a:pt x="42162" y="1095"/>
                        <a:pt x="33209" y="243"/>
                      </a:cubicBezTo>
                      <a:cubicBezTo>
                        <a:pt x="23493" y="-703"/>
                        <a:pt x="12920" y="906"/>
                        <a:pt x="6253" y="8764"/>
                      </a:cubicBezTo>
                      <a:cubicBezTo>
                        <a:pt x="-1272" y="17379"/>
                        <a:pt x="-1558" y="29308"/>
                        <a:pt x="3014" y="39438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18" name="Freeform 3315">
                  <a:extLst>
                    <a:ext uri="{FF2B5EF4-FFF2-40B4-BE49-F238E27FC236}">
                      <a16:creationId xmlns:a16="http://schemas.microsoft.com/office/drawing/2014/main" id="{BCA91664-7503-CD15-ABFB-CF6AEAAD757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13987" y="1037773"/>
                  <a:ext cx="61447" cy="61535"/>
                </a:xfrm>
                <a:custGeom>
                  <a:avLst/>
                  <a:gdLst>
                    <a:gd name="connsiteX0" fmla="*/ 10 w 61447"/>
                    <a:gd name="connsiteY0" fmla="*/ 29012 h 61535"/>
                    <a:gd name="connsiteX1" fmla="*/ 1820 w 61447"/>
                    <a:gd name="connsiteY1" fmla="*/ 39142 h 61535"/>
                    <a:gd name="connsiteX2" fmla="*/ 9345 w 61447"/>
                    <a:gd name="connsiteY2" fmla="*/ 49745 h 61535"/>
                    <a:gd name="connsiteX3" fmla="*/ 15631 w 61447"/>
                    <a:gd name="connsiteY3" fmla="*/ 53343 h 61535"/>
                    <a:gd name="connsiteX4" fmla="*/ 16489 w 61447"/>
                    <a:gd name="connsiteY4" fmla="*/ 55047 h 61535"/>
                    <a:gd name="connsiteX5" fmla="*/ 25251 w 61447"/>
                    <a:gd name="connsiteY5" fmla="*/ 61201 h 61535"/>
                    <a:gd name="connsiteX6" fmla="*/ 38777 w 61447"/>
                    <a:gd name="connsiteY6" fmla="*/ 60443 h 61535"/>
                    <a:gd name="connsiteX7" fmla="*/ 48302 w 61447"/>
                    <a:gd name="connsiteY7" fmla="*/ 55899 h 61535"/>
                    <a:gd name="connsiteX8" fmla="*/ 61161 w 61447"/>
                    <a:gd name="connsiteY8" fmla="*/ 35923 h 61535"/>
                    <a:gd name="connsiteX9" fmla="*/ 55827 w 61447"/>
                    <a:gd name="connsiteY9" fmla="*/ 12918 h 61535"/>
                    <a:gd name="connsiteX10" fmla="*/ 35348 w 61447"/>
                    <a:gd name="connsiteY10" fmla="*/ 232 h 61535"/>
                    <a:gd name="connsiteX11" fmla="*/ 12298 w 61447"/>
                    <a:gd name="connsiteY11" fmla="*/ 5817 h 61535"/>
                    <a:gd name="connsiteX12" fmla="*/ 3153 w 61447"/>
                    <a:gd name="connsiteY12" fmla="*/ 16137 h 61535"/>
                    <a:gd name="connsiteX13" fmla="*/ 10 w 61447"/>
                    <a:gd name="connsiteY13" fmla="*/ 29012 h 61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447" h="61535">
                      <a:moveTo>
                        <a:pt x="10" y="29012"/>
                      </a:moveTo>
                      <a:cubicBezTo>
                        <a:pt x="-85" y="32420"/>
                        <a:pt x="486" y="36018"/>
                        <a:pt x="1820" y="39142"/>
                      </a:cubicBezTo>
                      <a:cubicBezTo>
                        <a:pt x="3534" y="43118"/>
                        <a:pt x="5725" y="47095"/>
                        <a:pt x="9345" y="49745"/>
                      </a:cubicBezTo>
                      <a:cubicBezTo>
                        <a:pt x="11345" y="51260"/>
                        <a:pt x="13440" y="52396"/>
                        <a:pt x="15631" y="53343"/>
                      </a:cubicBezTo>
                      <a:cubicBezTo>
                        <a:pt x="15917" y="53911"/>
                        <a:pt x="16107" y="54479"/>
                        <a:pt x="16489" y="55047"/>
                      </a:cubicBezTo>
                      <a:cubicBezTo>
                        <a:pt x="18489" y="57887"/>
                        <a:pt x="21632" y="60727"/>
                        <a:pt x="25251" y="61201"/>
                      </a:cubicBezTo>
                      <a:cubicBezTo>
                        <a:pt x="30014" y="61769"/>
                        <a:pt x="34110" y="61674"/>
                        <a:pt x="38777" y="60443"/>
                      </a:cubicBezTo>
                      <a:cubicBezTo>
                        <a:pt x="42111" y="59497"/>
                        <a:pt x="45540" y="57982"/>
                        <a:pt x="48302" y="55899"/>
                      </a:cubicBezTo>
                      <a:cubicBezTo>
                        <a:pt x="54684" y="51071"/>
                        <a:pt x="60113" y="44160"/>
                        <a:pt x="61161" y="35923"/>
                      </a:cubicBezTo>
                      <a:cubicBezTo>
                        <a:pt x="62113" y="27971"/>
                        <a:pt x="60780" y="19545"/>
                        <a:pt x="55827" y="12918"/>
                      </a:cubicBezTo>
                      <a:cubicBezTo>
                        <a:pt x="50874" y="6291"/>
                        <a:pt x="43730" y="1084"/>
                        <a:pt x="35348" y="232"/>
                      </a:cubicBezTo>
                      <a:cubicBezTo>
                        <a:pt x="27347" y="-621"/>
                        <a:pt x="18870" y="800"/>
                        <a:pt x="12298" y="5817"/>
                      </a:cubicBezTo>
                      <a:cubicBezTo>
                        <a:pt x="8583" y="8657"/>
                        <a:pt x="5344" y="11876"/>
                        <a:pt x="3153" y="16137"/>
                      </a:cubicBezTo>
                      <a:cubicBezTo>
                        <a:pt x="963" y="20207"/>
                        <a:pt x="201" y="24373"/>
                        <a:pt x="10" y="2901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19" name="Freeform 3316">
                  <a:extLst>
                    <a:ext uri="{FF2B5EF4-FFF2-40B4-BE49-F238E27FC236}">
                      <a16:creationId xmlns:a16="http://schemas.microsoft.com/office/drawing/2014/main" id="{1B478F99-B4DD-B534-FF20-2F98D89CE5E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76608" y="1016244"/>
                  <a:ext cx="47656" cy="72534"/>
                </a:xfrm>
                <a:custGeom>
                  <a:avLst/>
                  <a:gdLst>
                    <a:gd name="connsiteX0" fmla="*/ 622 w 47656"/>
                    <a:gd name="connsiteY0" fmla="*/ 41737 h 72534"/>
                    <a:gd name="connsiteX1" fmla="*/ 1670 w 47656"/>
                    <a:gd name="connsiteY1" fmla="*/ 52908 h 72534"/>
                    <a:gd name="connsiteX2" fmla="*/ 7671 w 47656"/>
                    <a:gd name="connsiteY2" fmla="*/ 62565 h 72534"/>
                    <a:gd name="connsiteX3" fmla="*/ 9671 w 47656"/>
                    <a:gd name="connsiteY3" fmla="*/ 66067 h 72534"/>
                    <a:gd name="connsiteX4" fmla="*/ 28721 w 47656"/>
                    <a:gd name="connsiteY4" fmla="*/ 70422 h 72534"/>
                    <a:gd name="connsiteX5" fmla="*/ 31007 w 47656"/>
                    <a:gd name="connsiteY5" fmla="*/ 68434 h 72534"/>
                    <a:gd name="connsiteX6" fmla="*/ 47009 w 47656"/>
                    <a:gd name="connsiteY6" fmla="*/ 48174 h 72534"/>
                    <a:gd name="connsiteX7" fmla="*/ 44056 w 47656"/>
                    <a:gd name="connsiteY7" fmla="*/ 24412 h 72534"/>
                    <a:gd name="connsiteX8" fmla="*/ 35103 w 47656"/>
                    <a:gd name="connsiteY8" fmla="*/ 10400 h 72534"/>
                    <a:gd name="connsiteX9" fmla="*/ 24054 w 47656"/>
                    <a:gd name="connsiteY9" fmla="*/ 1595 h 72534"/>
                    <a:gd name="connsiteX10" fmla="*/ 5385 w 47656"/>
                    <a:gd name="connsiteY10" fmla="*/ 7465 h 72534"/>
                    <a:gd name="connsiteX11" fmla="*/ 622 w 47656"/>
                    <a:gd name="connsiteY11" fmla="*/ 41737 h 72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7656" h="72534">
                      <a:moveTo>
                        <a:pt x="622" y="41737"/>
                      </a:moveTo>
                      <a:cubicBezTo>
                        <a:pt x="146" y="45429"/>
                        <a:pt x="432" y="49216"/>
                        <a:pt x="1670" y="52908"/>
                      </a:cubicBezTo>
                      <a:cubicBezTo>
                        <a:pt x="2908" y="56600"/>
                        <a:pt x="5004" y="59914"/>
                        <a:pt x="7671" y="62565"/>
                      </a:cubicBezTo>
                      <a:cubicBezTo>
                        <a:pt x="8338" y="63701"/>
                        <a:pt x="8909" y="64931"/>
                        <a:pt x="9671" y="66067"/>
                      </a:cubicBezTo>
                      <a:cubicBezTo>
                        <a:pt x="13672" y="72127"/>
                        <a:pt x="22530" y="74683"/>
                        <a:pt x="28721" y="70422"/>
                      </a:cubicBezTo>
                      <a:cubicBezTo>
                        <a:pt x="29578" y="69854"/>
                        <a:pt x="30340" y="69192"/>
                        <a:pt x="31007" y="68434"/>
                      </a:cubicBezTo>
                      <a:cubicBezTo>
                        <a:pt x="39580" y="65310"/>
                        <a:pt x="45294" y="56884"/>
                        <a:pt x="47009" y="48174"/>
                      </a:cubicBezTo>
                      <a:cubicBezTo>
                        <a:pt x="48533" y="40317"/>
                        <a:pt x="47295" y="31701"/>
                        <a:pt x="44056" y="24412"/>
                      </a:cubicBezTo>
                      <a:cubicBezTo>
                        <a:pt x="41675" y="19015"/>
                        <a:pt x="38913" y="14850"/>
                        <a:pt x="35103" y="10400"/>
                      </a:cubicBezTo>
                      <a:cubicBezTo>
                        <a:pt x="32055" y="6802"/>
                        <a:pt x="28054" y="3962"/>
                        <a:pt x="24054" y="1595"/>
                      </a:cubicBezTo>
                      <a:cubicBezTo>
                        <a:pt x="17958" y="-2097"/>
                        <a:pt x="8242" y="933"/>
                        <a:pt x="5385" y="7465"/>
                      </a:cubicBezTo>
                      <a:cubicBezTo>
                        <a:pt x="527" y="18258"/>
                        <a:pt x="-997" y="30187"/>
                        <a:pt x="622" y="41737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20" name="Freeform 3317">
                  <a:extLst>
                    <a:ext uri="{FF2B5EF4-FFF2-40B4-BE49-F238E27FC236}">
                      <a16:creationId xmlns:a16="http://schemas.microsoft.com/office/drawing/2014/main" id="{B93AA3A4-6BF6-CA86-174B-F1210BAD782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19029" y="1180098"/>
                  <a:ext cx="68581" cy="62370"/>
                </a:xfrm>
                <a:custGeom>
                  <a:avLst/>
                  <a:gdLst>
                    <a:gd name="connsiteX0" fmla="*/ 137 w 68581"/>
                    <a:gd name="connsiteY0" fmla="*/ 33903 h 62370"/>
                    <a:gd name="connsiteX1" fmla="*/ 5090 w 68581"/>
                    <a:gd name="connsiteY1" fmla="*/ 47726 h 62370"/>
                    <a:gd name="connsiteX2" fmla="*/ 10233 w 68581"/>
                    <a:gd name="connsiteY2" fmla="*/ 52933 h 62370"/>
                    <a:gd name="connsiteX3" fmla="*/ 15567 w 68581"/>
                    <a:gd name="connsiteY3" fmla="*/ 58045 h 62370"/>
                    <a:gd name="connsiteX4" fmla="*/ 44999 w 68581"/>
                    <a:gd name="connsiteY4" fmla="*/ 61264 h 62370"/>
                    <a:gd name="connsiteX5" fmla="*/ 66145 w 68581"/>
                    <a:gd name="connsiteY5" fmla="*/ 44033 h 62370"/>
                    <a:gd name="connsiteX6" fmla="*/ 63668 w 68581"/>
                    <a:gd name="connsiteY6" fmla="*/ 15158 h 62370"/>
                    <a:gd name="connsiteX7" fmla="*/ 39475 w 68581"/>
                    <a:gd name="connsiteY7" fmla="*/ 295 h 62370"/>
                    <a:gd name="connsiteX8" fmla="*/ 23664 w 68581"/>
                    <a:gd name="connsiteY8" fmla="*/ 1431 h 62370"/>
                    <a:gd name="connsiteX9" fmla="*/ 10138 w 68581"/>
                    <a:gd name="connsiteY9" fmla="*/ 9004 h 62370"/>
                    <a:gd name="connsiteX10" fmla="*/ 137 w 68581"/>
                    <a:gd name="connsiteY10" fmla="*/ 33903 h 62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8581" h="62370">
                      <a:moveTo>
                        <a:pt x="137" y="33903"/>
                      </a:moveTo>
                      <a:cubicBezTo>
                        <a:pt x="613" y="38732"/>
                        <a:pt x="2042" y="43844"/>
                        <a:pt x="5090" y="47726"/>
                      </a:cubicBezTo>
                      <a:cubicBezTo>
                        <a:pt x="6614" y="49714"/>
                        <a:pt x="8423" y="51418"/>
                        <a:pt x="10233" y="52933"/>
                      </a:cubicBezTo>
                      <a:cubicBezTo>
                        <a:pt x="11472" y="55110"/>
                        <a:pt x="13281" y="57098"/>
                        <a:pt x="15567" y="58045"/>
                      </a:cubicBezTo>
                      <a:cubicBezTo>
                        <a:pt x="25188" y="61832"/>
                        <a:pt x="34808" y="63725"/>
                        <a:pt x="44999" y="61264"/>
                      </a:cubicBezTo>
                      <a:cubicBezTo>
                        <a:pt x="53858" y="59181"/>
                        <a:pt x="62621" y="52554"/>
                        <a:pt x="66145" y="44033"/>
                      </a:cubicBezTo>
                      <a:cubicBezTo>
                        <a:pt x="70050" y="34661"/>
                        <a:pt x="69288" y="23773"/>
                        <a:pt x="63668" y="15158"/>
                      </a:cubicBezTo>
                      <a:cubicBezTo>
                        <a:pt x="58430" y="7111"/>
                        <a:pt x="49095" y="1336"/>
                        <a:pt x="39475" y="295"/>
                      </a:cubicBezTo>
                      <a:cubicBezTo>
                        <a:pt x="34046" y="-273"/>
                        <a:pt x="28998" y="-84"/>
                        <a:pt x="23664" y="1431"/>
                      </a:cubicBezTo>
                      <a:cubicBezTo>
                        <a:pt x="18520" y="2945"/>
                        <a:pt x="14234" y="5596"/>
                        <a:pt x="10138" y="9004"/>
                      </a:cubicBezTo>
                      <a:cubicBezTo>
                        <a:pt x="3280" y="14969"/>
                        <a:pt x="-816" y="24815"/>
                        <a:pt x="137" y="33903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21" name="Freeform 3318">
                  <a:extLst>
                    <a:ext uri="{FF2B5EF4-FFF2-40B4-BE49-F238E27FC236}">
                      <a16:creationId xmlns:a16="http://schemas.microsoft.com/office/drawing/2014/main" id="{AFEBBA9B-1B2E-4544-30FC-01E5FDE1D9B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60504" y="1093090"/>
                  <a:ext cx="68295" cy="62961"/>
                </a:xfrm>
                <a:custGeom>
                  <a:avLst/>
                  <a:gdLst>
                    <a:gd name="connsiteX0" fmla="*/ 0 w 68295"/>
                    <a:gd name="connsiteY0" fmla="*/ 31636 h 62961"/>
                    <a:gd name="connsiteX1" fmla="*/ 10478 w 68295"/>
                    <a:gd name="connsiteY1" fmla="*/ 52464 h 62961"/>
                    <a:gd name="connsiteX2" fmla="*/ 12097 w 68295"/>
                    <a:gd name="connsiteY2" fmla="*/ 56534 h 62961"/>
                    <a:gd name="connsiteX3" fmla="*/ 20860 w 68295"/>
                    <a:gd name="connsiteY3" fmla="*/ 62688 h 62961"/>
                    <a:gd name="connsiteX4" fmla="*/ 31147 w 68295"/>
                    <a:gd name="connsiteY4" fmla="*/ 60889 h 62961"/>
                    <a:gd name="connsiteX5" fmla="*/ 35147 w 68295"/>
                    <a:gd name="connsiteY5" fmla="*/ 58523 h 62961"/>
                    <a:gd name="connsiteX6" fmla="*/ 53245 w 68295"/>
                    <a:gd name="connsiteY6" fmla="*/ 51327 h 62961"/>
                    <a:gd name="connsiteX7" fmla="*/ 68294 w 68295"/>
                    <a:gd name="connsiteY7" fmla="*/ 26807 h 62961"/>
                    <a:gd name="connsiteX8" fmla="*/ 54769 w 68295"/>
                    <a:gd name="connsiteY8" fmla="*/ 5317 h 62961"/>
                    <a:gd name="connsiteX9" fmla="*/ 34004 w 68295"/>
                    <a:gd name="connsiteY9" fmla="*/ 15 h 62961"/>
                    <a:gd name="connsiteX10" fmla="*/ 11049 w 68295"/>
                    <a:gd name="connsiteY10" fmla="*/ 8346 h 62961"/>
                    <a:gd name="connsiteX11" fmla="*/ 0 w 68295"/>
                    <a:gd name="connsiteY11" fmla="*/ 31636 h 62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8295" h="62961">
                      <a:moveTo>
                        <a:pt x="0" y="31636"/>
                      </a:moveTo>
                      <a:cubicBezTo>
                        <a:pt x="0" y="39683"/>
                        <a:pt x="4000" y="47635"/>
                        <a:pt x="10478" y="52464"/>
                      </a:cubicBezTo>
                      <a:cubicBezTo>
                        <a:pt x="10858" y="53978"/>
                        <a:pt x="11335" y="55304"/>
                        <a:pt x="12097" y="56534"/>
                      </a:cubicBezTo>
                      <a:cubicBezTo>
                        <a:pt x="14192" y="59469"/>
                        <a:pt x="17240" y="62026"/>
                        <a:pt x="20860" y="62688"/>
                      </a:cubicBezTo>
                      <a:cubicBezTo>
                        <a:pt x="24194" y="63256"/>
                        <a:pt x="28289" y="63067"/>
                        <a:pt x="31147" y="60889"/>
                      </a:cubicBezTo>
                      <a:cubicBezTo>
                        <a:pt x="32385" y="59943"/>
                        <a:pt x="33814" y="59185"/>
                        <a:pt x="35147" y="58523"/>
                      </a:cubicBezTo>
                      <a:cubicBezTo>
                        <a:pt x="41148" y="56156"/>
                        <a:pt x="47530" y="54641"/>
                        <a:pt x="53245" y="51327"/>
                      </a:cubicBezTo>
                      <a:cubicBezTo>
                        <a:pt x="62103" y="46120"/>
                        <a:pt x="68389" y="37221"/>
                        <a:pt x="68294" y="26807"/>
                      </a:cubicBezTo>
                      <a:cubicBezTo>
                        <a:pt x="68199" y="17529"/>
                        <a:pt x="62198" y="10145"/>
                        <a:pt x="54769" y="5317"/>
                      </a:cubicBezTo>
                      <a:cubicBezTo>
                        <a:pt x="48768" y="1435"/>
                        <a:pt x="41148" y="-174"/>
                        <a:pt x="34004" y="15"/>
                      </a:cubicBezTo>
                      <a:cubicBezTo>
                        <a:pt x="25717" y="299"/>
                        <a:pt x="17431" y="3044"/>
                        <a:pt x="11049" y="8346"/>
                      </a:cubicBezTo>
                      <a:cubicBezTo>
                        <a:pt x="3905" y="14121"/>
                        <a:pt x="95" y="22358"/>
                        <a:pt x="0" y="31636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22" name="Freeform 3319">
                  <a:extLst>
                    <a:ext uri="{FF2B5EF4-FFF2-40B4-BE49-F238E27FC236}">
                      <a16:creationId xmlns:a16="http://schemas.microsoft.com/office/drawing/2014/main" id="{F9A75151-05EC-F119-0053-DFEBD753453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07999" y="923931"/>
                  <a:ext cx="55014" cy="53379"/>
                </a:xfrm>
                <a:custGeom>
                  <a:avLst/>
                  <a:gdLst>
                    <a:gd name="connsiteX0" fmla="*/ 403 w 55014"/>
                    <a:gd name="connsiteY0" fmla="*/ 19780 h 53379"/>
                    <a:gd name="connsiteX1" fmla="*/ 2403 w 55014"/>
                    <a:gd name="connsiteY1" fmla="*/ 32939 h 53379"/>
                    <a:gd name="connsiteX2" fmla="*/ 4690 w 55014"/>
                    <a:gd name="connsiteY2" fmla="*/ 36063 h 53379"/>
                    <a:gd name="connsiteX3" fmla="*/ 4880 w 55014"/>
                    <a:gd name="connsiteY3" fmla="*/ 36915 h 53379"/>
                    <a:gd name="connsiteX4" fmla="*/ 17358 w 55014"/>
                    <a:gd name="connsiteY4" fmla="*/ 50643 h 53379"/>
                    <a:gd name="connsiteX5" fmla="*/ 36027 w 55014"/>
                    <a:gd name="connsiteY5" fmla="*/ 52631 h 53379"/>
                    <a:gd name="connsiteX6" fmla="*/ 54886 w 55014"/>
                    <a:gd name="connsiteY6" fmla="*/ 24797 h 53379"/>
                    <a:gd name="connsiteX7" fmla="*/ 46695 w 55014"/>
                    <a:gd name="connsiteY7" fmla="*/ 7472 h 53379"/>
                    <a:gd name="connsiteX8" fmla="*/ 28311 w 55014"/>
                    <a:gd name="connsiteY8" fmla="*/ 88 h 53379"/>
                    <a:gd name="connsiteX9" fmla="*/ 403 w 55014"/>
                    <a:gd name="connsiteY9" fmla="*/ 19780 h 53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5014" h="53379">
                      <a:moveTo>
                        <a:pt x="403" y="19780"/>
                      </a:moveTo>
                      <a:cubicBezTo>
                        <a:pt x="-549" y="24324"/>
                        <a:pt x="213" y="28774"/>
                        <a:pt x="2403" y="32939"/>
                      </a:cubicBezTo>
                      <a:cubicBezTo>
                        <a:pt x="2975" y="34075"/>
                        <a:pt x="3832" y="35117"/>
                        <a:pt x="4690" y="36063"/>
                      </a:cubicBezTo>
                      <a:cubicBezTo>
                        <a:pt x="4785" y="36347"/>
                        <a:pt x="4785" y="36631"/>
                        <a:pt x="4880" y="36915"/>
                      </a:cubicBezTo>
                      <a:cubicBezTo>
                        <a:pt x="7261" y="42880"/>
                        <a:pt x="11452" y="47803"/>
                        <a:pt x="17358" y="50643"/>
                      </a:cubicBezTo>
                      <a:cubicBezTo>
                        <a:pt x="23359" y="53483"/>
                        <a:pt x="29645" y="54051"/>
                        <a:pt x="36027" y="52631"/>
                      </a:cubicBezTo>
                      <a:cubicBezTo>
                        <a:pt x="48314" y="49886"/>
                        <a:pt x="56125" y="36821"/>
                        <a:pt x="54886" y="24797"/>
                      </a:cubicBezTo>
                      <a:cubicBezTo>
                        <a:pt x="54219" y="18265"/>
                        <a:pt x="51552" y="12016"/>
                        <a:pt x="46695" y="7472"/>
                      </a:cubicBezTo>
                      <a:cubicBezTo>
                        <a:pt x="41646" y="2644"/>
                        <a:pt x="35169" y="561"/>
                        <a:pt x="28311" y="88"/>
                      </a:cubicBezTo>
                      <a:cubicBezTo>
                        <a:pt x="16024" y="-954"/>
                        <a:pt x="2880" y="7378"/>
                        <a:pt x="403" y="19780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23" name="Freeform 3320">
                  <a:extLst>
                    <a:ext uri="{FF2B5EF4-FFF2-40B4-BE49-F238E27FC236}">
                      <a16:creationId xmlns:a16="http://schemas.microsoft.com/office/drawing/2014/main" id="{69C7F663-40B2-73FC-4DF2-CA6655B4072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45120" y="974779"/>
                  <a:ext cx="54829" cy="53620"/>
                </a:xfrm>
                <a:custGeom>
                  <a:avLst/>
                  <a:gdLst>
                    <a:gd name="connsiteX0" fmla="*/ 716 w 54829"/>
                    <a:gd name="connsiteY0" fmla="*/ 18067 h 53620"/>
                    <a:gd name="connsiteX1" fmla="*/ 1763 w 54829"/>
                    <a:gd name="connsiteY1" fmla="*/ 31321 h 53620"/>
                    <a:gd name="connsiteX2" fmla="*/ 3859 w 54829"/>
                    <a:gd name="connsiteY2" fmla="*/ 34635 h 53620"/>
                    <a:gd name="connsiteX3" fmla="*/ 4049 w 54829"/>
                    <a:gd name="connsiteY3" fmla="*/ 35487 h 53620"/>
                    <a:gd name="connsiteX4" fmla="*/ 15575 w 54829"/>
                    <a:gd name="connsiteY4" fmla="*/ 49972 h 53620"/>
                    <a:gd name="connsiteX5" fmla="*/ 34053 w 54829"/>
                    <a:gd name="connsiteY5" fmla="*/ 53285 h 53620"/>
                    <a:gd name="connsiteX6" fmla="*/ 54818 w 54829"/>
                    <a:gd name="connsiteY6" fmla="*/ 26777 h 53620"/>
                    <a:gd name="connsiteX7" fmla="*/ 47864 w 54829"/>
                    <a:gd name="connsiteY7" fmla="*/ 8884 h 53620"/>
                    <a:gd name="connsiteX8" fmla="*/ 30053 w 54829"/>
                    <a:gd name="connsiteY8" fmla="*/ 268 h 53620"/>
                    <a:gd name="connsiteX9" fmla="*/ 716 w 54829"/>
                    <a:gd name="connsiteY9" fmla="*/ 18067 h 53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829" h="53620">
                      <a:moveTo>
                        <a:pt x="716" y="18067"/>
                      </a:moveTo>
                      <a:cubicBezTo>
                        <a:pt x="-523" y="22611"/>
                        <a:pt x="-142" y="27061"/>
                        <a:pt x="1763" y="31321"/>
                      </a:cubicBezTo>
                      <a:cubicBezTo>
                        <a:pt x="2335" y="32552"/>
                        <a:pt x="3001" y="33593"/>
                        <a:pt x="3859" y="34635"/>
                      </a:cubicBezTo>
                      <a:cubicBezTo>
                        <a:pt x="3954" y="34919"/>
                        <a:pt x="3954" y="35203"/>
                        <a:pt x="4049" y="35487"/>
                      </a:cubicBezTo>
                      <a:cubicBezTo>
                        <a:pt x="6050" y="41546"/>
                        <a:pt x="9860" y="46847"/>
                        <a:pt x="15575" y="49972"/>
                      </a:cubicBezTo>
                      <a:cubicBezTo>
                        <a:pt x="21290" y="53191"/>
                        <a:pt x="27576" y="54232"/>
                        <a:pt x="34053" y="53285"/>
                      </a:cubicBezTo>
                      <a:cubicBezTo>
                        <a:pt x="46531" y="51392"/>
                        <a:pt x="55199" y="38895"/>
                        <a:pt x="54818" y="26777"/>
                      </a:cubicBezTo>
                      <a:cubicBezTo>
                        <a:pt x="54627" y="20150"/>
                        <a:pt x="52436" y="13807"/>
                        <a:pt x="47864" y="8884"/>
                      </a:cubicBezTo>
                      <a:cubicBezTo>
                        <a:pt x="43102" y="3771"/>
                        <a:pt x="36815" y="1215"/>
                        <a:pt x="30053" y="268"/>
                      </a:cubicBezTo>
                      <a:cubicBezTo>
                        <a:pt x="17765" y="-1530"/>
                        <a:pt x="4049" y="5854"/>
                        <a:pt x="716" y="18067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24" name="Freeform 3321">
                  <a:extLst>
                    <a:ext uri="{FF2B5EF4-FFF2-40B4-BE49-F238E27FC236}">
                      <a16:creationId xmlns:a16="http://schemas.microsoft.com/office/drawing/2014/main" id="{0AEB48A6-1379-4552-3470-23A86072384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37119" y="1035367"/>
                  <a:ext cx="54829" cy="53623"/>
                </a:xfrm>
                <a:custGeom>
                  <a:avLst/>
                  <a:gdLst>
                    <a:gd name="connsiteX0" fmla="*/ 716 w 54829"/>
                    <a:gd name="connsiteY0" fmla="*/ 18070 h 53623"/>
                    <a:gd name="connsiteX1" fmla="*/ 1763 w 54829"/>
                    <a:gd name="connsiteY1" fmla="*/ 31324 h 53623"/>
                    <a:gd name="connsiteX2" fmla="*/ 3859 w 54829"/>
                    <a:gd name="connsiteY2" fmla="*/ 34637 h 53623"/>
                    <a:gd name="connsiteX3" fmla="*/ 4049 w 54829"/>
                    <a:gd name="connsiteY3" fmla="*/ 35489 h 53623"/>
                    <a:gd name="connsiteX4" fmla="*/ 15575 w 54829"/>
                    <a:gd name="connsiteY4" fmla="*/ 49974 h 53623"/>
                    <a:gd name="connsiteX5" fmla="*/ 34053 w 54829"/>
                    <a:gd name="connsiteY5" fmla="*/ 53288 h 53623"/>
                    <a:gd name="connsiteX6" fmla="*/ 54818 w 54829"/>
                    <a:gd name="connsiteY6" fmla="*/ 26779 h 53623"/>
                    <a:gd name="connsiteX7" fmla="*/ 47864 w 54829"/>
                    <a:gd name="connsiteY7" fmla="*/ 8886 h 53623"/>
                    <a:gd name="connsiteX8" fmla="*/ 30052 w 54829"/>
                    <a:gd name="connsiteY8" fmla="*/ 271 h 53623"/>
                    <a:gd name="connsiteX9" fmla="*/ 716 w 54829"/>
                    <a:gd name="connsiteY9" fmla="*/ 18070 h 5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829" h="53623">
                      <a:moveTo>
                        <a:pt x="716" y="18070"/>
                      </a:moveTo>
                      <a:cubicBezTo>
                        <a:pt x="-523" y="22614"/>
                        <a:pt x="-142" y="27063"/>
                        <a:pt x="1763" y="31324"/>
                      </a:cubicBezTo>
                      <a:cubicBezTo>
                        <a:pt x="2335" y="32554"/>
                        <a:pt x="3001" y="33596"/>
                        <a:pt x="3859" y="34637"/>
                      </a:cubicBezTo>
                      <a:cubicBezTo>
                        <a:pt x="3954" y="34921"/>
                        <a:pt x="3954" y="35205"/>
                        <a:pt x="4049" y="35489"/>
                      </a:cubicBezTo>
                      <a:cubicBezTo>
                        <a:pt x="6050" y="41548"/>
                        <a:pt x="9860" y="46850"/>
                        <a:pt x="15575" y="49974"/>
                      </a:cubicBezTo>
                      <a:cubicBezTo>
                        <a:pt x="21290" y="53193"/>
                        <a:pt x="27576" y="54235"/>
                        <a:pt x="34053" y="53288"/>
                      </a:cubicBezTo>
                      <a:cubicBezTo>
                        <a:pt x="46531" y="51394"/>
                        <a:pt x="55199" y="38898"/>
                        <a:pt x="54818" y="26779"/>
                      </a:cubicBezTo>
                      <a:cubicBezTo>
                        <a:pt x="54627" y="20152"/>
                        <a:pt x="52436" y="13809"/>
                        <a:pt x="47864" y="8886"/>
                      </a:cubicBezTo>
                      <a:cubicBezTo>
                        <a:pt x="43102" y="3774"/>
                        <a:pt x="36815" y="1218"/>
                        <a:pt x="30052" y="271"/>
                      </a:cubicBezTo>
                      <a:cubicBezTo>
                        <a:pt x="17765" y="-1528"/>
                        <a:pt x="3954" y="5762"/>
                        <a:pt x="716" y="18070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25" name="Freeform 3322">
                  <a:extLst>
                    <a:ext uri="{FF2B5EF4-FFF2-40B4-BE49-F238E27FC236}">
                      <a16:creationId xmlns:a16="http://schemas.microsoft.com/office/drawing/2014/main" id="{BEA11594-B435-7767-7187-52CC9834875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823403" y="901389"/>
                  <a:ext cx="61279" cy="61776"/>
                </a:xfrm>
                <a:custGeom>
                  <a:avLst/>
                  <a:gdLst>
                    <a:gd name="connsiteX0" fmla="*/ 893 w 61279"/>
                    <a:gd name="connsiteY0" fmla="*/ 22536 h 61776"/>
                    <a:gd name="connsiteX1" fmla="*/ 1941 w 61279"/>
                    <a:gd name="connsiteY1" fmla="*/ 41186 h 61776"/>
                    <a:gd name="connsiteX2" fmla="*/ 15657 w 61279"/>
                    <a:gd name="connsiteY2" fmla="*/ 57943 h 61776"/>
                    <a:gd name="connsiteX3" fmla="*/ 38422 w 61279"/>
                    <a:gd name="connsiteY3" fmla="*/ 60783 h 61776"/>
                    <a:gd name="connsiteX4" fmla="*/ 55567 w 61279"/>
                    <a:gd name="connsiteY4" fmla="*/ 46488 h 61776"/>
                    <a:gd name="connsiteX5" fmla="*/ 57948 w 61279"/>
                    <a:gd name="connsiteY5" fmla="*/ 33044 h 61776"/>
                    <a:gd name="connsiteX6" fmla="*/ 57948 w 61279"/>
                    <a:gd name="connsiteY6" fmla="*/ 33044 h 61776"/>
                    <a:gd name="connsiteX7" fmla="*/ 59662 w 61279"/>
                    <a:gd name="connsiteY7" fmla="*/ 30488 h 61776"/>
                    <a:gd name="connsiteX8" fmla="*/ 60615 w 61279"/>
                    <a:gd name="connsiteY8" fmla="*/ 19980 h 61776"/>
                    <a:gd name="connsiteX9" fmla="*/ 54138 w 61279"/>
                    <a:gd name="connsiteY9" fmla="*/ 9755 h 61776"/>
                    <a:gd name="connsiteX10" fmla="*/ 47089 w 61279"/>
                    <a:gd name="connsiteY10" fmla="*/ 4359 h 61776"/>
                    <a:gd name="connsiteX11" fmla="*/ 29849 w 61279"/>
                    <a:gd name="connsiteY11" fmla="*/ 4 h 61776"/>
                    <a:gd name="connsiteX12" fmla="*/ 12990 w 61279"/>
                    <a:gd name="connsiteY12" fmla="*/ 5021 h 61776"/>
                    <a:gd name="connsiteX13" fmla="*/ 893 w 61279"/>
                    <a:gd name="connsiteY13" fmla="*/ 22536 h 61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279" h="61776">
                      <a:moveTo>
                        <a:pt x="893" y="22536"/>
                      </a:moveTo>
                      <a:cubicBezTo>
                        <a:pt x="-631" y="28500"/>
                        <a:pt x="-155" y="35506"/>
                        <a:pt x="1941" y="41186"/>
                      </a:cubicBezTo>
                      <a:cubicBezTo>
                        <a:pt x="4608" y="48381"/>
                        <a:pt x="9180" y="53967"/>
                        <a:pt x="15657" y="57943"/>
                      </a:cubicBezTo>
                      <a:cubicBezTo>
                        <a:pt x="22324" y="62109"/>
                        <a:pt x="30897" y="62582"/>
                        <a:pt x="38422" y="60783"/>
                      </a:cubicBezTo>
                      <a:cubicBezTo>
                        <a:pt x="45661" y="58985"/>
                        <a:pt x="52709" y="53399"/>
                        <a:pt x="55567" y="46488"/>
                      </a:cubicBezTo>
                      <a:cubicBezTo>
                        <a:pt x="57376" y="42228"/>
                        <a:pt x="58519" y="37778"/>
                        <a:pt x="57948" y="33044"/>
                      </a:cubicBezTo>
                      <a:lnTo>
                        <a:pt x="57948" y="33044"/>
                      </a:lnTo>
                      <a:cubicBezTo>
                        <a:pt x="58615" y="32287"/>
                        <a:pt x="59281" y="31435"/>
                        <a:pt x="59662" y="30488"/>
                      </a:cubicBezTo>
                      <a:cubicBezTo>
                        <a:pt x="61091" y="27364"/>
                        <a:pt x="61948" y="23293"/>
                        <a:pt x="60615" y="19980"/>
                      </a:cubicBezTo>
                      <a:cubicBezTo>
                        <a:pt x="58901" y="15909"/>
                        <a:pt x="57186" y="13068"/>
                        <a:pt x="54138" y="9755"/>
                      </a:cubicBezTo>
                      <a:cubicBezTo>
                        <a:pt x="52138" y="7577"/>
                        <a:pt x="49566" y="5779"/>
                        <a:pt x="47089" y="4359"/>
                      </a:cubicBezTo>
                      <a:cubicBezTo>
                        <a:pt x="41946" y="1234"/>
                        <a:pt x="35850" y="4"/>
                        <a:pt x="29849" y="4"/>
                      </a:cubicBezTo>
                      <a:cubicBezTo>
                        <a:pt x="24134" y="-91"/>
                        <a:pt x="17752" y="1708"/>
                        <a:pt x="12990" y="5021"/>
                      </a:cubicBezTo>
                      <a:cubicBezTo>
                        <a:pt x="6894" y="9187"/>
                        <a:pt x="2703" y="15246"/>
                        <a:pt x="893" y="22536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26" name="Freeform 3323">
                  <a:extLst>
                    <a:ext uri="{FF2B5EF4-FFF2-40B4-BE49-F238E27FC236}">
                      <a16:creationId xmlns:a16="http://schemas.microsoft.com/office/drawing/2014/main" id="{29DB45EB-1376-7C62-DD91-5A35EA34C79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805217" y="947320"/>
                  <a:ext cx="51052" cy="64754"/>
                </a:xfrm>
                <a:custGeom>
                  <a:avLst/>
                  <a:gdLst>
                    <a:gd name="connsiteX0" fmla="*/ 411 w 51052"/>
                    <a:gd name="connsiteY0" fmla="*/ 36154 h 64754"/>
                    <a:gd name="connsiteX1" fmla="*/ 5649 w 51052"/>
                    <a:gd name="connsiteY1" fmla="*/ 54236 h 64754"/>
                    <a:gd name="connsiteX2" fmla="*/ 29176 w 51052"/>
                    <a:gd name="connsiteY2" fmla="*/ 63987 h 64754"/>
                    <a:gd name="connsiteX3" fmla="*/ 44416 w 51052"/>
                    <a:gd name="connsiteY3" fmla="*/ 46757 h 64754"/>
                    <a:gd name="connsiteX4" fmla="*/ 44416 w 51052"/>
                    <a:gd name="connsiteY4" fmla="*/ 46662 h 64754"/>
                    <a:gd name="connsiteX5" fmla="*/ 49750 w 51052"/>
                    <a:gd name="connsiteY5" fmla="*/ 35301 h 64754"/>
                    <a:gd name="connsiteX6" fmla="*/ 49274 w 51052"/>
                    <a:gd name="connsiteY6" fmla="*/ 17219 h 64754"/>
                    <a:gd name="connsiteX7" fmla="*/ 36129 w 51052"/>
                    <a:gd name="connsiteY7" fmla="*/ 2261 h 64754"/>
                    <a:gd name="connsiteX8" fmla="*/ 13460 w 51052"/>
                    <a:gd name="connsiteY8" fmla="*/ 3491 h 64754"/>
                    <a:gd name="connsiteX9" fmla="*/ 411 w 51052"/>
                    <a:gd name="connsiteY9" fmla="*/ 36154 h 64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1052" h="64754">
                      <a:moveTo>
                        <a:pt x="411" y="36154"/>
                      </a:moveTo>
                      <a:cubicBezTo>
                        <a:pt x="1268" y="42497"/>
                        <a:pt x="2411" y="48650"/>
                        <a:pt x="5649" y="54236"/>
                      </a:cubicBezTo>
                      <a:cubicBezTo>
                        <a:pt x="10412" y="62189"/>
                        <a:pt x="20032" y="66638"/>
                        <a:pt x="29176" y="63987"/>
                      </a:cubicBezTo>
                      <a:cubicBezTo>
                        <a:pt x="36891" y="61715"/>
                        <a:pt x="42987" y="54615"/>
                        <a:pt x="44416" y="46757"/>
                      </a:cubicBezTo>
                      <a:cubicBezTo>
                        <a:pt x="44416" y="46757"/>
                        <a:pt x="44416" y="46757"/>
                        <a:pt x="44416" y="46662"/>
                      </a:cubicBezTo>
                      <a:cubicBezTo>
                        <a:pt x="46607" y="43159"/>
                        <a:pt x="48417" y="39467"/>
                        <a:pt x="49750" y="35301"/>
                      </a:cubicBezTo>
                      <a:cubicBezTo>
                        <a:pt x="51560" y="29621"/>
                        <a:pt x="51560" y="22710"/>
                        <a:pt x="49274" y="17219"/>
                      </a:cubicBezTo>
                      <a:cubicBezTo>
                        <a:pt x="46702" y="10971"/>
                        <a:pt x="42511" y="5196"/>
                        <a:pt x="36129" y="2261"/>
                      </a:cubicBezTo>
                      <a:cubicBezTo>
                        <a:pt x="28795" y="-1147"/>
                        <a:pt x="20508" y="-674"/>
                        <a:pt x="13460" y="3491"/>
                      </a:cubicBezTo>
                      <a:cubicBezTo>
                        <a:pt x="2220" y="10213"/>
                        <a:pt x="-1304" y="23846"/>
                        <a:pt x="411" y="3615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27" name="Freeform 3324">
                  <a:extLst>
                    <a:ext uri="{FF2B5EF4-FFF2-40B4-BE49-F238E27FC236}">
                      <a16:creationId xmlns:a16="http://schemas.microsoft.com/office/drawing/2014/main" id="{77AB4714-A1DD-92C0-01B0-670D057CEDC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51701" y="867832"/>
                  <a:ext cx="37129" cy="47168"/>
                </a:xfrm>
                <a:custGeom>
                  <a:avLst/>
                  <a:gdLst>
                    <a:gd name="connsiteX0" fmla="*/ 300 w 37129"/>
                    <a:gd name="connsiteY0" fmla="*/ 26365 h 47168"/>
                    <a:gd name="connsiteX1" fmla="*/ 4111 w 37129"/>
                    <a:gd name="connsiteY1" fmla="*/ 39524 h 47168"/>
                    <a:gd name="connsiteX2" fmla="*/ 21256 w 37129"/>
                    <a:gd name="connsiteY2" fmla="*/ 46625 h 47168"/>
                    <a:gd name="connsiteX3" fmla="*/ 32305 w 37129"/>
                    <a:gd name="connsiteY3" fmla="*/ 34128 h 47168"/>
                    <a:gd name="connsiteX4" fmla="*/ 32305 w 37129"/>
                    <a:gd name="connsiteY4" fmla="*/ 34033 h 47168"/>
                    <a:gd name="connsiteX5" fmla="*/ 36210 w 37129"/>
                    <a:gd name="connsiteY5" fmla="*/ 25702 h 47168"/>
                    <a:gd name="connsiteX6" fmla="*/ 35829 w 37129"/>
                    <a:gd name="connsiteY6" fmla="*/ 12543 h 47168"/>
                    <a:gd name="connsiteX7" fmla="*/ 26304 w 37129"/>
                    <a:gd name="connsiteY7" fmla="*/ 1655 h 47168"/>
                    <a:gd name="connsiteX8" fmla="*/ 9825 w 37129"/>
                    <a:gd name="connsiteY8" fmla="*/ 2507 h 47168"/>
                    <a:gd name="connsiteX9" fmla="*/ 300 w 37129"/>
                    <a:gd name="connsiteY9" fmla="*/ 26365 h 47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129" h="47168">
                      <a:moveTo>
                        <a:pt x="300" y="26365"/>
                      </a:moveTo>
                      <a:cubicBezTo>
                        <a:pt x="967" y="30909"/>
                        <a:pt x="1729" y="35453"/>
                        <a:pt x="4111" y="39524"/>
                      </a:cubicBezTo>
                      <a:cubicBezTo>
                        <a:pt x="7635" y="45299"/>
                        <a:pt x="14588" y="48518"/>
                        <a:pt x="21256" y="46625"/>
                      </a:cubicBezTo>
                      <a:cubicBezTo>
                        <a:pt x="26875" y="45015"/>
                        <a:pt x="31352" y="39808"/>
                        <a:pt x="32305" y="34128"/>
                      </a:cubicBezTo>
                      <a:cubicBezTo>
                        <a:pt x="32305" y="34128"/>
                        <a:pt x="32305" y="34128"/>
                        <a:pt x="32305" y="34033"/>
                      </a:cubicBezTo>
                      <a:cubicBezTo>
                        <a:pt x="33924" y="31477"/>
                        <a:pt x="35257" y="28826"/>
                        <a:pt x="36210" y="25702"/>
                      </a:cubicBezTo>
                      <a:cubicBezTo>
                        <a:pt x="37448" y="21631"/>
                        <a:pt x="37543" y="16519"/>
                        <a:pt x="35829" y="12543"/>
                      </a:cubicBezTo>
                      <a:cubicBezTo>
                        <a:pt x="33924" y="7998"/>
                        <a:pt x="30876" y="3833"/>
                        <a:pt x="26304" y="1655"/>
                      </a:cubicBezTo>
                      <a:cubicBezTo>
                        <a:pt x="20970" y="-806"/>
                        <a:pt x="14874" y="-522"/>
                        <a:pt x="9825" y="2507"/>
                      </a:cubicBezTo>
                      <a:cubicBezTo>
                        <a:pt x="1539" y="7430"/>
                        <a:pt x="-938" y="17465"/>
                        <a:pt x="300" y="26365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28" name="Freeform 3325">
                  <a:extLst>
                    <a:ext uri="{FF2B5EF4-FFF2-40B4-BE49-F238E27FC236}">
                      <a16:creationId xmlns:a16="http://schemas.microsoft.com/office/drawing/2014/main" id="{4889DC25-5821-0D57-2679-FAA8BD5F78C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70004" y="917296"/>
                  <a:ext cx="41471" cy="43982"/>
                </a:xfrm>
                <a:custGeom>
                  <a:avLst/>
                  <a:gdLst>
                    <a:gd name="connsiteX0" fmla="*/ 3524 w 41471"/>
                    <a:gd name="connsiteY0" fmla="*/ 15527 h 43982"/>
                    <a:gd name="connsiteX1" fmla="*/ 0 w 41471"/>
                    <a:gd name="connsiteY1" fmla="*/ 28781 h 43982"/>
                    <a:gd name="connsiteX2" fmla="*/ 11049 w 41471"/>
                    <a:gd name="connsiteY2" fmla="*/ 43550 h 43982"/>
                    <a:gd name="connsiteX3" fmla="*/ 27051 w 41471"/>
                    <a:gd name="connsiteY3" fmla="*/ 38438 h 43982"/>
                    <a:gd name="connsiteX4" fmla="*/ 27051 w 41471"/>
                    <a:gd name="connsiteY4" fmla="*/ 38438 h 43982"/>
                    <a:gd name="connsiteX5" fmla="*/ 34671 w 41471"/>
                    <a:gd name="connsiteY5" fmla="*/ 33326 h 43982"/>
                    <a:gd name="connsiteX6" fmla="*/ 41148 w 41471"/>
                    <a:gd name="connsiteY6" fmla="*/ 21870 h 43982"/>
                    <a:gd name="connsiteX7" fmla="*/ 38576 w 41471"/>
                    <a:gd name="connsiteY7" fmla="*/ 7669 h 43982"/>
                    <a:gd name="connsiteX8" fmla="*/ 24003 w 41471"/>
                    <a:gd name="connsiteY8" fmla="*/ 1 h 43982"/>
                    <a:gd name="connsiteX9" fmla="*/ 3524 w 41471"/>
                    <a:gd name="connsiteY9" fmla="*/ 15527 h 43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471" h="43982">
                      <a:moveTo>
                        <a:pt x="3524" y="15527"/>
                      </a:moveTo>
                      <a:cubicBezTo>
                        <a:pt x="1714" y="19787"/>
                        <a:pt x="95" y="24048"/>
                        <a:pt x="0" y="28781"/>
                      </a:cubicBezTo>
                      <a:cubicBezTo>
                        <a:pt x="0" y="35503"/>
                        <a:pt x="4286" y="41846"/>
                        <a:pt x="11049" y="43550"/>
                      </a:cubicBezTo>
                      <a:cubicBezTo>
                        <a:pt x="16669" y="44970"/>
                        <a:pt x="23241" y="42793"/>
                        <a:pt x="27051" y="38438"/>
                      </a:cubicBezTo>
                      <a:lnTo>
                        <a:pt x="27051" y="38438"/>
                      </a:lnTo>
                      <a:cubicBezTo>
                        <a:pt x="29718" y="37018"/>
                        <a:pt x="32290" y="35503"/>
                        <a:pt x="34671" y="33326"/>
                      </a:cubicBezTo>
                      <a:cubicBezTo>
                        <a:pt x="37910" y="30486"/>
                        <a:pt x="40481" y="26131"/>
                        <a:pt x="41148" y="21870"/>
                      </a:cubicBezTo>
                      <a:cubicBezTo>
                        <a:pt x="41910" y="16947"/>
                        <a:pt x="41434" y="11835"/>
                        <a:pt x="38576" y="7669"/>
                      </a:cubicBezTo>
                      <a:cubicBezTo>
                        <a:pt x="35242" y="2841"/>
                        <a:pt x="29908" y="1"/>
                        <a:pt x="24003" y="1"/>
                      </a:cubicBezTo>
                      <a:cubicBezTo>
                        <a:pt x="14383" y="-94"/>
                        <a:pt x="7144" y="7196"/>
                        <a:pt x="3524" y="15527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29" name="Freeform 3326">
                  <a:extLst>
                    <a:ext uri="{FF2B5EF4-FFF2-40B4-BE49-F238E27FC236}">
                      <a16:creationId xmlns:a16="http://schemas.microsoft.com/office/drawing/2014/main" id="{927A6936-34CD-9726-1D26-01FE5E744CA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28047" y="906705"/>
                  <a:ext cx="42877" cy="42690"/>
                </a:xfrm>
                <a:custGeom>
                  <a:avLst/>
                  <a:gdLst>
                    <a:gd name="connsiteX0" fmla="*/ 5273 w 42877"/>
                    <a:gd name="connsiteY0" fmla="*/ 12864 h 42690"/>
                    <a:gd name="connsiteX1" fmla="*/ 130 w 42877"/>
                    <a:gd name="connsiteY1" fmla="*/ 25551 h 42690"/>
                    <a:gd name="connsiteX2" fmla="*/ 9179 w 42877"/>
                    <a:gd name="connsiteY2" fmla="*/ 41645 h 42690"/>
                    <a:gd name="connsiteX3" fmla="*/ 25657 w 42877"/>
                    <a:gd name="connsiteY3" fmla="*/ 38615 h 42690"/>
                    <a:gd name="connsiteX4" fmla="*/ 25657 w 42877"/>
                    <a:gd name="connsiteY4" fmla="*/ 38615 h 42690"/>
                    <a:gd name="connsiteX5" fmla="*/ 33944 w 42877"/>
                    <a:gd name="connsiteY5" fmla="*/ 34544 h 42690"/>
                    <a:gd name="connsiteX6" fmla="*/ 41849 w 42877"/>
                    <a:gd name="connsiteY6" fmla="*/ 24036 h 42690"/>
                    <a:gd name="connsiteX7" fmla="*/ 41183 w 42877"/>
                    <a:gd name="connsiteY7" fmla="*/ 9646 h 42690"/>
                    <a:gd name="connsiteX8" fmla="*/ 27753 w 42877"/>
                    <a:gd name="connsiteY8" fmla="*/ 178 h 42690"/>
                    <a:gd name="connsiteX9" fmla="*/ 5273 w 42877"/>
                    <a:gd name="connsiteY9" fmla="*/ 12864 h 42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877" h="42690">
                      <a:moveTo>
                        <a:pt x="5273" y="12864"/>
                      </a:moveTo>
                      <a:cubicBezTo>
                        <a:pt x="2892" y="16841"/>
                        <a:pt x="701" y="20912"/>
                        <a:pt x="130" y="25551"/>
                      </a:cubicBezTo>
                      <a:cubicBezTo>
                        <a:pt x="-727" y="32272"/>
                        <a:pt x="2702" y="39089"/>
                        <a:pt x="9179" y="41645"/>
                      </a:cubicBezTo>
                      <a:cubicBezTo>
                        <a:pt x="14608" y="43822"/>
                        <a:pt x="21371" y="42497"/>
                        <a:pt x="25657" y="38615"/>
                      </a:cubicBezTo>
                      <a:lnTo>
                        <a:pt x="25657" y="38615"/>
                      </a:lnTo>
                      <a:cubicBezTo>
                        <a:pt x="28514" y="37574"/>
                        <a:pt x="31181" y="36343"/>
                        <a:pt x="33944" y="34544"/>
                      </a:cubicBezTo>
                      <a:cubicBezTo>
                        <a:pt x="37563" y="32083"/>
                        <a:pt x="40706" y="28201"/>
                        <a:pt x="41849" y="24036"/>
                      </a:cubicBezTo>
                      <a:cubicBezTo>
                        <a:pt x="43183" y="19302"/>
                        <a:pt x="43469" y="14190"/>
                        <a:pt x="41183" y="9646"/>
                      </a:cubicBezTo>
                      <a:cubicBezTo>
                        <a:pt x="38516" y="4439"/>
                        <a:pt x="33563" y="936"/>
                        <a:pt x="27753" y="178"/>
                      </a:cubicBezTo>
                      <a:cubicBezTo>
                        <a:pt x="18132" y="-1147"/>
                        <a:pt x="9941" y="5101"/>
                        <a:pt x="5273" y="128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30" name="Freeform 255">
                  <a:extLst>
                    <a:ext uri="{FF2B5EF4-FFF2-40B4-BE49-F238E27FC236}">
                      <a16:creationId xmlns:a16="http://schemas.microsoft.com/office/drawing/2014/main" id="{E3152C92-4688-B55E-37FE-4A3357CB67A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839076" y="1025632"/>
                  <a:ext cx="64660" cy="72104"/>
                </a:xfrm>
                <a:custGeom>
                  <a:avLst/>
                  <a:gdLst>
                    <a:gd name="connsiteX0" fmla="*/ 3318 w 64660"/>
                    <a:gd name="connsiteY0" fmla="*/ 21273 h 72104"/>
                    <a:gd name="connsiteX1" fmla="*/ 13605 w 64660"/>
                    <a:gd name="connsiteY1" fmla="*/ 65674 h 72104"/>
                    <a:gd name="connsiteX2" fmla="*/ 25130 w 64660"/>
                    <a:gd name="connsiteY2" fmla="*/ 68798 h 72104"/>
                    <a:gd name="connsiteX3" fmla="*/ 44370 w 64660"/>
                    <a:gd name="connsiteY3" fmla="*/ 67851 h 72104"/>
                    <a:gd name="connsiteX4" fmla="*/ 58658 w 64660"/>
                    <a:gd name="connsiteY4" fmla="*/ 51094 h 72104"/>
                    <a:gd name="connsiteX5" fmla="*/ 64659 w 64660"/>
                    <a:gd name="connsiteY5" fmla="*/ 30266 h 72104"/>
                    <a:gd name="connsiteX6" fmla="*/ 56467 w 64660"/>
                    <a:gd name="connsiteY6" fmla="*/ 9060 h 72104"/>
                    <a:gd name="connsiteX7" fmla="*/ 35703 w 64660"/>
                    <a:gd name="connsiteY7" fmla="*/ 66 h 72104"/>
                    <a:gd name="connsiteX8" fmla="*/ 3318 w 64660"/>
                    <a:gd name="connsiteY8" fmla="*/ 21273 h 72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660" h="72104">
                      <a:moveTo>
                        <a:pt x="3318" y="21273"/>
                      </a:moveTo>
                      <a:cubicBezTo>
                        <a:pt x="-2588" y="36136"/>
                        <a:pt x="-1445" y="56491"/>
                        <a:pt x="13605" y="65674"/>
                      </a:cubicBezTo>
                      <a:cubicBezTo>
                        <a:pt x="17034" y="67757"/>
                        <a:pt x="21129" y="68798"/>
                        <a:pt x="25130" y="68798"/>
                      </a:cubicBezTo>
                      <a:cubicBezTo>
                        <a:pt x="31036" y="73532"/>
                        <a:pt x="38846" y="73153"/>
                        <a:pt x="44370" y="67851"/>
                      </a:cubicBezTo>
                      <a:cubicBezTo>
                        <a:pt x="49704" y="62645"/>
                        <a:pt x="54753" y="57438"/>
                        <a:pt x="58658" y="51094"/>
                      </a:cubicBezTo>
                      <a:cubicBezTo>
                        <a:pt x="62563" y="44846"/>
                        <a:pt x="64468" y="37651"/>
                        <a:pt x="64659" y="30266"/>
                      </a:cubicBezTo>
                      <a:cubicBezTo>
                        <a:pt x="64754" y="22409"/>
                        <a:pt x="61706" y="14929"/>
                        <a:pt x="56467" y="9060"/>
                      </a:cubicBezTo>
                      <a:cubicBezTo>
                        <a:pt x="51133" y="3095"/>
                        <a:pt x="43513" y="634"/>
                        <a:pt x="35703" y="66"/>
                      </a:cubicBezTo>
                      <a:cubicBezTo>
                        <a:pt x="21701" y="-881"/>
                        <a:pt x="8366" y="8492"/>
                        <a:pt x="3318" y="21273"/>
                      </a:cubicBezTo>
                      <a:close/>
                    </a:path>
                  </a:pathLst>
                </a:custGeom>
                <a:solidFill>
                  <a:srgbClr val="F6C0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31" name="Freeform 256">
                  <a:extLst>
                    <a:ext uri="{FF2B5EF4-FFF2-40B4-BE49-F238E27FC236}">
                      <a16:creationId xmlns:a16="http://schemas.microsoft.com/office/drawing/2014/main" id="{CB7C12EC-4D84-3F23-B7BD-C689985FF5A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37429" y="1109051"/>
                  <a:ext cx="55156" cy="75034"/>
                </a:xfrm>
                <a:custGeom>
                  <a:avLst/>
                  <a:gdLst>
                    <a:gd name="connsiteX0" fmla="*/ 25526 w 55156"/>
                    <a:gd name="connsiteY0" fmla="*/ 53 h 75034"/>
                    <a:gd name="connsiteX1" fmla="*/ 5429 w 55156"/>
                    <a:gd name="connsiteY1" fmla="*/ 14443 h 75034"/>
                    <a:gd name="connsiteX2" fmla="*/ 5429 w 55156"/>
                    <a:gd name="connsiteY2" fmla="*/ 14538 h 75034"/>
                    <a:gd name="connsiteX3" fmla="*/ 571 w 55156"/>
                    <a:gd name="connsiteY3" fmla="*/ 36218 h 75034"/>
                    <a:gd name="connsiteX4" fmla="*/ 666 w 55156"/>
                    <a:gd name="connsiteY4" fmla="*/ 36407 h 75034"/>
                    <a:gd name="connsiteX5" fmla="*/ 761 w 55156"/>
                    <a:gd name="connsiteY5" fmla="*/ 36596 h 75034"/>
                    <a:gd name="connsiteX6" fmla="*/ 1238 w 55156"/>
                    <a:gd name="connsiteY6" fmla="*/ 38111 h 75034"/>
                    <a:gd name="connsiteX7" fmla="*/ 2571 w 55156"/>
                    <a:gd name="connsiteY7" fmla="*/ 49377 h 75034"/>
                    <a:gd name="connsiteX8" fmla="*/ 9143 w 55156"/>
                    <a:gd name="connsiteY8" fmla="*/ 65661 h 75034"/>
                    <a:gd name="connsiteX9" fmla="*/ 29813 w 55156"/>
                    <a:gd name="connsiteY9" fmla="*/ 74939 h 75034"/>
                    <a:gd name="connsiteX10" fmla="*/ 49625 w 55156"/>
                    <a:gd name="connsiteY10" fmla="*/ 61590 h 75034"/>
                    <a:gd name="connsiteX11" fmla="*/ 54482 w 55156"/>
                    <a:gd name="connsiteY11" fmla="*/ 43791 h 75034"/>
                    <a:gd name="connsiteX12" fmla="*/ 54673 w 55156"/>
                    <a:gd name="connsiteY12" fmla="*/ 26277 h 75034"/>
                    <a:gd name="connsiteX13" fmla="*/ 45053 w 55156"/>
                    <a:gd name="connsiteY13" fmla="*/ 7059 h 75034"/>
                    <a:gd name="connsiteX14" fmla="*/ 25526 w 55156"/>
                    <a:gd name="connsiteY14" fmla="*/ 53 h 7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5156" h="75034">
                      <a:moveTo>
                        <a:pt x="25526" y="53"/>
                      </a:moveTo>
                      <a:cubicBezTo>
                        <a:pt x="16763" y="621"/>
                        <a:pt x="9048" y="6680"/>
                        <a:pt x="5429" y="14443"/>
                      </a:cubicBezTo>
                      <a:cubicBezTo>
                        <a:pt x="5429" y="14443"/>
                        <a:pt x="5429" y="14443"/>
                        <a:pt x="5429" y="14538"/>
                      </a:cubicBezTo>
                      <a:cubicBezTo>
                        <a:pt x="3428" y="15390"/>
                        <a:pt x="-1334" y="33851"/>
                        <a:pt x="571" y="36218"/>
                      </a:cubicBezTo>
                      <a:cubicBezTo>
                        <a:pt x="571" y="36312"/>
                        <a:pt x="571" y="36312"/>
                        <a:pt x="666" y="36407"/>
                      </a:cubicBezTo>
                      <a:cubicBezTo>
                        <a:pt x="-572" y="35082"/>
                        <a:pt x="190" y="35839"/>
                        <a:pt x="761" y="36596"/>
                      </a:cubicBezTo>
                      <a:cubicBezTo>
                        <a:pt x="952" y="37070"/>
                        <a:pt x="1047" y="37543"/>
                        <a:pt x="1238" y="38111"/>
                      </a:cubicBezTo>
                      <a:cubicBezTo>
                        <a:pt x="1809" y="41898"/>
                        <a:pt x="1904" y="45685"/>
                        <a:pt x="2571" y="49377"/>
                      </a:cubicBezTo>
                      <a:cubicBezTo>
                        <a:pt x="3619" y="55152"/>
                        <a:pt x="5333" y="61022"/>
                        <a:pt x="9143" y="65661"/>
                      </a:cubicBezTo>
                      <a:cubicBezTo>
                        <a:pt x="14287" y="71909"/>
                        <a:pt x="21526" y="75696"/>
                        <a:pt x="29813" y="74939"/>
                      </a:cubicBezTo>
                      <a:cubicBezTo>
                        <a:pt x="38290" y="74181"/>
                        <a:pt x="45338" y="68690"/>
                        <a:pt x="49625" y="61590"/>
                      </a:cubicBezTo>
                      <a:cubicBezTo>
                        <a:pt x="52863" y="56288"/>
                        <a:pt x="54006" y="49945"/>
                        <a:pt x="54482" y="43791"/>
                      </a:cubicBezTo>
                      <a:cubicBezTo>
                        <a:pt x="54959" y="38016"/>
                        <a:pt x="55625" y="32052"/>
                        <a:pt x="54673" y="26277"/>
                      </a:cubicBezTo>
                      <a:cubicBezTo>
                        <a:pt x="53339" y="18798"/>
                        <a:pt x="50577" y="12360"/>
                        <a:pt x="45053" y="7059"/>
                      </a:cubicBezTo>
                      <a:cubicBezTo>
                        <a:pt x="39719" y="2325"/>
                        <a:pt x="32480" y="-421"/>
                        <a:pt x="25526" y="53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32" name="Freeform 257">
                  <a:extLst>
                    <a:ext uri="{FF2B5EF4-FFF2-40B4-BE49-F238E27FC236}">
                      <a16:creationId xmlns:a16="http://schemas.microsoft.com/office/drawing/2014/main" id="{17D96165-2D3E-297E-7845-19EADB0CEC1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70783" y="1026230"/>
                  <a:ext cx="57138" cy="44939"/>
                </a:xfrm>
                <a:custGeom>
                  <a:avLst/>
                  <a:gdLst>
                    <a:gd name="connsiteX0" fmla="*/ 1125 w 57138"/>
                    <a:gd name="connsiteY0" fmla="*/ 33361 h 44939"/>
                    <a:gd name="connsiteX1" fmla="*/ 9412 w 57138"/>
                    <a:gd name="connsiteY1" fmla="*/ 42828 h 44939"/>
                    <a:gd name="connsiteX2" fmla="*/ 19032 w 57138"/>
                    <a:gd name="connsiteY2" fmla="*/ 44911 h 44939"/>
                    <a:gd name="connsiteX3" fmla="*/ 25510 w 57138"/>
                    <a:gd name="connsiteY3" fmla="*/ 43207 h 44939"/>
                    <a:gd name="connsiteX4" fmla="*/ 28939 w 57138"/>
                    <a:gd name="connsiteY4" fmla="*/ 43585 h 44939"/>
                    <a:gd name="connsiteX5" fmla="*/ 41797 w 57138"/>
                    <a:gd name="connsiteY5" fmla="*/ 40840 h 44939"/>
                    <a:gd name="connsiteX6" fmla="*/ 50179 w 57138"/>
                    <a:gd name="connsiteY6" fmla="*/ 35822 h 44939"/>
                    <a:gd name="connsiteX7" fmla="*/ 54942 w 57138"/>
                    <a:gd name="connsiteY7" fmla="*/ 29763 h 44939"/>
                    <a:gd name="connsiteX8" fmla="*/ 57132 w 57138"/>
                    <a:gd name="connsiteY8" fmla="*/ 20485 h 44939"/>
                    <a:gd name="connsiteX9" fmla="*/ 54561 w 57138"/>
                    <a:gd name="connsiteY9" fmla="*/ 11112 h 44939"/>
                    <a:gd name="connsiteX10" fmla="*/ 40845 w 57138"/>
                    <a:gd name="connsiteY10" fmla="*/ 982 h 44939"/>
                    <a:gd name="connsiteX11" fmla="*/ 14556 w 57138"/>
                    <a:gd name="connsiteY11" fmla="*/ 6568 h 44939"/>
                    <a:gd name="connsiteX12" fmla="*/ 2649 w 57138"/>
                    <a:gd name="connsiteY12" fmla="*/ 17077 h 44939"/>
                    <a:gd name="connsiteX13" fmla="*/ 1125 w 57138"/>
                    <a:gd name="connsiteY13" fmla="*/ 33361 h 44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7138" h="44939">
                      <a:moveTo>
                        <a:pt x="1125" y="33361"/>
                      </a:moveTo>
                      <a:cubicBezTo>
                        <a:pt x="2745" y="37431"/>
                        <a:pt x="5412" y="40745"/>
                        <a:pt x="9412" y="42828"/>
                      </a:cubicBezTo>
                      <a:cubicBezTo>
                        <a:pt x="12270" y="44343"/>
                        <a:pt x="15794" y="45100"/>
                        <a:pt x="19032" y="44911"/>
                      </a:cubicBezTo>
                      <a:cubicBezTo>
                        <a:pt x="21414" y="44721"/>
                        <a:pt x="23605" y="44153"/>
                        <a:pt x="25510" y="43207"/>
                      </a:cubicBezTo>
                      <a:cubicBezTo>
                        <a:pt x="26653" y="43491"/>
                        <a:pt x="27796" y="43680"/>
                        <a:pt x="28939" y="43585"/>
                      </a:cubicBezTo>
                      <a:cubicBezTo>
                        <a:pt x="33320" y="43017"/>
                        <a:pt x="37797" y="42544"/>
                        <a:pt x="41797" y="40840"/>
                      </a:cubicBezTo>
                      <a:cubicBezTo>
                        <a:pt x="45131" y="39514"/>
                        <a:pt x="47512" y="38094"/>
                        <a:pt x="50179" y="35822"/>
                      </a:cubicBezTo>
                      <a:cubicBezTo>
                        <a:pt x="52084" y="34118"/>
                        <a:pt x="53799" y="31940"/>
                        <a:pt x="54942" y="29763"/>
                      </a:cubicBezTo>
                      <a:cubicBezTo>
                        <a:pt x="56466" y="26733"/>
                        <a:pt x="57037" y="23893"/>
                        <a:pt x="57132" y="20485"/>
                      </a:cubicBezTo>
                      <a:cubicBezTo>
                        <a:pt x="57228" y="17077"/>
                        <a:pt x="56085" y="14047"/>
                        <a:pt x="54561" y="11112"/>
                      </a:cubicBezTo>
                      <a:cubicBezTo>
                        <a:pt x="51798" y="5905"/>
                        <a:pt x="46369" y="2687"/>
                        <a:pt x="40845" y="982"/>
                      </a:cubicBezTo>
                      <a:cubicBezTo>
                        <a:pt x="31510" y="-1952"/>
                        <a:pt x="22366" y="2213"/>
                        <a:pt x="14556" y="6568"/>
                      </a:cubicBezTo>
                      <a:cubicBezTo>
                        <a:pt x="9793" y="9219"/>
                        <a:pt x="5602" y="12438"/>
                        <a:pt x="2649" y="17077"/>
                      </a:cubicBezTo>
                      <a:cubicBezTo>
                        <a:pt x="-113" y="21621"/>
                        <a:pt x="-875" y="28154"/>
                        <a:pt x="1125" y="33361"/>
                      </a:cubicBezTo>
                      <a:close/>
                    </a:path>
                  </a:pathLst>
                </a:custGeom>
                <a:solidFill>
                  <a:srgbClr val="F6C0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33" name="Freeform 258">
                  <a:extLst>
                    <a:ext uri="{FF2B5EF4-FFF2-40B4-BE49-F238E27FC236}">
                      <a16:creationId xmlns:a16="http://schemas.microsoft.com/office/drawing/2014/main" id="{BA440E9A-4249-F2C3-A9D9-939945EB0E7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66729" y="934718"/>
                  <a:ext cx="448390" cy="400830"/>
                </a:xfrm>
                <a:custGeom>
                  <a:avLst/>
                  <a:gdLst>
                    <a:gd name="connsiteX0" fmla="*/ 337673 w 448390"/>
                    <a:gd name="connsiteY0" fmla="*/ 251923 h 400830"/>
                    <a:gd name="connsiteX1" fmla="*/ 267855 w 448390"/>
                    <a:gd name="connsiteY1" fmla="*/ 243687 h 400830"/>
                    <a:gd name="connsiteX2" fmla="*/ 202037 w 448390"/>
                    <a:gd name="connsiteY2" fmla="*/ 271142 h 400830"/>
                    <a:gd name="connsiteX3" fmla="*/ 119169 w 448390"/>
                    <a:gd name="connsiteY3" fmla="*/ 247190 h 400830"/>
                    <a:gd name="connsiteX4" fmla="*/ 61924 w 448390"/>
                    <a:gd name="connsiteY4" fmla="*/ 212539 h 400830"/>
                    <a:gd name="connsiteX5" fmla="*/ 1917 w 448390"/>
                    <a:gd name="connsiteY5" fmla="*/ 228918 h 400830"/>
                    <a:gd name="connsiteX6" fmla="*/ 63639 w 448390"/>
                    <a:gd name="connsiteY6" fmla="*/ 284869 h 400830"/>
                    <a:gd name="connsiteX7" fmla="*/ 116502 w 448390"/>
                    <a:gd name="connsiteY7" fmla="*/ 341862 h 400830"/>
                    <a:gd name="connsiteX8" fmla="*/ 195655 w 448390"/>
                    <a:gd name="connsiteY8" fmla="*/ 334857 h 400830"/>
                    <a:gd name="connsiteX9" fmla="*/ 254806 w 448390"/>
                    <a:gd name="connsiteY9" fmla="*/ 388063 h 400830"/>
                    <a:gd name="connsiteX10" fmla="*/ 327481 w 448390"/>
                    <a:gd name="connsiteY10" fmla="*/ 393743 h 400830"/>
                    <a:gd name="connsiteX11" fmla="*/ 348341 w 448390"/>
                    <a:gd name="connsiteY11" fmla="*/ 322076 h 400830"/>
                    <a:gd name="connsiteX12" fmla="*/ 397014 w 448390"/>
                    <a:gd name="connsiteY12" fmla="*/ 272183 h 400830"/>
                    <a:gd name="connsiteX13" fmla="*/ 447973 w 448390"/>
                    <a:gd name="connsiteY13" fmla="*/ 231001 h 400830"/>
                    <a:gd name="connsiteX14" fmla="*/ 415683 w 448390"/>
                    <a:gd name="connsiteY14" fmla="*/ 148635 h 400830"/>
                    <a:gd name="connsiteX15" fmla="*/ 364724 w 448390"/>
                    <a:gd name="connsiteY15" fmla="*/ 89844 h 400830"/>
                    <a:gd name="connsiteX16" fmla="*/ 343959 w 448390"/>
                    <a:gd name="connsiteY16" fmla="*/ 19028 h 400830"/>
                    <a:gd name="connsiteX17" fmla="*/ 288715 w 448390"/>
                    <a:gd name="connsiteY17" fmla="*/ 93631 h 400830"/>
                    <a:gd name="connsiteX18" fmla="*/ 343579 w 448390"/>
                    <a:gd name="connsiteY18" fmla="*/ 147783 h 400830"/>
                    <a:gd name="connsiteX19" fmla="*/ 334339 w 448390"/>
                    <a:gd name="connsiteY19" fmla="*/ 184516 h 400830"/>
                    <a:gd name="connsiteX20" fmla="*/ 348817 w 448390"/>
                    <a:gd name="connsiteY20" fmla="*/ 216800 h 400830"/>
                    <a:gd name="connsiteX21" fmla="*/ 337673 w 448390"/>
                    <a:gd name="connsiteY21" fmla="*/ 251923 h 400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48390" h="400830">
                      <a:moveTo>
                        <a:pt x="337673" y="251923"/>
                      </a:moveTo>
                      <a:cubicBezTo>
                        <a:pt x="318909" y="231190"/>
                        <a:pt x="291858" y="238480"/>
                        <a:pt x="267855" y="243687"/>
                      </a:cubicBezTo>
                      <a:cubicBezTo>
                        <a:pt x="238994" y="249935"/>
                        <a:pt x="226897" y="274550"/>
                        <a:pt x="202037" y="271142"/>
                      </a:cubicBezTo>
                      <a:cubicBezTo>
                        <a:pt x="168414" y="266503"/>
                        <a:pt x="155460" y="242551"/>
                        <a:pt x="119169" y="247190"/>
                      </a:cubicBezTo>
                      <a:cubicBezTo>
                        <a:pt x="72783" y="253059"/>
                        <a:pt x="83832" y="244066"/>
                        <a:pt x="61924" y="212539"/>
                      </a:cubicBezTo>
                      <a:cubicBezTo>
                        <a:pt x="43636" y="186126"/>
                        <a:pt x="-10847" y="190197"/>
                        <a:pt x="1917" y="228918"/>
                      </a:cubicBezTo>
                      <a:cubicBezTo>
                        <a:pt x="9918" y="253343"/>
                        <a:pt x="49637" y="262905"/>
                        <a:pt x="63639" y="284869"/>
                      </a:cubicBezTo>
                      <a:cubicBezTo>
                        <a:pt x="79736" y="309958"/>
                        <a:pt x="84784" y="330218"/>
                        <a:pt x="116502" y="341862"/>
                      </a:cubicBezTo>
                      <a:cubicBezTo>
                        <a:pt x="144792" y="352276"/>
                        <a:pt x="171843" y="326431"/>
                        <a:pt x="195655" y="334857"/>
                      </a:cubicBezTo>
                      <a:cubicBezTo>
                        <a:pt x="216325" y="342241"/>
                        <a:pt x="230898" y="376039"/>
                        <a:pt x="254806" y="388063"/>
                      </a:cubicBezTo>
                      <a:cubicBezTo>
                        <a:pt x="273760" y="397530"/>
                        <a:pt x="309860" y="408228"/>
                        <a:pt x="327481" y="393743"/>
                      </a:cubicBezTo>
                      <a:cubicBezTo>
                        <a:pt x="344245" y="379921"/>
                        <a:pt x="338911" y="342904"/>
                        <a:pt x="348341" y="322076"/>
                      </a:cubicBezTo>
                      <a:cubicBezTo>
                        <a:pt x="359866" y="296609"/>
                        <a:pt x="369486" y="282692"/>
                        <a:pt x="397014" y="272183"/>
                      </a:cubicBezTo>
                      <a:cubicBezTo>
                        <a:pt x="420731" y="263095"/>
                        <a:pt x="443972" y="264136"/>
                        <a:pt x="447973" y="231001"/>
                      </a:cubicBezTo>
                      <a:cubicBezTo>
                        <a:pt x="451401" y="202504"/>
                        <a:pt x="433114" y="170315"/>
                        <a:pt x="415683" y="148635"/>
                      </a:cubicBezTo>
                      <a:cubicBezTo>
                        <a:pt x="399776" y="128943"/>
                        <a:pt x="371677" y="114269"/>
                        <a:pt x="364724" y="89844"/>
                      </a:cubicBezTo>
                      <a:cubicBezTo>
                        <a:pt x="357009" y="62767"/>
                        <a:pt x="368629" y="42223"/>
                        <a:pt x="343959" y="19028"/>
                      </a:cubicBezTo>
                      <a:cubicBezTo>
                        <a:pt x="283761" y="-37870"/>
                        <a:pt x="232803" y="46484"/>
                        <a:pt x="288715" y="93631"/>
                      </a:cubicBezTo>
                      <a:cubicBezTo>
                        <a:pt x="309955" y="111524"/>
                        <a:pt x="340911" y="116352"/>
                        <a:pt x="343579" y="147783"/>
                      </a:cubicBezTo>
                      <a:cubicBezTo>
                        <a:pt x="344722" y="161132"/>
                        <a:pt x="333958" y="171925"/>
                        <a:pt x="334339" y="184516"/>
                      </a:cubicBezTo>
                      <a:cubicBezTo>
                        <a:pt x="334720" y="197960"/>
                        <a:pt x="342817" y="205534"/>
                        <a:pt x="348817" y="216800"/>
                      </a:cubicBezTo>
                      <a:cubicBezTo>
                        <a:pt x="355199" y="229013"/>
                        <a:pt x="351484" y="252018"/>
                        <a:pt x="337673" y="25192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34" name="Freeform 259">
                  <a:extLst>
                    <a:ext uri="{FF2B5EF4-FFF2-40B4-BE49-F238E27FC236}">
                      <a16:creationId xmlns:a16="http://schemas.microsoft.com/office/drawing/2014/main" id="{F24F6CFB-B4A0-9732-CCB3-4044CC176BD4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-2118194">
                  <a:off x="6887421" y="941349"/>
                  <a:ext cx="113537" cy="143712"/>
                </a:xfrm>
                <a:custGeom>
                  <a:avLst/>
                  <a:gdLst>
                    <a:gd name="connsiteX0" fmla="*/ 113537 w 113537"/>
                    <a:gd name="connsiteY0" fmla="*/ 71856 h 143712"/>
                    <a:gd name="connsiteX1" fmla="*/ 56769 w 113537"/>
                    <a:gd name="connsiteY1" fmla="*/ 143712 h 143712"/>
                    <a:gd name="connsiteX2" fmla="*/ 0 w 113537"/>
                    <a:gd name="connsiteY2" fmla="*/ 71856 h 143712"/>
                    <a:gd name="connsiteX3" fmla="*/ 56769 w 113537"/>
                    <a:gd name="connsiteY3" fmla="*/ 0 h 143712"/>
                    <a:gd name="connsiteX4" fmla="*/ 113537 w 113537"/>
                    <a:gd name="connsiteY4" fmla="*/ 71856 h 143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3537" h="143712">
                      <a:moveTo>
                        <a:pt x="113537" y="71856"/>
                      </a:moveTo>
                      <a:cubicBezTo>
                        <a:pt x="113537" y="111541"/>
                        <a:pt x="88121" y="143712"/>
                        <a:pt x="56769" y="143712"/>
                      </a:cubicBezTo>
                      <a:cubicBezTo>
                        <a:pt x="25416" y="143712"/>
                        <a:pt x="0" y="111541"/>
                        <a:pt x="0" y="71856"/>
                      </a:cubicBezTo>
                      <a:cubicBezTo>
                        <a:pt x="0" y="32171"/>
                        <a:pt x="25417" y="0"/>
                        <a:pt x="56769" y="0"/>
                      </a:cubicBezTo>
                      <a:cubicBezTo>
                        <a:pt x="88121" y="0"/>
                        <a:pt x="113537" y="32171"/>
                        <a:pt x="113537" y="71856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35" name="Freeform 260">
                  <a:extLst>
                    <a:ext uri="{FF2B5EF4-FFF2-40B4-BE49-F238E27FC236}">
                      <a16:creationId xmlns:a16="http://schemas.microsoft.com/office/drawing/2014/main" id="{6AA3184E-01D4-D60B-6621-75F520F01D78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-2118194">
                  <a:off x="6912758" y="973443"/>
                  <a:ext cx="62864" cy="79524"/>
                </a:xfrm>
                <a:custGeom>
                  <a:avLst/>
                  <a:gdLst>
                    <a:gd name="connsiteX0" fmla="*/ 62865 w 62864"/>
                    <a:gd name="connsiteY0" fmla="*/ 39762 h 79524"/>
                    <a:gd name="connsiteX1" fmla="*/ 31432 w 62864"/>
                    <a:gd name="connsiteY1" fmla="*/ 79525 h 79524"/>
                    <a:gd name="connsiteX2" fmla="*/ 0 w 62864"/>
                    <a:gd name="connsiteY2" fmla="*/ 39762 h 79524"/>
                    <a:gd name="connsiteX3" fmla="*/ 31432 w 62864"/>
                    <a:gd name="connsiteY3" fmla="*/ 0 h 79524"/>
                    <a:gd name="connsiteX4" fmla="*/ 62865 w 62864"/>
                    <a:gd name="connsiteY4" fmla="*/ 39762 h 79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864" h="79524">
                      <a:moveTo>
                        <a:pt x="62865" y="39762"/>
                      </a:moveTo>
                      <a:cubicBezTo>
                        <a:pt x="62865" y="61722"/>
                        <a:pt x="48792" y="79525"/>
                        <a:pt x="31432" y="79525"/>
                      </a:cubicBezTo>
                      <a:cubicBezTo>
                        <a:pt x="14073" y="79525"/>
                        <a:pt x="0" y="61722"/>
                        <a:pt x="0" y="39762"/>
                      </a:cubicBezTo>
                      <a:cubicBezTo>
                        <a:pt x="0" y="17802"/>
                        <a:pt x="14073" y="0"/>
                        <a:pt x="31432" y="0"/>
                      </a:cubicBezTo>
                      <a:cubicBezTo>
                        <a:pt x="48792" y="0"/>
                        <a:pt x="62865" y="17802"/>
                        <a:pt x="62865" y="39762"/>
                      </a:cubicBezTo>
                      <a:close/>
                    </a:path>
                  </a:pathLst>
                </a:custGeom>
                <a:solidFill>
                  <a:srgbClr val="FFFFFF">
                    <a:alpha val="6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618" name="Graphic 6797">
                <a:extLst>
                  <a:ext uri="{FF2B5EF4-FFF2-40B4-BE49-F238E27FC236}">
                    <a16:creationId xmlns:a16="http://schemas.microsoft.com/office/drawing/2014/main" id="{900B2C14-63AA-60DF-2CEE-14D59EA63E8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937511">
                <a:off x="2667097" y="3103404"/>
                <a:ext cx="71593" cy="71198"/>
                <a:chOff x="6523116" y="846861"/>
                <a:chExt cx="519874" cy="517007"/>
              </a:xfrm>
            </p:grpSpPr>
            <p:sp>
              <p:nvSpPr>
                <p:cNvPr id="768" name="Freeform 9">
                  <a:extLst>
                    <a:ext uri="{FF2B5EF4-FFF2-40B4-BE49-F238E27FC236}">
                      <a16:creationId xmlns:a16="http://schemas.microsoft.com/office/drawing/2014/main" id="{62A791C8-4D78-99F1-6254-66A57232CE3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23116" y="846861"/>
                  <a:ext cx="519874" cy="516723"/>
                </a:xfrm>
                <a:custGeom>
                  <a:avLst/>
                  <a:gdLst>
                    <a:gd name="connsiteX0" fmla="*/ 519875 w 519874"/>
                    <a:gd name="connsiteY0" fmla="*/ 258362 h 516723"/>
                    <a:gd name="connsiteX1" fmla="*/ 259937 w 519874"/>
                    <a:gd name="connsiteY1" fmla="*/ 516724 h 516723"/>
                    <a:gd name="connsiteX2" fmla="*/ 0 w 519874"/>
                    <a:gd name="connsiteY2" fmla="*/ 258362 h 516723"/>
                    <a:gd name="connsiteX3" fmla="*/ 259937 w 519874"/>
                    <a:gd name="connsiteY3" fmla="*/ 0 h 516723"/>
                    <a:gd name="connsiteX4" fmla="*/ 519875 w 519874"/>
                    <a:gd name="connsiteY4" fmla="*/ 258362 h 516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9874" h="516723">
                      <a:moveTo>
                        <a:pt x="519875" y="258362"/>
                      </a:moveTo>
                      <a:cubicBezTo>
                        <a:pt x="519875" y="401051"/>
                        <a:pt x="403497" y="516724"/>
                        <a:pt x="259937" y="516724"/>
                      </a:cubicBezTo>
                      <a:cubicBezTo>
                        <a:pt x="116378" y="516724"/>
                        <a:pt x="0" y="401051"/>
                        <a:pt x="0" y="258362"/>
                      </a:cubicBezTo>
                      <a:cubicBezTo>
                        <a:pt x="0" y="115673"/>
                        <a:pt x="116378" y="0"/>
                        <a:pt x="259937" y="0"/>
                      </a:cubicBezTo>
                      <a:cubicBezTo>
                        <a:pt x="403497" y="0"/>
                        <a:pt x="519875" y="115673"/>
                        <a:pt x="519875" y="258362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69" name="Freeform 10">
                  <a:extLst>
                    <a:ext uri="{FF2B5EF4-FFF2-40B4-BE49-F238E27FC236}">
                      <a16:creationId xmlns:a16="http://schemas.microsoft.com/office/drawing/2014/main" id="{68C10CB3-1BA8-1847-FB98-A8F5874F521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18269" y="850997"/>
                  <a:ext cx="415968" cy="512871"/>
                </a:xfrm>
                <a:custGeom>
                  <a:avLst/>
                  <a:gdLst>
                    <a:gd name="connsiteX0" fmla="*/ 386334 w 415968"/>
                    <a:gd name="connsiteY0" fmla="*/ 375691 h 512871"/>
                    <a:gd name="connsiteX1" fmla="*/ 394240 w 415968"/>
                    <a:gd name="connsiteY1" fmla="*/ 359028 h 512871"/>
                    <a:gd name="connsiteX2" fmla="*/ 415671 w 415968"/>
                    <a:gd name="connsiteY2" fmla="*/ 270888 h 512871"/>
                    <a:gd name="connsiteX3" fmla="*/ 394240 w 415968"/>
                    <a:gd name="connsiteY3" fmla="*/ 162109 h 512871"/>
                    <a:gd name="connsiteX4" fmla="*/ 284416 w 415968"/>
                    <a:gd name="connsiteY4" fmla="*/ 29188 h 512871"/>
                    <a:gd name="connsiteX5" fmla="*/ 152305 w 415968"/>
                    <a:gd name="connsiteY5" fmla="*/ 124 h 512871"/>
                    <a:gd name="connsiteX6" fmla="*/ 60103 w 415968"/>
                    <a:gd name="connsiteY6" fmla="*/ 20005 h 512871"/>
                    <a:gd name="connsiteX7" fmla="*/ 0 w 415968"/>
                    <a:gd name="connsiteY7" fmla="*/ 54561 h 512871"/>
                    <a:gd name="connsiteX8" fmla="*/ 40291 w 415968"/>
                    <a:gd name="connsiteY8" fmla="*/ 49448 h 512871"/>
                    <a:gd name="connsiteX9" fmla="*/ 149638 w 415968"/>
                    <a:gd name="connsiteY9" fmla="*/ 70087 h 512871"/>
                    <a:gd name="connsiteX10" fmla="*/ 258032 w 415968"/>
                    <a:gd name="connsiteY10" fmla="*/ 205469 h 512871"/>
                    <a:gd name="connsiteX11" fmla="*/ 280797 w 415968"/>
                    <a:gd name="connsiteY11" fmla="*/ 311787 h 512871"/>
                    <a:gd name="connsiteX12" fmla="*/ 259366 w 415968"/>
                    <a:gd name="connsiteY12" fmla="*/ 399927 h 512871"/>
                    <a:gd name="connsiteX13" fmla="*/ 251460 w 415968"/>
                    <a:gd name="connsiteY13" fmla="*/ 416589 h 512871"/>
                    <a:gd name="connsiteX14" fmla="*/ 145732 w 415968"/>
                    <a:gd name="connsiteY14" fmla="*/ 512871 h 512871"/>
                    <a:gd name="connsiteX15" fmla="*/ 240601 w 415968"/>
                    <a:gd name="connsiteY15" fmla="*/ 498292 h 512871"/>
                    <a:gd name="connsiteX16" fmla="*/ 386334 w 415968"/>
                    <a:gd name="connsiteY16" fmla="*/ 375691 h 512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15968" h="512871">
                      <a:moveTo>
                        <a:pt x="386334" y="375691"/>
                      </a:moveTo>
                      <a:cubicBezTo>
                        <a:pt x="389191" y="370294"/>
                        <a:pt x="391763" y="364709"/>
                        <a:pt x="394240" y="359028"/>
                      </a:cubicBezTo>
                      <a:cubicBezTo>
                        <a:pt x="406146" y="331479"/>
                        <a:pt x="413385" y="301373"/>
                        <a:pt x="415671" y="270888"/>
                      </a:cubicBezTo>
                      <a:cubicBezTo>
                        <a:pt x="418243" y="237279"/>
                        <a:pt x="403574" y="194203"/>
                        <a:pt x="394240" y="162109"/>
                      </a:cubicBezTo>
                      <a:cubicBezTo>
                        <a:pt x="376142" y="100098"/>
                        <a:pt x="338138" y="62513"/>
                        <a:pt x="284416" y="29188"/>
                      </a:cubicBezTo>
                      <a:cubicBezTo>
                        <a:pt x="246126" y="5426"/>
                        <a:pt x="198406" y="-1012"/>
                        <a:pt x="152305" y="124"/>
                      </a:cubicBezTo>
                      <a:cubicBezTo>
                        <a:pt x="119253" y="976"/>
                        <a:pt x="78581" y="14609"/>
                        <a:pt x="60103" y="20005"/>
                      </a:cubicBezTo>
                      <a:cubicBezTo>
                        <a:pt x="38767" y="26254"/>
                        <a:pt x="17050" y="47650"/>
                        <a:pt x="0" y="54561"/>
                      </a:cubicBezTo>
                      <a:cubicBezTo>
                        <a:pt x="3048" y="54182"/>
                        <a:pt x="37243" y="49543"/>
                        <a:pt x="40291" y="49448"/>
                      </a:cubicBezTo>
                      <a:cubicBezTo>
                        <a:pt x="86392" y="48312"/>
                        <a:pt x="108299" y="52099"/>
                        <a:pt x="149638" y="70087"/>
                      </a:cubicBezTo>
                      <a:cubicBezTo>
                        <a:pt x="210502" y="96595"/>
                        <a:pt x="239935" y="143458"/>
                        <a:pt x="258032" y="205469"/>
                      </a:cubicBezTo>
                      <a:cubicBezTo>
                        <a:pt x="267367" y="237469"/>
                        <a:pt x="283369" y="278178"/>
                        <a:pt x="280797" y="311787"/>
                      </a:cubicBezTo>
                      <a:cubicBezTo>
                        <a:pt x="278511" y="342271"/>
                        <a:pt x="271272" y="372377"/>
                        <a:pt x="259366" y="399927"/>
                      </a:cubicBezTo>
                      <a:cubicBezTo>
                        <a:pt x="256889" y="405607"/>
                        <a:pt x="254317" y="411098"/>
                        <a:pt x="251460" y="416589"/>
                      </a:cubicBezTo>
                      <a:cubicBezTo>
                        <a:pt x="236315" y="445654"/>
                        <a:pt x="171164" y="495168"/>
                        <a:pt x="145732" y="512871"/>
                      </a:cubicBezTo>
                      <a:cubicBezTo>
                        <a:pt x="168307" y="512682"/>
                        <a:pt x="219551" y="503972"/>
                        <a:pt x="240601" y="498292"/>
                      </a:cubicBezTo>
                      <a:cubicBezTo>
                        <a:pt x="296323" y="483050"/>
                        <a:pt x="358712" y="428423"/>
                        <a:pt x="386334" y="375691"/>
                      </a:cubicBezTo>
                    </a:path>
                  </a:pathLst>
                </a:custGeom>
                <a:solidFill>
                  <a:srgbClr val="F6C0DC">
                    <a:alpha val="6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70" name="Freeform 11">
                  <a:extLst>
                    <a:ext uri="{FF2B5EF4-FFF2-40B4-BE49-F238E27FC236}">
                      <a16:creationId xmlns:a16="http://schemas.microsoft.com/office/drawing/2014/main" id="{DDF181F0-12B1-71DC-41D9-CE11675F0FC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01207" y="1050945"/>
                  <a:ext cx="69674" cy="60382"/>
                </a:xfrm>
                <a:custGeom>
                  <a:avLst/>
                  <a:gdLst>
                    <a:gd name="connsiteX0" fmla="*/ 1252 w 69674"/>
                    <a:gd name="connsiteY0" fmla="*/ 22941 h 60382"/>
                    <a:gd name="connsiteX1" fmla="*/ 14 w 69674"/>
                    <a:gd name="connsiteY1" fmla="*/ 31367 h 60382"/>
                    <a:gd name="connsiteX2" fmla="*/ 4300 w 69674"/>
                    <a:gd name="connsiteY2" fmla="*/ 47177 h 60382"/>
                    <a:gd name="connsiteX3" fmla="*/ 16682 w 69674"/>
                    <a:gd name="connsiteY3" fmla="*/ 58065 h 60382"/>
                    <a:gd name="connsiteX4" fmla="*/ 36590 w 69674"/>
                    <a:gd name="connsiteY4" fmla="*/ 59390 h 60382"/>
                    <a:gd name="connsiteX5" fmla="*/ 63069 w 69674"/>
                    <a:gd name="connsiteY5" fmla="*/ 38089 h 60382"/>
                    <a:gd name="connsiteX6" fmla="*/ 64784 w 69674"/>
                    <a:gd name="connsiteY6" fmla="*/ 35533 h 60382"/>
                    <a:gd name="connsiteX7" fmla="*/ 65927 w 69674"/>
                    <a:gd name="connsiteY7" fmla="*/ 34491 h 60382"/>
                    <a:gd name="connsiteX8" fmla="*/ 69641 w 69674"/>
                    <a:gd name="connsiteY8" fmla="*/ 24456 h 60382"/>
                    <a:gd name="connsiteX9" fmla="*/ 68975 w 69674"/>
                    <a:gd name="connsiteY9" fmla="*/ 20953 h 60382"/>
                    <a:gd name="connsiteX10" fmla="*/ 65165 w 69674"/>
                    <a:gd name="connsiteY10" fmla="*/ 14989 h 60382"/>
                    <a:gd name="connsiteX11" fmla="*/ 52401 w 69674"/>
                    <a:gd name="connsiteY11" fmla="*/ 4764 h 60382"/>
                    <a:gd name="connsiteX12" fmla="*/ 34208 w 69674"/>
                    <a:gd name="connsiteY12" fmla="*/ 30 h 60382"/>
                    <a:gd name="connsiteX13" fmla="*/ 6681 w 69674"/>
                    <a:gd name="connsiteY13" fmla="*/ 12716 h 60382"/>
                    <a:gd name="connsiteX14" fmla="*/ 1252 w 69674"/>
                    <a:gd name="connsiteY14" fmla="*/ 22941 h 60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674" h="60382">
                      <a:moveTo>
                        <a:pt x="1252" y="22941"/>
                      </a:moveTo>
                      <a:cubicBezTo>
                        <a:pt x="299" y="25687"/>
                        <a:pt x="14" y="28527"/>
                        <a:pt x="14" y="31367"/>
                      </a:cubicBezTo>
                      <a:cubicBezTo>
                        <a:pt x="-177" y="36858"/>
                        <a:pt x="1633" y="42444"/>
                        <a:pt x="4300" y="47177"/>
                      </a:cubicBezTo>
                      <a:cubicBezTo>
                        <a:pt x="7062" y="51816"/>
                        <a:pt x="11634" y="56077"/>
                        <a:pt x="16682" y="58065"/>
                      </a:cubicBezTo>
                      <a:cubicBezTo>
                        <a:pt x="23255" y="60716"/>
                        <a:pt x="29636" y="61000"/>
                        <a:pt x="36590" y="59390"/>
                      </a:cubicBezTo>
                      <a:cubicBezTo>
                        <a:pt x="48306" y="56739"/>
                        <a:pt x="56497" y="47367"/>
                        <a:pt x="63069" y="38089"/>
                      </a:cubicBezTo>
                      <a:cubicBezTo>
                        <a:pt x="63736" y="37237"/>
                        <a:pt x="64212" y="36385"/>
                        <a:pt x="64784" y="35533"/>
                      </a:cubicBezTo>
                      <a:cubicBezTo>
                        <a:pt x="65165" y="35154"/>
                        <a:pt x="65641" y="34870"/>
                        <a:pt x="65927" y="34491"/>
                      </a:cubicBezTo>
                      <a:cubicBezTo>
                        <a:pt x="68308" y="31746"/>
                        <a:pt x="69927" y="28148"/>
                        <a:pt x="69641" y="24456"/>
                      </a:cubicBezTo>
                      <a:cubicBezTo>
                        <a:pt x="69451" y="23320"/>
                        <a:pt x="69260" y="22184"/>
                        <a:pt x="68975" y="20953"/>
                      </a:cubicBezTo>
                      <a:cubicBezTo>
                        <a:pt x="68213" y="18681"/>
                        <a:pt x="66974" y="16693"/>
                        <a:pt x="65165" y="14989"/>
                      </a:cubicBezTo>
                      <a:cubicBezTo>
                        <a:pt x="61640" y="10823"/>
                        <a:pt x="57164" y="7320"/>
                        <a:pt x="52401" y="4764"/>
                      </a:cubicBezTo>
                      <a:cubicBezTo>
                        <a:pt x="46686" y="1640"/>
                        <a:pt x="40590" y="314"/>
                        <a:pt x="34208" y="30"/>
                      </a:cubicBezTo>
                      <a:cubicBezTo>
                        <a:pt x="24112" y="-443"/>
                        <a:pt x="12682" y="4669"/>
                        <a:pt x="6681" y="12716"/>
                      </a:cubicBezTo>
                      <a:cubicBezTo>
                        <a:pt x="4109" y="16219"/>
                        <a:pt x="2681" y="18870"/>
                        <a:pt x="1252" y="22941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71" name="Freeform 15">
                  <a:extLst>
                    <a:ext uri="{FF2B5EF4-FFF2-40B4-BE49-F238E27FC236}">
                      <a16:creationId xmlns:a16="http://schemas.microsoft.com/office/drawing/2014/main" id="{D3045449-91BD-F9F3-97E6-901249B5397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44374" y="1050105"/>
                  <a:ext cx="52468" cy="59294"/>
                </a:xfrm>
                <a:custGeom>
                  <a:avLst/>
                  <a:gdLst>
                    <a:gd name="connsiteX0" fmla="*/ 935 w 52468"/>
                    <a:gd name="connsiteY0" fmla="*/ 17722 h 59294"/>
                    <a:gd name="connsiteX1" fmla="*/ 363 w 52468"/>
                    <a:gd name="connsiteY1" fmla="*/ 27757 h 59294"/>
                    <a:gd name="connsiteX2" fmla="*/ 6936 w 52468"/>
                    <a:gd name="connsiteY2" fmla="*/ 43188 h 59294"/>
                    <a:gd name="connsiteX3" fmla="*/ 9793 w 52468"/>
                    <a:gd name="connsiteY3" fmla="*/ 46691 h 59294"/>
                    <a:gd name="connsiteX4" fmla="*/ 14937 w 52468"/>
                    <a:gd name="connsiteY4" fmla="*/ 54644 h 59294"/>
                    <a:gd name="connsiteX5" fmla="*/ 27129 w 52468"/>
                    <a:gd name="connsiteY5" fmla="*/ 59283 h 59294"/>
                    <a:gd name="connsiteX6" fmla="*/ 35034 w 52468"/>
                    <a:gd name="connsiteY6" fmla="*/ 56916 h 59294"/>
                    <a:gd name="connsiteX7" fmla="*/ 39321 w 52468"/>
                    <a:gd name="connsiteY7" fmla="*/ 54076 h 59294"/>
                    <a:gd name="connsiteX8" fmla="*/ 39797 w 52468"/>
                    <a:gd name="connsiteY8" fmla="*/ 53413 h 59294"/>
                    <a:gd name="connsiteX9" fmla="*/ 52179 w 52468"/>
                    <a:gd name="connsiteY9" fmla="*/ 33153 h 59294"/>
                    <a:gd name="connsiteX10" fmla="*/ 50655 w 52468"/>
                    <a:gd name="connsiteY10" fmla="*/ 19142 h 59294"/>
                    <a:gd name="connsiteX11" fmla="*/ 41892 w 52468"/>
                    <a:gd name="connsiteY11" fmla="*/ 6834 h 59294"/>
                    <a:gd name="connsiteX12" fmla="*/ 24176 w 52468"/>
                    <a:gd name="connsiteY12" fmla="*/ 18 h 59294"/>
                    <a:gd name="connsiteX13" fmla="*/ 17127 w 52468"/>
                    <a:gd name="connsiteY13" fmla="*/ 870 h 59294"/>
                    <a:gd name="connsiteX14" fmla="*/ 7983 w 52468"/>
                    <a:gd name="connsiteY14" fmla="*/ 5793 h 59294"/>
                    <a:gd name="connsiteX15" fmla="*/ 935 w 52468"/>
                    <a:gd name="connsiteY15" fmla="*/ 17722 h 59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2468" h="59294">
                      <a:moveTo>
                        <a:pt x="935" y="17722"/>
                      </a:moveTo>
                      <a:cubicBezTo>
                        <a:pt x="-18" y="20846"/>
                        <a:pt x="-303" y="24443"/>
                        <a:pt x="363" y="27757"/>
                      </a:cubicBezTo>
                      <a:cubicBezTo>
                        <a:pt x="1411" y="33248"/>
                        <a:pt x="3507" y="38360"/>
                        <a:pt x="6936" y="43188"/>
                      </a:cubicBezTo>
                      <a:cubicBezTo>
                        <a:pt x="7793" y="44419"/>
                        <a:pt x="8841" y="45555"/>
                        <a:pt x="9793" y="46691"/>
                      </a:cubicBezTo>
                      <a:cubicBezTo>
                        <a:pt x="10650" y="49626"/>
                        <a:pt x="12555" y="52656"/>
                        <a:pt x="14937" y="54644"/>
                      </a:cubicBezTo>
                      <a:cubicBezTo>
                        <a:pt x="18366" y="57389"/>
                        <a:pt x="22747" y="59472"/>
                        <a:pt x="27129" y="59283"/>
                      </a:cubicBezTo>
                      <a:cubicBezTo>
                        <a:pt x="30081" y="59188"/>
                        <a:pt x="32653" y="58241"/>
                        <a:pt x="35034" y="56916"/>
                      </a:cubicBezTo>
                      <a:cubicBezTo>
                        <a:pt x="36654" y="56159"/>
                        <a:pt x="38273" y="55212"/>
                        <a:pt x="39321" y="54076"/>
                      </a:cubicBezTo>
                      <a:cubicBezTo>
                        <a:pt x="39511" y="53887"/>
                        <a:pt x="39606" y="53603"/>
                        <a:pt x="39797" y="53413"/>
                      </a:cubicBezTo>
                      <a:cubicBezTo>
                        <a:pt x="45702" y="47827"/>
                        <a:pt x="50941" y="41295"/>
                        <a:pt x="52179" y="33153"/>
                      </a:cubicBezTo>
                      <a:cubicBezTo>
                        <a:pt x="52846" y="28609"/>
                        <a:pt x="52370" y="23686"/>
                        <a:pt x="50655" y="19142"/>
                      </a:cubicBezTo>
                      <a:cubicBezTo>
                        <a:pt x="48941" y="14692"/>
                        <a:pt x="45798" y="9958"/>
                        <a:pt x="41892" y="6834"/>
                      </a:cubicBezTo>
                      <a:cubicBezTo>
                        <a:pt x="36654" y="2669"/>
                        <a:pt x="30843" y="302"/>
                        <a:pt x="24176" y="18"/>
                      </a:cubicBezTo>
                      <a:cubicBezTo>
                        <a:pt x="21795" y="-77"/>
                        <a:pt x="19318" y="207"/>
                        <a:pt x="17127" y="870"/>
                      </a:cubicBezTo>
                      <a:cubicBezTo>
                        <a:pt x="13222" y="2101"/>
                        <a:pt x="11127" y="3426"/>
                        <a:pt x="7983" y="5793"/>
                      </a:cubicBezTo>
                      <a:cubicBezTo>
                        <a:pt x="4173" y="8917"/>
                        <a:pt x="2364" y="13272"/>
                        <a:pt x="935" y="1772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72" name="Freeform 3233">
                  <a:extLst>
                    <a:ext uri="{FF2B5EF4-FFF2-40B4-BE49-F238E27FC236}">
                      <a16:creationId xmlns:a16="http://schemas.microsoft.com/office/drawing/2014/main" id="{16EBDC8F-D4BC-DBF1-BB24-4D9E46D9A5B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67530" y="973146"/>
                  <a:ext cx="57531" cy="60373"/>
                </a:xfrm>
                <a:custGeom>
                  <a:avLst/>
                  <a:gdLst>
                    <a:gd name="connsiteX0" fmla="*/ 258 w 57531"/>
                    <a:gd name="connsiteY0" fmla="*/ 23392 h 60373"/>
                    <a:gd name="connsiteX1" fmla="*/ 4545 w 57531"/>
                    <a:gd name="connsiteY1" fmla="*/ 43463 h 60373"/>
                    <a:gd name="connsiteX2" fmla="*/ 9498 w 57531"/>
                    <a:gd name="connsiteY2" fmla="*/ 49238 h 60373"/>
                    <a:gd name="connsiteX3" fmla="*/ 11307 w 57531"/>
                    <a:gd name="connsiteY3" fmla="*/ 53782 h 60373"/>
                    <a:gd name="connsiteX4" fmla="*/ 20070 w 57531"/>
                    <a:gd name="connsiteY4" fmla="*/ 59936 h 60373"/>
                    <a:gd name="connsiteX5" fmla="*/ 49979 w 57531"/>
                    <a:gd name="connsiteY5" fmla="*/ 49427 h 60373"/>
                    <a:gd name="connsiteX6" fmla="*/ 57218 w 57531"/>
                    <a:gd name="connsiteY6" fmla="*/ 34469 h 60373"/>
                    <a:gd name="connsiteX7" fmla="*/ 53789 w 57531"/>
                    <a:gd name="connsiteY7" fmla="*/ 15061 h 60373"/>
                    <a:gd name="connsiteX8" fmla="*/ 41883 w 57531"/>
                    <a:gd name="connsiteY8" fmla="*/ 3038 h 60373"/>
                    <a:gd name="connsiteX9" fmla="*/ 22356 w 57531"/>
                    <a:gd name="connsiteY9" fmla="*/ 671 h 60373"/>
                    <a:gd name="connsiteX10" fmla="*/ 258 w 57531"/>
                    <a:gd name="connsiteY10" fmla="*/ 23392 h 60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7531" h="60373">
                      <a:moveTo>
                        <a:pt x="258" y="23392"/>
                      </a:moveTo>
                      <a:cubicBezTo>
                        <a:pt x="-599" y="30398"/>
                        <a:pt x="639" y="37404"/>
                        <a:pt x="4545" y="43463"/>
                      </a:cubicBezTo>
                      <a:cubicBezTo>
                        <a:pt x="5878" y="45546"/>
                        <a:pt x="7593" y="47534"/>
                        <a:pt x="9498" y="49238"/>
                      </a:cubicBezTo>
                      <a:cubicBezTo>
                        <a:pt x="9783" y="50847"/>
                        <a:pt x="10355" y="52362"/>
                        <a:pt x="11307" y="53782"/>
                      </a:cubicBezTo>
                      <a:cubicBezTo>
                        <a:pt x="13403" y="56717"/>
                        <a:pt x="16451" y="59273"/>
                        <a:pt x="20070" y="59936"/>
                      </a:cubicBezTo>
                      <a:cubicBezTo>
                        <a:pt x="31024" y="61735"/>
                        <a:pt x="42740" y="57948"/>
                        <a:pt x="49979" y="49427"/>
                      </a:cubicBezTo>
                      <a:cubicBezTo>
                        <a:pt x="53598" y="45167"/>
                        <a:pt x="56456" y="39960"/>
                        <a:pt x="57218" y="34469"/>
                      </a:cubicBezTo>
                      <a:cubicBezTo>
                        <a:pt x="58170" y="27558"/>
                        <a:pt x="56932" y="21215"/>
                        <a:pt x="53789" y="15061"/>
                      </a:cubicBezTo>
                      <a:cubicBezTo>
                        <a:pt x="51217" y="10043"/>
                        <a:pt x="46836" y="5783"/>
                        <a:pt x="41883" y="3038"/>
                      </a:cubicBezTo>
                      <a:cubicBezTo>
                        <a:pt x="35787" y="-276"/>
                        <a:pt x="29119" y="-560"/>
                        <a:pt x="22356" y="671"/>
                      </a:cubicBezTo>
                      <a:cubicBezTo>
                        <a:pt x="11498" y="2754"/>
                        <a:pt x="1592" y="12410"/>
                        <a:pt x="258" y="2339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73" name="Freeform 3234">
                  <a:extLst>
                    <a:ext uri="{FF2B5EF4-FFF2-40B4-BE49-F238E27FC236}">
                      <a16:creationId xmlns:a16="http://schemas.microsoft.com/office/drawing/2014/main" id="{88963085-F58C-CCA0-BF21-82809F9D5B8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42345" y="972635"/>
                  <a:ext cx="65840" cy="54860"/>
                </a:xfrm>
                <a:custGeom>
                  <a:avLst/>
                  <a:gdLst>
                    <a:gd name="connsiteX0" fmla="*/ 405 w 65840"/>
                    <a:gd name="connsiteY0" fmla="*/ 22199 h 54860"/>
                    <a:gd name="connsiteX1" fmla="*/ 17645 w 65840"/>
                    <a:gd name="connsiteY1" fmla="*/ 52305 h 54860"/>
                    <a:gd name="connsiteX2" fmla="*/ 30694 w 65840"/>
                    <a:gd name="connsiteY2" fmla="*/ 54861 h 54860"/>
                    <a:gd name="connsiteX3" fmla="*/ 40791 w 65840"/>
                    <a:gd name="connsiteY3" fmla="*/ 53346 h 54860"/>
                    <a:gd name="connsiteX4" fmla="*/ 57745 w 65840"/>
                    <a:gd name="connsiteY4" fmla="*/ 45867 h 54860"/>
                    <a:gd name="connsiteX5" fmla="*/ 64603 w 65840"/>
                    <a:gd name="connsiteY5" fmla="*/ 36210 h 54860"/>
                    <a:gd name="connsiteX6" fmla="*/ 64794 w 65840"/>
                    <a:gd name="connsiteY6" fmla="*/ 31855 h 54860"/>
                    <a:gd name="connsiteX7" fmla="*/ 65746 w 65840"/>
                    <a:gd name="connsiteY7" fmla="*/ 23524 h 54860"/>
                    <a:gd name="connsiteX8" fmla="*/ 50792 w 65840"/>
                    <a:gd name="connsiteY8" fmla="*/ 3359 h 54860"/>
                    <a:gd name="connsiteX9" fmla="*/ 30789 w 65840"/>
                    <a:gd name="connsiteY9" fmla="*/ 45 h 54860"/>
                    <a:gd name="connsiteX10" fmla="*/ 405 w 65840"/>
                    <a:gd name="connsiteY10" fmla="*/ 22199 h 54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840" h="54860">
                      <a:moveTo>
                        <a:pt x="405" y="22199"/>
                      </a:moveTo>
                      <a:cubicBezTo>
                        <a:pt x="-1881" y="34885"/>
                        <a:pt x="5739" y="47760"/>
                        <a:pt x="17645" y="52305"/>
                      </a:cubicBezTo>
                      <a:cubicBezTo>
                        <a:pt x="22217" y="54009"/>
                        <a:pt x="25741" y="54861"/>
                        <a:pt x="30694" y="54861"/>
                      </a:cubicBezTo>
                      <a:cubicBezTo>
                        <a:pt x="34123" y="54861"/>
                        <a:pt x="37552" y="54198"/>
                        <a:pt x="40791" y="53346"/>
                      </a:cubicBezTo>
                      <a:cubicBezTo>
                        <a:pt x="46696" y="51831"/>
                        <a:pt x="52316" y="48802"/>
                        <a:pt x="57745" y="45867"/>
                      </a:cubicBezTo>
                      <a:cubicBezTo>
                        <a:pt x="61079" y="44068"/>
                        <a:pt x="63746" y="39713"/>
                        <a:pt x="64603" y="36210"/>
                      </a:cubicBezTo>
                      <a:cubicBezTo>
                        <a:pt x="64889" y="34885"/>
                        <a:pt x="64889" y="33370"/>
                        <a:pt x="64794" y="31855"/>
                      </a:cubicBezTo>
                      <a:cubicBezTo>
                        <a:pt x="65651" y="29205"/>
                        <a:pt x="66032" y="26364"/>
                        <a:pt x="65746" y="23524"/>
                      </a:cubicBezTo>
                      <a:cubicBezTo>
                        <a:pt x="64698" y="14625"/>
                        <a:pt x="59174" y="6767"/>
                        <a:pt x="50792" y="3359"/>
                      </a:cubicBezTo>
                      <a:cubicBezTo>
                        <a:pt x="44506" y="803"/>
                        <a:pt x="37648" y="-239"/>
                        <a:pt x="30789" y="45"/>
                      </a:cubicBezTo>
                      <a:cubicBezTo>
                        <a:pt x="17455" y="613"/>
                        <a:pt x="2977" y="7903"/>
                        <a:pt x="405" y="22199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74" name="Freeform 3268">
                  <a:extLst>
                    <a:ext uri="{FF2B5EF4-FFF2-40B4-BE49-F238E27FC236}">
                      <a16:creationId xmlns:a16="http://schemas.microsoft.com/office/drawing/2014/main" id="{9EDF6DF8-1879-996A-67F2-AF82F8352EB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89669" y="1107672"/>
                  <a:ext cx="61145" cy="63469"/>
                </a:xfrm>
                <a:custGeom>
                  <a:avLst/>
                  <a:gdLst>
                    <a:gd name="connsiteX0" fmla="*/ 1087 w 61145"/>
                    <a:gd name="connsiteY0" fmla="*/ 21692 h 63469"/>
                    <a:gd name="connsiteX1" fmla="*/ 1658 w 61145"/>
                    <a:gd name="connsiteY1" fmla="*/ 38544 h 63469"/>
                    <a:gd name="connsiteX2" fmla="*/ 15564 w 61145"/>
                    <a:gd name="connsiteY2" fmla="*/ 54260 h 63469"/>
                    <a:gd name="connsiteX3" fmla="*/ 20708 w 61145"/>
                    <a:gd name="connsiteY3" fmla="*/ 56343 h 63469"/>
                    <a:gd name="connsiteX4" fmla="*/ 26423 w 61145"/>
                    <a:gd name="connsiteY4" fmla="*/ 62023 h 63469"/>
                    <a:gd name="connsiteX5" fmla="*/ 36996 w 61145"/>
                    <a:gd name="connsiteY5" fmla="*/ 62970 h 63469"/>
                    <a:gd name="connsiteX6" fmla="*/ 60522 w 61145"/>
                    <a:gd name="connsiteY6" fmla="*/ 38450 h 63469"/>
                    <a:gd name="connsiteX7" fmla="*/ 48902 w 61145"/>
                    <a:gd name="connsiteY7" fmla="*/ 6924 h 63469"/>
                    <a:gd name="connsiteX8" fmla="*/ 41663 w 61145"/>
                    <a:gd name="connsiteY8" fmla="*/ 2569 h 63469"/>
                    <a:gd name="connsiteX9" fmla="*/ 29280 w 61145"/>
                    <a:gd name="connsiteY9" fmla="*/ 12 h 63469"/>
                    <a:gd name="connsiteX10" fmla="*/ 12326 w 61145"/>
                    <a:gd name="connsiteY10" fmla="*/ 5409 h 63469"/>
                    <a:gd name="connsiteX11" fmla="*/ 4706 w 61145"/>
                    <a:gd name="connsiteY11" fmla="*/ 13551 h 63469"/>
                    <a:gd name="connsiteX12" fmla="*/ 1087 w 61145"/>
                    <a:gd name="connsiteY12" fmla="*/ 21692 h 63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1145" h="63469">
                      <a:moveTo>
                        <a:pt x="1087" y="21692"/>
                      </a:moveTo>
                      <a:cubicBezTo>
                        <a:pt x="-533" y="26899"/>
                        <a:pt x="-342" y="33527"/>
                        <a:pt x="1658" y="38544"/>
                      </a:cubicBezTo>
                      <a:cubicBezTo>
                        <a:pt x="4325" y="45361"/>
                        <a:pt x="8992" y="50852"/>
                        <a:pt x="15564" y="54260"/>
                      </a:cubicBezTo>
                      <a:cubicBezTo>
                        <a:pt x="17184" y="55112"/>
                        <a:pt x="18898" y="55775"/>
                        <a:pt x="20708" y="56343"/>
                      </a:cubicBezTo>
                      <a:cubicBezTo>
                        <a:pt x="22042" y="58709"/>
                        <a:pt x="23851" y="60887"/>
                        <a:pt x="26423" y="62023"/>
                      </a:cubicBezTo>
                      <a:cubicBezTo>
                        <a:pt x="29852" y="63632"/>
                        <a:pt x="33281" y="63822"/>
                        <a:pt x="36996" y="62970"/>
                      </a:cubicBezTo>
                      <a:cubicBezTo>
                        <a:pt x="48616" y="60319"/>
                        <a:pt x="58141" y="49905"/>
                        <a:pt x="60522" y="38450"/>
                      </a:cubicBezTo>
                      <a:cubicBezTo>
                        <a:pt x="62904" y="27089"/>
                        <a:pt x="58332" y="13929"/>
                        <a:pt x="48902" y="6924"/>
                      </a:cubicBezTo>
                      <a:cubicBezTo>
                        <a:pt x="46616" y="5219"/>
                        <a:pt x="44330" y="3610"/>
                        <a:pt x="41663" y="2569"/>
                      </a:cubicBezTo>
                      <a:cubicBezTo>
                        <a:pt x="37377" y="959"/>
                        <a:pt x="33948" y="202"/>
                        <a:pt x="29280" y="12"/>
                      </a:cubicBezTo>
                      <a:cubicBezTo>
                        <a:pt x="23470" y="-177"/>
                        <a:pt x="16898" y="1811"/>
                        <a:pt x="12326" y="5409"/>
                      </a:cubicBezTo>
                      <a:cubicBezTo>
                        <a:pt x="8992" y="7965"/>
                        <a:pt x="7087" y="10142"/>
                        <a:pt x="4706" y="13551"/>
                      </a:cubicBezTo>
                      <a:cubicBezTo>
                        <a:pt x="2896" y="16012"/>
                        <a:pt x="1944" y="18852"/>
                        <a:pt x="1087" y="2169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75" name="Freeform 3271">
                  <a:extLst>
                    <a:ext uri="{FF2B5EF4-FFF2-40B4-BE49-F238E27FC236}">
                      <a16:creationId xmlns:a16="http://schemas.microsoft.com/office/drawing/2014/main" id="{BE868456-B301-89B0-FFE8-98C1C53A830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74623" y="1237456"/>
                  <a:ext cx="61114" cy="60572"/>
                </a:xfrm>
                <a:custGeom>
                  <a:avLst/>
                  <a:gdLst>
                    <a:gd name="connsiteX0" fmla="*/ 703 w 61114"/>
                    <a:gd name="connsiteY0" fmla="*/ 23219 h 60572"/>
                    <a:gd name="connsiteX1" fmla="*/ 513 w 61114"/>
                    <a:gd name="connsiteY1" fmla="*/ 34864 h 60572"/>
                    <a:gd name="connsiteX2" fmla="*/ 7180 w 61114"/>
                    <a:gd name="connsiteY2" fmla="*/ 47929 h 60572"/>
                    <a:gd name="connsiteX3" fmla="*/ 18705 w 61114"/>
                    <a:gd name="connsiteY3" fmla="*/ 54556 h 60572"/>
                    <a:gd name="connsiteX4" fmla="*/ 20706 w 61114"/>
                    <a:gd name="connsiteY4" fmla="*/ 54934 h 60572"/>
                    <a:gd name="connsiteX5" fmla="*/ 22515 w 61114"/>
                    <a:gd name="connsiteY5" fmla="*/ 56828 h 60572"/>
                    <a:gd name="connsiteX6" fmla="*/ 32612 w 61114"/>
                    <a:gd name="connsiteY6" fmla="*/ 60520 h 60572"/>
                    <a:gd name="connsiteX7" fmla="*/ 52614 w 61114"/>
                    <a:gd name="connsiteY7" fmla="*/ 51053 h 60572"/>
                    <a:gd name="connsiteX8" fmla="*/ 58139 w 61114"/>
                    <a:gd name="connsiteY8" fmla="*/ 43195 h 60572"/>
                    <a:gd name="connsiteX9" fmla="*/ 61091 w 61114"/>
                    <a:gd name="connsiteY9" fmla="*/ 30698 h 60572"/>
                    <a:gd name="connsiteX10" fmla="*/ 55186 w 61114"/>
                    <a:gd name="connsiteY10" fmla="*/ 12616 h 60572"/>
                    <a:gd name="connsiteX11" fmla="*/ 45471 w 61114"/>
                    <a:gd name="connsiteY11" fmla="*/ 3906 h 60572"/>
                    <a:gd name="connsiteX12" fmla="*/ 42613 w 61114"/>
                    <a:gd name="connsiteY12" fmla="*/ 2486 h 60572"/>
                    <a:gd name="connsiteX13" fmla="*/ 36136 w 61114"/>
                    <a:gd name="connsiteY13" fmla="*/ 403 h 60572"/>
                    <a:gd name="connsiteX14" fmla="*/ 703 w 61114"/>
                    <a:gd name="connsiteY14" fmla="*/ 23219 h 60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1114" h="60572">
                      <a:moveTo>
                        <a:pt x="703" y="23219"/>
                      </a:moveTo>
                      <a:cubicBezTo>
                        <a:pt x="-250" y="27101"/>
                        <a:pt x="-154" y="30982"/>
                        <a:pt x="513" y="34864"/>
                      </a:cubicBezTo>
                      <a:cubicBezTo>
                        <a:pt x="1465" y="39881"/>
                        <a:pt x="3656" y="44142"/>
                        <a:pt x="7180" y="47929"/>
                      </a:cubicBezTo>
                      <a:cubicBezTo>
                        <a:pt x="10228" y="51337"/>
                        <a:pt x="14419" y="53230"/>
                        <a:pt x="18705" y="54556"/>
                      </a:cubicBezTo>
                      <a:cubicBezTo>
                        <a:pt x="19372" y="54745"/>
                        <a:pt x="20039" y="54840"/>
                        <a:pt x="20706" y="54934"/>
                      </a:cubicBezTo>
                      <a:cubicBezTo>
                        <a:pt x="21182" y="55597"/>
                        <a:pt x="21753" y="56260"/>
                        <a:pt x="22515" y="56828"/>
                      </a:cubicBezTo>
                      <a:cubicBezTo>
                        <a:pt x="25277" y="59195"/>
                        <a:pt x="28897" y="60899"/>
                        <a:pt x="32612" y="60520"/>
                      </a:cubicBezTo>
                      <a:cubicBezTo>
                        <a:pt x="40232" y="59763"/>
                        <a:pt x="47185" y="56544"/>
                        <a:pt x="52614" y="51053"/>
                      </a:cubicBezTo>
                      <a:cubicBezTo>
                        <a:pt x="54805" y="48781"/>
                        <a:pt x="56805" y="46035"/>
                        <a:pt x="58139" y="43195"/>
                      </a:cubicBezTo>
                      <a:cubicBezTo>
                        <a:pt x="60139" y="38935"/>
                        <a:pt x="60901" y="35242"/>
                        <a:pt x="61091" y="30698"/>
                      </a:cubicBezTo>
                      <a:cubicBezTo>
                        <a:pt x="61377" y="24544"/>
                        <a:pt x="58996" y="17444"/>
                        <a:pt x="55186" y="12616"/>
                      </a:cubicBezTo>
                      <a:cubicBezTo>
                        <a:pt x="52233" y="8923"/>
                        <a:pt x="49566" y="6367"/>
                        <a:pt x="45471" y="3906"/>
                      </a:cubicBezTo>
                      <a:cubicBezTo>
                        <a:pt x="44518" y="3338"/>
                        <a:pt x="43565" y="2864"/>
                        <a:pt x="42613" y="2486"/>
                      </a:cubicBezTo>
                      <a:cubicBezTo>
                        <a:pt x="40517" y="1634"/>
                        <a:pt x="38422" y="782"/>
                        <a:pt x="36136" y="403"/>
                      </a:cubicBezTo>
                      <a:cubicBezTo>
                        <a:pt x="20324" y="-2153"/>
                        <a:pt x="4608" y="7693"/>
                        <a:pt x="703" y="23219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76" name="Freeform 3272">
                  <a:extLst>
                    <a:ext uri="{FF2B5EF4-FFF2-40B4-BE49-F238E27FC236}">
                      <a16:creationId xmlns:a16="http://schemas.microsoft.com/office/drawing/2014/main" id="{832D3D94-1F7B-1900-F02E-7323F123579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88748" y="1218612"/>
                  <a:ext cx="74896" cy="64578"/>
                </a:xfrm>
                <a:custGeom>
                  <a:avLst/>
                  <a:gdLst>
                    <a:gd name="connsiteX0" fmla="*/ 377 w 74896"/>
                    <a:gd name="connsiteY0" fmla="*/ 24454 h 64578"/>
                    <a:gd name="connsiteX1" fmla="*/ 22665 w 74896"/>
                    <a:gd name="connsiteY1" fmla="*/ 61566 h 64578"/>
                    <a:gd name="connsiteX2" fmla="*/ 70957 w 74896"/>
                    <a:gd name="connsiteY2" fmla="*/ 50678 h 64578"/>
                    <a:gd name="connsiteX3" fmla="*/ 73814 w 74896"/>
                    <a:gd name="connsiteY3" fmla="*/ 36477 h 64578"/>
                    <a:gd name="connsiteX4" fmla="*/ 66766 w 74896"/>
                    <a:gd name="connsiteY4" fmla="*/ 11389 h 64578"/>
                    <a:gd name="connsiteX5" fmla="*/ 52573 w 74896"/>
                    <a:gd name="connsiteY5" fmla="*/ 3626 h 64578"/>
                    <a:gd name="connsiteX6" fmla="*/ 41810 w 74896"/>
                    <a:gd name="connsiteY6" fmla="*/ 691 h 64578"/>
                    <a:gd name="connsiteX7" fmla="*/ 15236 w 74896"/>
                    <a:gd name="connsiteY7" fmla="*/ 4478 h 64578"/>
                    <a:gd name="connsiteX8" fmla="*/ 377 w 74896"/>
                    <a:gd name="connsiteY8" fmla="*/ 24454 h 64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4896" h="64578">
                      <a:moveTo>
                        <a:pt x="377" y="24454"/>
                      </a:moveTo>
                      <a:cubicBezTo>
                        <a:pt x="-2100" y="40075"/>
                        <a:pt x="7901" y="55980"/>
                        <a:pt x="22665" y="61566"/>
                      </a:cubicBezTo>
                      <a:cubicBezTo>
                        <a:pt x="39238" y="67909"/>
                        <a:pt x="58860" y="64217"/>
                        <a:pt x="70957" y="50678"/>
                      </a:cubicBezTo>
                      <a:cubicBezTo>
                        <a:pt x="74386" y="46891"/>
                        <a:pt x="75433" y="41211"/>
                        <a:pt x="73814" y="36477"/>
                      </a:cubicBezTo>
                      <a:cubicBezTo>
                        <a:pt x="76767" y="27673"/>
                        <a:pt x="73433" y="17732"/>
                        <a:pt x="66766" y="11389"/>
                      </a:cubicBezTo>
                      <a:cubicBezTo>
                        <a:pt x="62670" y="7508"/>
                        <a:pt x="57812" y="5425"/>
                        <a:pt x="52573" y="3626"/>
                      </a:cubicBezTo>
                      <a:cubicBezTo>
                        <a:pt x="49049" y="2395"/>
                        <a:pt x="45525" y="1354"/>
                        <a:pt x="41810" y="691"/>
                      </a:cubicBezTo>
                      <a:cubicBezTo>
                        <a:pt x="32571" y="-824"/>
                        <a:pt x="23522" y="28"/>
                        <a:pt x="15236" y="4478"/>
                      </a:cubicBezTo>
                      <a:cubicBezTo>
                        <a:pt x="7806" y="8454"/>
                        <a:pt x="1710" y="16123"/>
                        <a:pt x="377" y="2445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77" name="Freeform 3273">
                  <a:extLst>
                    <a:ext uri="{FF2B5EF4-FFF2-40B4-BE49-F238E27FC236}">
                      <a16:creationId xmlns:a16="http://schemas.microsoft.com/office/drawing/2014/main" id="{39EB6ED8-6115-0EFF-6790-EB17DE87701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60199" y="1134950"/>
                  <a:ext cx="61113" cy="62462"/>
                </a:xfrm>
                <a:custGeom>
                  <a:avLst/>
                  <a:gdLst>
                    <a:gd name="connsiteX0" fmla="*/ 351 w 61113"/>
                    <a:gd name="connsiteY0" fmla="*/ 25372 h 62462"/>
                    <a:gd name="connsiteX1" fmla="*/ 4541 w 61113"/>
                    <a:gd name="connsiteY1" fmla="*/ 46011 h 62462"/>
                    <a:gd name="connsiteX2" fmla="*/ 14257 w 61113"/>
                    <a:gd name="connsiteY2" fmla="*/ 54721 h 62462"/>
                    <a:gd name="connsiteX3" fmla="*/ 24544 w 61113"/>
                    <a:gd name="connsiteY3" fmla="*/ 57656 h 62462"/>
                    <a:gd name="connsiteX4" fmla="*/ 28640 w 61113"/>
                    <a:gd name="connsiteY4" fmla="*/ 60875 h 62462"/>
                    <a:gd name="connsiteX5" fmla="*/ 39213 w 61113"/>
                    <a:gd name="connsiteY5" fmla="*/ 61821 h 62462"/>
                    <a:gd name="connsiteX6" fmla="*/ 57501 w 61113"/>
                    <a:gd name="connsiteY6" fmla="*/ 46106 h 62462"/>
                    <a:gd name="connsiteX7" fmla="*/ 59882 w 61113"/>
                    <a:gd name="connsiteY7" fmla="*/ 22816 h 62462"/>
                    <a:gd name="connsiteX8" fmla="*/ 49309 w 61113"/>
                    <a:gd name="connsiteY8" fmla="*/ 7384 h 62462"/>
                    <a:gd name="connsiteX9" fmla="*/ 44070 w 61113"/>
                    <a:gd name="connsiteY9" fmla="*/ 3787 h 62462"/>
                    <a:gd name="connsiteX10" fmla="*/ 37879 w 61113"/>
                    <a:gd name="connsiteY10" fmla="*/ 1325 h 62462"/>
                    <a:gd name="connsiteX11" fmla="*/ 28354 w 61113"/>
                    <a:gd name="connsiteY11" fmla="*/ 0 h 62462"/>
                    <a:gd name="connsiteX12" fmla="*/ 8828 w 61113"/>
                    <a:gd name="connsiteY12" fmla="*/ 8805 h 62462"/>
                    <a:gd name="connsiteX13" fmla="*/ 351 w 61113"/>
                    <a:gd name="connsiteY13" fmla="*/ 25372 h 62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113" h="62462">
                      <a:moveTo>
                        <a:pt x="351" y="25372"/>
                      </a:moveTo>
                      <a:cubicBezTo>
                        <a:pt x="-602" y="32473"/>
                        <a:pt x="255" y="40047"/>
                        <a:pt x="4541" y="46011"/>
                      </a:cubicBezTo>
                      <a:cubicBezTo>
                        <a:pt x="7113" y="49703"/>
                        <a:pt x="10257" y="52543"/>
                        <a:pt x="14257" y="54721"/>
                      </a:cubicBezTo>
                      <a:cubicBezTo>
                        <a:pt x="17496" y="56520"/>
                        <a:pt x="20925" y="57372"/>
                        <a:pt x="24544" y="57656"/>
                      </a:cubicBezTo>
                      <a:cubicBezTo>
                        <a:pt x="25687" y="58981"/>
                        <a:pt x="27021" y="60117"/>
                        <a:pt x="28640" y="60875"/>
                      </a:cubicBezTo>
                      <a:cubicBezTo>
                        <a:pt x="31878" y="62389"/>
                        <a:pt x="35688" y="63052"/>
                        <a:pt x="39213" y="61821"/>
                      </a:cubicBezTo>
                      <a:cubicBezTo>
                        <a:pt x="47023" y="59076"/>
                        <a:pt x="53595" y="53490"/>
                        <a:pt x="57501" y="46106"/>
                      </a:cubicBezTo>
                      <a:cubicBezTo>
                        <a:pt x="61215" y="39005"/>
                        <a:pt x="62168" y="30579"/>
                        <a:pt x="59882" y="22816"/>
                      </a:cubicBezTo>
                      <a:cubicBezTo>
                        <a:pt x="58167" y="16946"/>
                        <a:pt x="54262" y="10982"/>
                        <a:pt x="49309" y="7384"/>
                      </a:cubicBezTo>
                      <a:cubicBezTo>
                        <a:pt x="47595" y="6154"/>
                        <a:pt x="45880" y="4828"/>
                        <a:pt x="44070" y="3787"/>
                      </a:cubicBezTo>
                      <a:cubicBezTo>
                        <a:pt x="42165" y="2746"/>
                        <a:pt x="39975" y="1988"/>
                        <a:pt x="37879" y="1325"/>
                      </a:cubicBezTo>
                      <a:cubicBezTo>
                        <a:pt x="34831" y="284"/>
                        <a:pt x="31497" y="0"/>
                        <a:pt x="28354" y="0"/>
                      </a:cubicBezTo>
                      <a:cubicBezTo>
                        <a:pt x="20925" y="189"/>
                        <a:pt x="13876" y="3598"/>
                        <a:pt x="8828" y="8805"/>
                      </a:cubicBezTo>
                      <a:cubicBezTo>
                        <a:pt x="4351" y="13160"/>
                        <a:pt x="1113" y="19408"/>
                        <a:pt x="351" y="2537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78" name="Freeform 3274">
                  <a:extLst>
                    <a:ext uri="{FF2B5EF4-FFF2-40B4-BE49-F238E27FC236}">
                      <a16:creationId xmlns:a16="http://schemas.microsoft.com/office/drawing/2014/main" id="{0E69B58D-89B0-2A56-F46B-7D25F34B2FE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24413" y="1143146"/>
                  <a:ext cx="61589" cy="71713"/>
                </a:xfrm>
                <a:custGeom>
                  <a:avLst/>
                  <a:gdLst>
                    <a:gd name="connsiteX0" fmla="*/ 1097 w 61589"/>
                    <a:gd name="connsiteY0" fmla="*/ 23329 h 71713"/>
                    <a:gd name="connsiteX1" fmla="*/ 906 w 61589"/>
                    <a:gd name="connsiteY1" fmla="*/ 39897 h 71713"/>
                    <a:gd name="connsiteX2" fmla="*/ 16241 w 61589"/>
                    <a:gd name="connsiteY2" fmla="*/ 66405 h 71713"/>
                    <a:gd name="connsiteX3" fmla="*/ 26052 w 61589"/>
                    <a:gd name="connsiteY3" fmla="*/ 70098 h 71713"/>
                    <a:gd name="connsiteX4" fmla="*/ 40911 w 61589"/>
                    <a:gd name="connsiteY4" fmla="*/ 70950 h 71713"/>
                    <a:gd name="connsiteX5" fmla="*/ 59866 w 61589"/>
                    <a:gd name="connsiteY5" fmla="*/ 49743 h 71713"/>
                    <a:gd name="connsiteX6" fmla="*/ 61580 w 61589"/>
                    <a:gd name="connsiteY6" fmla="*/ 37152 h 71713"/>
                    <a:gd name="connsiteX7" fmla="*/ 59580 w 61589"/>
                    <a:gd name="connsiteY7" fmla="*/ 23708 h 71713"/>
                    <a:gd name="connsiteX8" fmla="*/ 51484 w 61589"/>
                    <a:gd name="connsiteY8" fmla="*/ 9886 h 71713"/>
                    <a:gd name="connsiteX9" fmla="*/ 37577 w 61589"/>
                    <a:gd name="connsiteY9" fmla="*/ 1365 h 71713"/>
                    <a:gd name="connsiteX10" fmla="*/ 9002 w 61589"/>
                    <a:gd name="connsiteY10" fmla="*/ 8844 h 71713"/>
                    <a:gd name="connsiteX11" fmla="*/ 1097 w 61589"/>
                    <a:gd name="connsiteY11" fmla="*/ 23329 h 71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1589" h="71713">
                      <a:moveTo>
                        <a:pt x="1097" y="23329"/>
                      </a:moveTo>
                      <a:cubicBezTo>
                        <a:pt x="-523" y="28820"/>
                        <a:pt x="-142" y="34406"/>
                        <a:pt x="906" y="39897"/>
                      </a:cubicBezTo>
                      <a:cubicBezTo>
                        <a:pt x="2811" y="50216"/>
                        <a:pt x="9383" y="58832"/>
                        <a:pt x="16241" y="66405"/>
                      </a:cubicBezTo>
                      <a:cubicBezTo>
                        <a:pt x="18432" y="68867"/>
                        <a:pt x="22814" y="70192"/>
                        <a:pt x="26052" y="70098"/>
                      </a:cubicBezTo>
                      <a:cubicBezTo>
                        <a:pt x="30624" y="71802"/>
                        <a:pt x="35768" y="72275"/>
                        <a:pt x="40911" y="70950"/>
                      </a:cubicBezTo>
                      <a:cubicBezTo>
                        <a:pt x="50912" y="68299"/>
                        <a:pt x="56913" y="58926"/>
                        <a:pt x="59866" y="49743"/>
                      </a:cubicBezTo>
                      <a:cubicBezTo>
                        <a:pt x="61199" y="45672"/>
                        <a:pt x="61485" y="41412"/>
                        <a:pt x="61580" y="37152"/>
                      </a:cubicBezTo>
                      <a:cubicBezTo>
                        <a:pt x="61676" y="32702"/>
                        <a:pt x="61009" y="27968"/>
                        <a:pt x="59580" y="23708"/>
                      </a:cubicBezTo>
                      <a:cubicBezTo>
                        <a:pt x="57961" y="18501"/>
                        <a:pt x="55199" y="13957"/>
                        <a:pt x="51484" y="9886"/>
                      </a:cubicBezTo>
                      <a:cubicBezTo>
                        <a:pt x="47674" y="5720"/>
                        <a:pt x="42816" y="3164"/>
                        <a:pt x="37577" y="1365"/>
                      </a:cubicBezTo>
                      <a:cubicBezTo>
                        <a:pt x="27576" y="-2138"/>
                        <a:pt x="16241" y="1365"/>
                        <a:pt x="9002" y="8844"/>
                      </a:cubicBezTo>
                      <a:cubicBezTo>
                        <a:pt x="5097" y="12915"/>
                        <a:pt x="2716" y="18028"/>
                        <a:pt x="1097" y="23329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grpSp>
              <p:nvGrpSpPr>
                <p:cNvPr id="779" name="Graphic 6797">
                  <a:extLst>
                    <a:ext uri="{FF2B5EF4-FFF2-40B4-BE49-F238E27FC236}">
                      <a16:creationId xmlns:a16="http://schemas.microsoft.com/office/drawing/2014/main" id="{0BB708B7-A0F9-CC5B-C401-AA2145EDBBCF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6775105" y="1131663"/>
                  <a:ext cx="128969" cy="88681"/>
                  <a:chOff x="6775105" y="1131663"/>
                  <a:chExt cx="128969" cy="88681"/>
                </a:xfrm>
                <a:solidFill>
                  <a:srgbClr val="E6E6E6"/>
                </a:solidFill>
              </p:grpSpPr>
              <p:sp>
                <p:nvSpPr>
                  <p:cNvPr id="801" name="Freeform 261">
                    <a:extLst>
                      <a:ext uri="{FF2B5EF4-FFF2-40B4-BE49-F238E27FC236}">
                        <a16:creationId xmlns:a16="http://schemas.microsoft.com/office/drawing/2014/main" id="{52360E2A-C903-F0C4-6604-0646AA94C2AF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6872950" y="1167368"/>
                    <a:ext cx="400" cy="716"/>
                  </a:xfrm>
                  <a:custGeom>
                    <a:avLst/>
                    <a:gdLst>
                      <a:gd name="connsiteX0" fmla="*/ 400 w 400"/>
                      <a:gd name="connsiteY0" fmla="*/ 717 h 716"/>
                      <a:gd name="connsiteX1" fmla="*/ 400 w 400"/>
                      <a:gd name="connsiteY1" fmla="*/ 717 h 716"/>
                      <a:gd name="connsiteX2" fmla="*/ 400 w 400"/>
                      <a:gd name="connsiteY2" fmla="*/ 717 h 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00" h="716">
                        <a:moveTo>
                          <a:pt x="400" y="717"/>
                        </a:moveTo>
                        <a:cubicBezTo>
                          <a:pt x="19" y="-40"/>
                          <a:pt x="-267" y="-419"/>
                          <a:pt x="400" y="717"/>
                        </a:cubicBezTo>
                        <a:lnTo>
                          <a:pt x="400" y="717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b="1"/>
                  </a:p>
                </p:txBody>
              </p:sp>
              <p:sp>
                <p:nvSpPr>
                  <p:cNvPr id="802" name="Freeform 262">
                    <a:extLst>
                      <a:ext uri="{FF2B5EF4-FFF2-40B4-BE49-F238E27FC236}">
                        <a16:creationId xmlns:a16="http://schemas.microsoft.com/office/drawing/2014/main" id="{0E233175-CBAD-E58A-F48C-888A5B7F222D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6775105" y="1131663"/>
                    <a:ext cx="128969" cy="88681"/>
                  </a:xfrm>
                  <a:custGeom>
                    <a:avLst/>
                    <a:gdLst>
                      <a:gd name="connsiteX0" fmla="*/ 43 w 128969"/>
                      <a:gd name="connsiteY0" fmla="*/ 54694 h 88681"/>
                      <a:gd name="connsiteX1" fmla="*/ 16331 w 128969"/>
                      <a:gd name="connsiteY1" fmla="*/ 83664 h 88681"/>
                      <a:gd name="connsiteX2" fmla="*/ 49097 w 128969"/>
                      <a:gd name="connsiteY2" fmla="*/ 84516 h 88681"/>
                      <a:gd name="connsiteX3" fmla="*/ 52621 w 128969"/>
                      <a:gd name="connsiteY3" fmla="*/ 81960 h 88681"/>
                      <a:gd name="connsiteX4" fmla="*/ 70814 w 128969"/>
                      <a:gd name="connsiteY4" fmla="*/ 69084 h 88681"/>
                      <a:gd name="connsiteX5" fmla="*/ 74052 w 128969"/>
                      <a:gd name="connsiteY5" fmla="*/ 53463 h 88681"/>
                      <a:gd name="connsiteX6" fmla="*/ 74814 w 128969"/>
                      <a:gd name="connsiteY6" fmla="*/ 51286 h 88681"/>
                      <a:gd name="connsiteX7" fmla="*/ 104627 w 128969"/>
                      <a:gd name="connsiteY7" fmla="*/ 77037 h 88681"/>
                      <a:gd name="connsiteX8" fmla="*/ 123297 w 128969"/>
                      <a:gd name="connsiteY8" fmla="*/ 71167 h 88681"/>
                      <a:gd name="connsiteX9" fmla="*/ 126535 w 128969"/>
                      <a:gd name="connsiteY9" fmla="*/ 65297 h 88681"/>
                      <a:gd name="connsiteX10" fmla="*/ 105390 w 128969"/>
                      <a:gd name="connsiteY10" fmla="*/ 3855 h 88681"/>
                      <a:gd name="connsiteX11" fmla="*/ 67480 w 128969"/>
                      <a:gd name="connsiteY11" fmla="*/ 13511 h 88681"/>
                      <a:gd name="connsiteX12" fmla="*/ 65003 w 128969"/>
                      <a:gd name="connsiteY12" fmla="*/ 29416 h 88681"/>
                      <a:gd name="connsiteX13" fmla="*/ 64623 w 128969"/>
                      <a:gd name="connsiteY13" fmla="*/ 29037 h 88681"/>
                      <a:gd name="connsiteX14" fmla="*/ 49097 w 128969"/>
                      <a:gd name="connsiteY14" fmla="*/ 20422 h 88681"/>
                      <a:gd name="connsiteX15" fmla="*/ 17569 w 128969"/>
                      <a:gd name="connsiteY15" fmla="*/ 24304 h 88681"/>
                      <a:gd name="connsiteX16" fmla="*/ 4901 w 128969"/>
                      <a:gd name="connsiteY16" fmla="*/ 37653 h 88681"/>
                      <a:gd name="connsiteX17" fmla="*/ 43 w 128969"/>
                      <a:gd name="connsiteY17" fmla="*/ 54694 h 88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28969" h="88681">
                        <a:moveTo>
                          <a:pt x="43" y="54694"/>
                        </a:moveTo>
                        <a:cubicBezTo>
                          <a:pt x="-624" y="66717"/>
                          <a:pt x="6520" y="77321"/>
                          <a:pt x="16331" y="83664"/>
                        </a:cubicBezTo>
                        <a:cubicBezTo>
                          <a:pt x="26046" y="90007"/>
                          <a:pt x="39095" y="90385"/>
                          <a:pt x="49097" y="84516"/>
                        </a:cubicBezTo>
                        <a:cubicBezTo>
                          <a:pt x="50335" y="83758"/>
                          <a:pt x="51478" y="82906"/>
                          <a:pt x="52621" y="81960"/>
                        </a:cubicBezTo>
                        <a:cubicBezTo>
                          <a:pt x="60146" y="80161"/>
                          <a:pt x="66527" y="75427"/>
                          <a:pt x="70814" y="69084"/>
                        </a:cubicBezTo>
                        <a:cubicBezTo>
                          <a:pt x="73957" y="64445"/>
                          <a:pt x="74909" y="58859"/>
                          <a:pt x="74052" y="53463"/>
                        </a:cubicBezTo>
                        <a:cubicBezTo>
                          <a:pt x="74338" y="52800"/>
                          <a:pt x="74624" y="52043"/>
                          <a:pt x="74814" y="51286"/>
                        </a:cubicBezTo>
                        <a:cubicBezTo>
                          <a:pt x="82910" y="61794"/>
                          <a:pt x="92912" y="70599"/>
                          <a:pt x="104627" y="77037"/>
                        </a:cubicBezTo>
                        <a:cubicBezTo>
                          <a:pt x="110914" y="80539"/>
                          <a:pt x="120153" y="77794"/>
                          <a:pt x="123297" y="71167"/>
                        </a:cubicBezTo>
                        <a:cubicBezTo>
                          <a:pt x="124630" y="69557"/>
                          <a:pt x="125773" y="67569"/>
                          <a:pt x="126535" y="65297"/>
                        </a:cubicBezTo>
                        <a:cubicBezTo>
                          <a:pt x="133393" y="43806"/>
                          <a:pt x="125583" y="15594"/>
                          <a:pt x="105390" y="3855"/>
                        </a:cubicBezTo>
                        <a:cubicBezTo>
                          <a:pt x="92721" y="-3625"/>
                          <a:pt x="74433" y="-122"/>
                          <a:pt x="67480" y="13511"/>
                        </a:cubicBezTo>
                        <a:cubicBezTo>
                          <a:pt x="64908" y="18529"/>
                          <a:pt x="64337" y="24020"/>
                          <a:pt x="65003" y="29416"/>
                        </a:cubicBezTo>
                        <a:cubicBezTo>
                          <a:pt x="64908" y="29321"/>
                          <a:pt x="64718" y="29132"/>
                          <a:pt x="64623" y="29037"/>
                        </a:cubicBezTo>
                        <a:cubicBezTo>
                          <a:pt x="59955" y="24967"/>
                          <a:pt x="54907" y="22410"/>
                          <a:pt x="49097" y="20422"/>
                        </a:cubicBezTo>
                        <a:cubicBezTo>
                          <a:pt x="38810" y="16919"/>
                          <a:pt x="26713" y="18434"/>
                          <a:pt x="17569" y="24304"/>
                        </a:cubicBezTo>
                        <a:cubicBezTo>
                          <a:pt x="12330" y="27712"/>
                          <a:pt x="8139" y="32256"/>
                          <a:pt x="4901" y="37653"/>
                        </a:cubicBezTo>
                        <a:cubicBezTo>
                          <a:pt x="1758" y="42954"/>
                          <a:pt x="424" y="48729"/>
                          <a:pt x="43" y="54694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b="1"/>
                  </a:p>
                </p:txBody>
              </p:sp>
            </p:grpSp>
            <p:sp>
              <p:nvSpPr>
                <p:cNvPr id="780" name="Freeform 3291">
                  <a:extLst>
                    <a:ext uri="{FF2B5EF4-FFF2-40B4-BE49-F238E27FC236}">
                      <a16:creationId xmlns:a16="http://schemas.microsoft.com/office/drawing/2014/main" id="{122163EC-1157-ABF4-AB1F-40C2F7326E6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86717" y="1073530"/>
                  <a:ext cx="57691" cy="61760"/>
                </a:xfrm>
                <a:custGeom>
                  <a:avLst/>
                  <a:gdLst>
                    <a:gd name="connsiteX0" fmla="*/ 1098 w 57691"/>
                    <a:gd name="connsiteY0" fmla="*/ 20427 h 61760"/>
                    <a:gd name="connsiteX1" fmla="*/ 146 w 57691"/>
                    <a:gd name="connsiteY1" fmla="*/ 29800 h 61760"/>
                    <a:gd name="connsiteX2" fmla="*/ 3480 w 57691"/>
                    <a:gd name="connsiteY2" fmla="*/ 39930 h 61760"/>
                    <a:gd name="connsiteX3" fmla="*/ 3480 w 57691"/>
                    <a:gd name="connsiteY3" fmla="*/ 40024 h 61760"/>
                    <a:gd name="connsiteX4" fmla="*/ 2527 w 57691"/>
                    <a:gd name="connsiteY4" fmla="*/ 50533 h 61760"/>
                    <a:gd name="connsiteX5" fmla="*/ 9290 w 57691"/>
                    <a:gd name="connsiteY5" fmla="*/ 58580 h 61760"/>
                    <a:gd name="connsiteX6" fmla="*/ 19387 w 57691"/>
                    <a:gd name="connsiteY6" fmla="*/ 61515 h 61760"/>
                    <a:gd name="connsiteX7" fmla="*/ 33007 w 57691"/>
                    <a:gd name="connsiteY7" fmla="*/ 60758 h 61760"/>
                    <a:gd name="connsiteX8" fmla="*/ 42437 w 57691"/>
                    <a:gd name="connsiteY8" fmla="*/ 56876 h 61760"/>
                    <a:gd name="connsiteX9" fmla="*/ 50057 w 57691"/>
                    <a:gd name="connsiteY9" fmla="*/ 50249 h 61760"/>
                    <a:gd name="connsiteX10" fmla="*/ 56343 w 57691"/>
                    <a:gd name="connsiteY10" fmla="*/ 38509 h 61760"/>
                    <a:gd name="connsiteX11" fmla="*/ 57677 w 57691"/>
                    <a:gd name="connsiteY11" fmla="*/ 28379 h 61760"/>
                    <a:gd name="connsiteX12" fmla="*/ 48342 w 57691"/>
                    <a:gd name="connsiteY12" fmla="*/ 8025 h 61760"/>
                    <a:gd name="connsiteX13" fmla="*/ 7290 w 57691"/>
                    <a:gd name="connsiteY13" fmla="*/ 9161 h 61760"/>
                    <a:gd name="connsiteX14" fmla="*/ 1098 w 57691"/>
                    <a:gd name="connsiteY14" fmla="*/ 20427 h 61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7691" h="61760">
                      <a:moveTo>
                        <a:pt x="1098" y="20427"/>
                      </a:moveTo>
                      <a:cubicBezTo>
                        <a:pt x="146" y="23362"/>
                        <a:pt x="-235" y="26770"/>
                        <a:pt x="146" y="29800"/>
                      </a:cubicBezTo>
                      <a:cubicBezTo>
                        <a:pt x="527" y="33492"/>
                        <a:pt x="1765" y="36900"/>
                        <a:pt x="3480" y="39930"/>
                      </a:cubicBezTo>
                      <a:cubicBezTo>
                        <a:pt x="3480" y="39930"/>
                        <a:pt x="3480" y="39930"/>
                        <a:pt x="3480" y="40024"/>
                      </a:cubicBezTo>
                      <a:cubicBezTo>
                        <a:pt x="1956" y="43243"/>
                        <a:pt x="1289" y="47030"/>
                        <a:pt x="2527" y="50533"/>
                      </a:cubicBezTo>
                      <a:cubicBezTo>
                        <a:pt x="3670" y="53752"/>
                        <a:pt x="5956" y="57255"/>
                        <a:pt x="9290" y="58580"/>
                      </a:cubicBezTo>
                      <a:cubicBezTo>
                        <a:pt x="12529" y="59905"/>
                        <a:pt x="15862" y="61136"/>
                        <a:pt x="19387" y="61515"/>
                      </a:cubicBezTo>
                      <a:cubicBezTo>
                        <a:pt x="24244" y="61988"/>
                        <a:pt x="28149" y="61799"/>
                        <a:pt x="33007" y="60758"/>
                      </a:cubicBezTo>
                      <a:cubicBezTo>
                        <a:pt x="36341" y="60095"/>
                        <a:pt x="39580" y="58580"/>
                        <a:pt x="42437" y="56876"/>
                      </a:cubicBezTo>
                      <a:cubicBezTo>
                        <a:pt x="45295" y="55172"/>
                        <a:pt x="48057" y="52900"/>
                        <a:pt x="50057" y="50249"/>
                      </a:cubicBezTo>
                      <a:cubicBezTo>
                        <a:pt x="53010" y="46367"/>
                        <a:pt x="54724" y="43054"/>
                        <a:pt x="56343" y="38509"/>
                      </a:cubicBezTo>
                      <a:cubicBezTo>
                        <a:pt x="57391" y="35291"/>
                        <a:pt x="57772" y="31693"/>
                        <a:pt x="57677" y="28379"/>
                      </a:cubicBezTo>
                      <a:cubicBezTo>
                        <a:pt x="57391" y="20711"/>
                        <a:pt x="53962" y="13232"/>
                        <a:pt x="48342" y="8025"/>
                      </a:cubicBezTo>
                      <a:cubicBezTo>
                        <a:pt x="37008" y="-2579"/>
                        <a:pt x="17577" y="-3147"/>
                        <a:pt x="7290" y="9161"/>
                      </a:cubicBezTo>
                      <a:cubicBezTo>
                        <a:pt x="4242" y="12664"/>
                        <a:pt x="2432" y="16072"/>
                        <a:pt x="1098" y="20427"/>
                      </a:cubicBezTo>
                      <a:close/>
                    </a:path>
                  </a:pathLst>
                </a:custGeom>
                <a:solidFill>
                  <a:srgbClr val="F6C0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81" name="Freeform 3292">
                  <a:extLst>
                    <a:ext uri="{FF2B5EF4-FFF2-40B4-BE49-F238E27FC236}">
                      <a16:creationId xmlns:a16="http://schemas.microsoft.com/office/drawing/2014/main" id="{55D27C4F-C691-F73C-5CAE-26A881A853F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76093" y="987322"/>
                  <a:ext cx="46303" cy="45375"/>
                </a:xfrm>
                <a:custGeom>
                  <a:avLst/>
                  <a:gdLst>
                    <a:gd name="connsiteX0" fmla="*/ 674 w 46303"/>
                    <a:gd name="connsiteY0" fmla="*/ 16033 h 45375"/>
                    <a:gd name="connsiteX1" fmla="*/ 769 w 46303"/>
                    <a:gd name="connsiteY1" fmla="*/ 26068 h 45375"/>
                    <a:gd name="connsiteX2" fmla="*/ 5722 w 46303"/>
                    <a:gd name="connsiteY2" fmla="*/ 34778 h 45375"/>
                    <a:gd name="connsiteX3" fmla="*/ 8008 w 46303"/>
                    <a:gd name="connsiteY3" fmla="*/ 36766 h 45375"/>
                    <a:gd name="connsiteX4" fmla="*/ 8865 w 46303"/>
                    <a:gd name="connsiteY4" fmla="*/ 38659 h 45375"/>
                    <a:gd name="connsiteX5" fmla="*/ 12771 w 46303"/>
                    <a:gd name="connsiteY5" fmla="*/ 42257 h 45375"/>
                    <a:gd name="connsiteX6" fmla="*/ 30297 w 46303"/>
                    <a:gd name="connsiteY6" fmla="*/ 44529 h 45375"/>
                    <a:gd name="connsiteX7" fmla="*/ 43917 w 46303"/>
                    <a:gd name="connsiteY7" fmla="*/ 33263 h 45375"/>
                    <a:gd name="connsiteX8" fmla="*/ 45060 w 46303"/>
                    <a:gd name="connsiteY8" fmla="*/ 15559 h 45375"/>
                    <a:gd name="connsiteX9" fmla="*/ 32868 w 46303"/>
                    <a:gd name="connsiteY9" fmla="*/ 2305 h 45375"/>
                    <a:gd name="connsiteX10" fmla="*/ 14771 w 46303"/>
                    <a:gd name="connsiteY10" fmla="*/ 1358 h 45375"/>
                    <a:gd name="connsiteX11" fmla="*/ 5913 w 46303"/>
                    <a:gd name="connsiteY11" fmla="*/ 6944 h 45375"/>
                    <a:gd name="connsiteX12" fmla="*/ 674 w 46303"/>
                    <a:gd name="connsiteY12" fmla="*/ 16033 h 45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6303" h="45375">
                      <a:moveTo>
                        <a:pt x="674" y="16033"/>
                      </a:moveTo>
                      <a:cubicBezTo>
                        <a:pt x="-374" y="19251"/>
                        <a:pt x="-88" y="22849"/>
                        <a:pt x="769" y="26068"/>
                      </a:cubicBezTo>
                      <a:cubicBezTo>
                        <a:pt x="1531" y="29381"/>
                        <a:pt x="3436" y="32222"/>
                        <a:pt x="5722" y="34778"/>
                      </a:cubicBezTo>
                      <a:cubicBezTo>
                        <a:pt x="6389" y="35535"/>
                        <a:pt x="7151" y="36103"/>
                        <a:pt x="8008" y="36766"/>
                      </a:cubicBezTo>
                      <a:cubicBezTo>
                        <a:pt x="8294" y="37429"/>
                        <a:pt x="8580" y="37997"/>
                        <a:pt x="8865" y="38659"/>
                      </a:cubicBezTo>
                      <a:cubicBezTo>
                        <a:pt x="9818" y="40174"/>
                        <a:pt x="11151" y="41405"/>
                        <a:pt x="12771" y="42257"/>
                      </a:cubicBezTo>
                      <a:cubicBezTo>
                        <a:pt x="17819" y="45665"/>
                        <a:pt x="24582" y="46044"/>
                        <a:pt x="30297" y="44529"/>
                      </a:cubicBezTo>
                      <a:cubicBezTo>
                        <a:pt x="36107" y="43014"/>
                        <a:pt x="41346" y="38659"/>
                        <a:pt x="43917" y="33263"/>
                      </a:cubicBezTo>
                      <a:cubicBezTo>
                        <a:pt x="46489" y="27867"/>
                        <a:pt x="47156" y="21334"/>
                        <a:pt x="45060" y="15559"/>
                      </a:cubicBezTo>
                      <a:cubicBezTo>
                        <a:pt x="42965" y="9784"/>
                        <a:pt x="38583" y="4672"/>
                        <a:pt x="32868" y="2305"/>
                      </a:cubicBezTo>
                      <a:cubicBezTo>
                        <a:pt x="27249" y="-156"/>
                        <a:pt x="20676" y="-914"/>
                        <a:pt x="14771" y="1358"/>
                      </a:cubicBezTo>
                      <a:cubicBezTo>
                        <a:pt x="11437" y="2684"/>
                        <a:pt x="8580" y="4388"/>
                        <a:pt x="5913" y="6944"/>
                      </a:cubicBezTo>
                      <a:cubicBezTo>
                        <a:pt x="3246" y="9406"/>
                        <a:pt x="1722" y="12624"/>
                        <a:pt x="674" y="16033"/>
                      </a:cubicBezTo>
                      <a:close/>
                    </a:path>
                  </a:pathLst>
                </a:custGeom>
                <a:solidFill>
                  <a:srgbClr val="F6C0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82" name="Freeform 3298">
                  <a:extLst>
                    <a:ext uri="{FF2B5EF4-FFF2-40B4-BE49-F238E27FC236}">
                      <a16:creationId xmlns:a16="http://schemas.microsoft.com/office/drawing/2014/main" id="{C000D7CB-EB9E-3799-F137-28F60C25B1E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92504" y="927089"/>
                  <a:ext cx="73260" cy="72731"/>
                </a:xfrm>
                <a:custGeom>
                  <a:avLst/>
                  <a:gdLst>
                    <a:gd name="connsiteX0" fmla="*/ 3014 w 73260"/>
                    <a:gd name="connsiteY0" fmla="*/ 39438 h 72731"/>
                    <a:gd name="connsiteX1" fmla="*/ 19778 w 73260"/>
                    <a:gd name="connsiteY1" fmla="*/ 59319 h 72731"/>
                    <a:gd name="connsiteX2" fmla="*/ 37876 w 73260"/>
                    <a:gd name="connsiteY2" fmla="*/ 72100 h 72731"/>
                    <a:gd name="connsiteX3" fmla="*/ 64927 w 73260"/>
                    <a:gd name="connsiteY3" fmla="*/ 63579 h 72731"/>
                    <a:gd name="connsiteX4" fmla="*/ 72833 w 73260"/>
                    <a:gd name="connsiteY4" fmla="*/ 36503 h 72731"/>
                    <a:gd name="connsiteX5" fmla="*/ 57402 w 73260"/>
                    <a:gd name="connsiteY5" fmla="*/ 10941 h 72731"/>
                    <a:gd name="connsiteX6" fmla="*/ 33209 w 73260"/>
                    <a:gd name="connsiteY6" fmla="*/ 243 h 72731"/>
                    <a:gd name="connsiteX7" fmla="*/ 6253 w 73260"/>
                    <a:gd name="connsiteY7" fmla="*/ 8764 h 72731"/>
                    <a:gd name="connsiteX8" fmla="*/ 3014 w 73260"/>
                    <a:gd name="connsiteY8" fmla="*/ 39438 h 72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60" h="72731">
                      <a:moveTo>
                        <a:pt x="3014" y="39438"/>
                      </a:moveTo>
                      <a:cubicBezTo>
                        <a:pt x="6634" y="47390"/>
                        <a:pt x="11872" y="55343"/>
                        <a:pt x="19778" y="59319"/>
                      </a:cubicBezTo>
                      <a:cubicBezTo>
                        <a:pt x="23588" y="65851"/>
                        <a:pt x="30542" y="70490"/>
                        <a:pt x="37876" y="72100"/>
                      </a:cubicBezTo>
                      <a:cubicBezTo>
                        <a:pt x="47686" y="74183"/>
                        <a:pt x="58259" y="71058"/>
                        <a:pt x="64927" y="63579"/>
                      </a:cubicBezTo>
                      <a:cubicBezTo>
                        <a:pt x="71404" y="56384"/>
                        <a:pt x="74452" y="45970"/>
                        <a:pt x="72833" y="36503"/>
                      </a:cubicBezTo>
                      <a:cubicBezTo>
                        <a:pt x="71118" y="26373"/>
                        <a:pt x="65689" y="17190"/>
                        <a:pt x="57402" y="10941"/>
                      </a:cubicBezTo>
                      <a:cubicBezTo>
                        <a:pt x="50353" y="5640"/>
                        <a:pt x="42162" y="1095"/>
                        <a:pt x="33209" y="243"/>
                      </a:cubicBezTo>
                      <a:cubicBezTo>
                        <a:pt x="23493" y="-703"/>
                        <a:pt x="12920" y="906"/>
                        <a:pt x="6253" y="8764"/>
                      </a:cubicBezTo>
                      <a:cubicBezTo>
                        <a:pt x="-1272" y="17379"/>
                        <a:pt x="-1558" y="29308"/>
                        <a:pt x="3014" y="39438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83" name="Freeform 3315">
                  <a:extLst>
                    <a:ext uri="{FF2B5EF4-FFF2-40B4-BE49-F238E27FC236}">
                      <a16:creationId xmlns:a16="http://schemas.microsoft.com/office/drawing/2014/main" id="{95945E25-6DC3-4830-BC34-1CC8186D42D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13987" y="1037773"/>
                  <a:ext cx="61447" cy="61535"/>
                </a:xfrm>
                <a:custGeom>
                  <a:avLst/>
                  <a:gdLst>
                    <a:gd name="connsiteX0" fmla="*/ 10 w 61447"/>
                    <a:gd name="connsiteY0" fmla="*/ 29012 h 61535"/>
                    <a:gd name="connsiteX1" fmla="*/ 1820 w 61447"/>
                    <a:gd name="connsiteY1" fmla="*/ 39142 h 61535"/>
                    <a:gd name="connsiteX2" fmla="*/ 9345 w 61447"/>
                    <a:gd name="connsiteY2" fmla="*/ 49745 h 61535"/>
                    <a:gd name="connsiteX3" fmla="*/ 15631 w 61447"/>
                    <a:gd name="connsiteY3" fmla="*/ 53343 h 61535"/>
                    <a:gd name="connsiteX4" fmla="*/ 16489 w 61447"/>
                    <a:gd name="connsiteY4" fmla="*/ 55047 h 61535"/>
                    <a:gd name="connsiteX5" fmla="*/ 25251 w 61447"/>
                    <a:gd name="connsiteY5" fmla="*/ 61201 h 61535"/>
                    <a:gd name="connsiteX6" fmla="*/ 38777 w 61447"/>
                    <a:gd name="connsiteY6" fmla="*/ 60443 h 61535"/>
                    <a:gd name="connsiteX7" fmla="*/ 48302 w 61447"/>
                    <a:gd name="connsiteY7" fmla="*/ 55899 h 61535"/>
                    <a:gd name="connsiteX8" fmla="*/ 61161 w 61447"/>
                    <a:gd name="connsiteY8" fmla="*/ 35923 h 61535"/>
                    <a:gd name="connsiteX9" fmla="*/ 55827 w 61447"/>
                    <a:gd name="connsiteY9" fmla="*/ 12918 h 61535"/>
                    <a:gd name="connsiteX10" fmla="*/ 35348 w 61447"/>
                    <a:gd name="connsiteY10" fmla="*/ 232 h 61535"/>
                    <a:gd name="connsiteX11" fmla="*/ 12298 w 61447"/>
                    <a:gd name="connsiteY11" fmla="*/ 5817 h 61535"/>
                    <a:gd name="connsiteX12" fmla="*/ 3153 w 61447"/>
                    <a:gd name="connsiteY12" fmla="*/ 16137 h 61535"/>
                    <a:gd name="connsiteX13" fmla="*/ 10 w 61447"/>
                    <a:gd name="connsiteY13" fmla="*/ 29012 h 61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447" h="61535">
                      <a:moveTo>
                        <a:pt x="10" y="29012"/>
                      </a:moveTo>
                      <a:cubicBezTo>
                        <a:pt x="-85" y="32420"/>
                        <a:pt x="486" y="36018"/>
                        <a:pt x="1820" y="39142"/>
                      </a:cubicBezTo>
                      <a:cubicBezTo>
                        <a:pt x="3534" y="43118"/>
                        <a:pt x="5725" y="47095"/>
                        <a:pt x="9345" y="49745"/>
                      </a:cubicBezTo>
                      <a:cubicBezTo>
                        <a:pt x="11345" y="51260"/>
                        <a:pt x="13440" y="52396"/>
                        <a:pt x="15631" y="53343"/>
                      </a:cubicBezTo>
                      <a:cubicBezTo>
                        <a:pt x="15917" y="53911"/>
                        <a:pt x="16107" y="54479"/>
                        <a:pt x="16489" y="55047"/>
                      </a:cubicBezTo>
                      <a:cubicBezTo>
                        <a:pt x="18489" y="57887"/>
                        <a:pt x="21632" y="60727"/>
                        <a:pt x="25251" y="61201"/>
                      </a:cubicBezTo>
                      <a:cubicBezTo>
                        <a:pt x="30014" y="61769"/>
                        <a:pt x="34110" y="61674"/>
                        <a:pt x="38777" y="60443"/>
                      </a:cubicBezTo>
                      <a:cubicBezTo>
                        <a:pt x="42111" y="59497"/>
                        <a:pt x="45540" y="57982"/>
                        <a:pt x="48302" y="55899"/>
                      </a:cubicBezTo>
                      <a:cubicBezTo>
                        <a:pt x="54684" y="51071"/>
                        <a:pt x="60113" y="44160"/>
                        <a:pt x="61161" y="35923"/>
                      </a:cubicBezTo>
                      <a:cubicBezTo>
                        <a:pt x="62113" y="27971"/>
                        <a:pt x="60780" y="19545"/>
                        <a:pt x="55827" y="12918"/>
                      </a:cubicBezTo>
                      <a:cubicBezTo>
                        <a:pt x="50874" y="6291"/>
                        <a:pt x="43730" y="1084"/>
                        <a:pt x="35348" y="232"/>
                      </a:cubicBezTo>
                      <a:cubicBezTo>
                        <a:pt x="27347" y="-621"/>
                        <a:pt x="18870" y="800"/>
                        <a:pt x="12298" y="5817"/>
                      </a:cubicBezTo>
                      <a:cubicBezTo>
                        <a:pt x="8583" y="8657"/>
                        <a:pt x="5344" y="11876"/>
                        <a:pt x="3153" y="16137"/>
                      </a:cubicBezTo>
                      <a:cubicBezTo>
                        <a:pt x="963" y="20207"/>
                        <a:pt x="201" y="24373"/>
                        <a:pt x="10" y="2901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84" name="Freeform 3316">
                  <a:extLst>
                    <a:ext uri="{FF2B5EF4-FFF2-40B4-BE49-F238E27FC236}">
                      <a16:creationId xmlns:a16="http://schemas.microsoft.com/office/drawing/2014/main" id="{635F7008-69B3-0B5A-DA52-7848951B7A4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76608" y="1016244"/>
                  <a:ext cx="47656" cy="72534"/>
                </a:xfrm>
                <a:custGeom>
                  <a:avLst/>
                  <a:gdLst>
                    <a:gd name="connsiteX0" fmla="*/ 622 w 47656"/>
                    <a:gd name="connsiteY0" fmla="*/ 41737 h 72534"/>
                    <a:gd name="connsiteX1" fmla="*/ 1670 w 47656"/>
                    <a:gd name="connsiteY1" fmla="*/ 52908 h 72534"/>
                    <a:gd name="connsiteX2" fmla="*/ 7671 w 47656"/>
                    <a:gd name="connsiteY2" fmla="*/ 62565 h 72534"/>
                    <a:gd name="connsiteX3" fmla="*/ 9671 w 47656"/>
                    <a:gd name="connsiteY3" fmla="*/ 66067 h 72534"/>
                    <a:gd name="connsiteX4" fmla="*/ 28721 w 47656"/>
                    <a:gd name="connsiteY4" fmla="*/ 70422 h 72534"/>
                    <a:gd name="connsiteX5" fmla="*/ 31007 w 47656"/>
                    <a:gd name="connsiteY5" fmla="*/ 68434 h 72534"/>
                    <a:gd name="connsiteX6" fmla="*/ 47009 w 47656"/>
                    <a:gd name="connsiteY6" fmla="*/ 48174 h 72534"/>
                    <a:gd name="connsiteX7" fmla="*/ 44056 w 47656"/>
                    <a:gd name="connsiteY7" fmla="*/ 24412 h 72534"/>
                    <a:gd name="connsiteX8" fmla="*/ 35103 w 47656"/>
                    <a:gd name="connsiteY8" fmla="*/ 10400 h 72534"/>
                    <a:gd name="connsiteX9" fmla="*/ 24054 w 47656"/>
                    <a:gd name="connsiteY9" fmla="*/ 1595 h 72534"/>
                    <a:gd name="connsiteX10" fmla="*/ 5385 w 47656"/>
                    <a:gd name="connsiteY10" fmla="*/ 7465 h 72534"/>
                    <a:gd name="connsiteX11" fmla="*/ 622 w 47656"/>
                    <a:gd name="connsiteY11" fmla="*/ 41737 h 72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7656" h="72534">
                      <a:moveTo>
                        <a:pt x="622" y="41737"/>
                      </a:moveTo>
                      <a:cubicBezTo>
                        <a:pt x="146" y="45429"/>
                        <a:pt x="432" y="49216"/>
                        <a:pt x="1670" y="52908"/>
                      </a:cubicBezTo>
                      <a:cubicBezTo>
                        <a:pt x="2908" y="56600"/>
                        <a:pt x="5004" y="59914"/>
                        <a:pt x="7671" y="62565"/>
                      </a:cubicBezTo>
                      <a:cubicBezTo>
                        <a:pt x="8338" y="63701"/>
                        <a:pt x="8909" y="64931"/>
                        <a:pt x="9671" y="66067"/>
                      </a:cubicBezTo>
                      <a:cubicBezTo>
                        <a:pt x="13672" y="72127"/>
                        <a:pt x="22530" y="74683"/>
                        <a:pt x="28721" y="70422"/>
                      </a:cubicBezTo>
                      <a:cubicBezTo>
                        <a:pt x="29578" y="69854"/>
                        <a:pt x="30340" y="69192"/>
                        <a:pt x="31007" y="68434"/>
                      </a:cubicBezTo>
                      <a:cubicBezTo>
                        <a:pt x="39580" y="65310"/>
                        <a:pt x="45294" y="56884"/>
                        <a:pt x="47009" y="48174"/>
                      </a:cubicBezTo>
                      <a:cubicBezTo>
                        <a:pt x="48533" y="40317"/>
                        <a:pt x="47295" y="31701"/>
                        <a:pt x="44056" y="24412"/>
                      </a:cubicBezTo>
                      <a:cubicBezTo>
                        <a:pt x="41675" y="19015"/>
                        <a:pt x="38913" y="14850"/>
                        <a:pt x="35103" y="10400"/>
                      </a:cubicBezTo>
                      <a:cubicBezTo>
                        <a:pt x="32055" y="6802"/>
                        <a:pt x="28054" y="3962"/>
                        <a:pt x="24054" y="1595"/>
                      </a:cubicBezTo>
                      <a:cubicBezTo>
                        <a:pt x="17958" y="-2097"/>
                        <a:pt x="8242" y="933"/>
                        <a:pt x="5385" y="7465"/>
                      </a:cubicBezTo>
                      <a:cubicBezTo>
                        <a:pt x="527" y="18258"/>
                        <a:pt x="-997" y="30187"/>
                        <a:pt x="622" y="41737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85" name="Freeform 3317">
                  <a:extLst>
                    <a:ext uri="{FF2B5EF4-FFF2-40B4-BE49-F238E27FC236}">
                      <a16:creationId xmlns:a16="http://schemas.microsoft.com/office/drawing/2014/main" id="{07DAEB6A-DF72-605F-FCAB-2617FE62F32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19029" y="1180098"/>
                  <a:ext cx="68581" cy="62370"/>
                </a:xfrm>
                <a:custGeom>
                  <a:avLst/>
                  <a:gdLst>
                    <a:gd name="connsiteX0" fmla="*/ 137 w 68581"/>
                    <a:gd name="connsiteY0" fmla="*/ 33903 h 62370"/>
                    <a:gd name="connsiteX1" fmla="*/ 5090 w 68581"/>
                    <a:gd name="connsiteY1" fmla="*/ 47726 h 62370"/>
                    <a:gd name="connsiteX2" fmla="*/ 10233 w 68581"/>
                    <a:gd name="connsiteY2" fmla="*/ 52933 h 62370"/>
                    <a:gd name="connsiteX3" fmla="*/ 15567 w 68581"/>
                    <a:gd name="connsiteY3" fmla="*/ 58045 h 62370"/>
                    <a:gd name="connsiteX4" fmla="*/ 44999 w 68581"/>
                    <a:gd name="connsiteY4" fmla="*/ 61264 h 62370"/>
                    <a:gd name="connsiteX5" fmla="*/ 66145 w 68581"/>
                    <a:gd name="connsiteY5" fmla="*/ 44033 h 62370"/>
                    <a:gd name="connsiteX6" fmla="*/ 63668 w 68581"/>
                    <a:gd name="connsiteY6" fmla="*/ 15158 h 62370"/>
                    <a:gd name="connsiteX7" fmla="*/ 39475 w 68581"/>
                    <a:gd name="connsiteY7" fmla="*/ 295 h 62370"/>
                    <a:gd name="connsiteX8" fmla="*/ 23664 w 68581"/>
                    <a:gd name="connsiteY8" fmla="*/ 1431 h 62370"/>
                    <a:gd name="connsiteX9" fmla="*/ 10138 w 68581"/>
                    <a:gd name="connsiteY9" fmla="*/ 9004 h 62370"/>
                    <a:gd name="connsiteX10" fmla="*/ 137 w 68581"/>
                    <a:gd name="connsiteY10" fmla="*/ 33903 h 62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8581" h="62370">
                      <a:moveTo>
                        <a:pt x="137" y="33903"/>
                      </a:moveTo>
                      <a:cubicBezTo>
                        <a:pt x="613" y="38732"/>
                        <a:pt x="2042" y="43844"/>
                        <a:pt x="5090" y="47726"/>
                      </a:cubicBezTo>
                      <a:cubicBezTo>
                        <a:pt x="6614" y="49714"/>
                        <a:pt x="8423" y="51418"/>
                        <a:pt x="10233" y="52933"/>
                      </a:cubicBezTo>
                      <a:cubicBezTo>
                        <a:pt x="11472" y="55110"/>
                        <a:pt x="13281" y="57098"/>
                        <a:pt x="15567" y="58045"/>
                      </a:cubicBezTo>
                      <a:cubicBezTo>
                        <a:pt x="25188" y="61832"/>
                        <a:pt x="34808" y="63725"/>
                        <a:pt x="44999" y="61264"/>
                      </a:cubicBezTo>
                      <a:cubicBezTo>
                        <a:pt x="53858" y="59181"/>
                        <a:pt x="62621" y="52554"/>
                        <a:pt x="66145" y="44033"/>
                      </a:cubicBezTo>
                      <a:cubicBezTo>
                        <a:pt x="70050" y="34661"/>
                        <a:pt x="69288" y="23773"/>
                        <a:pt x="63668" y="15158"/>
                      </a:cubicBezTo>
                      <a:cubicBezTo>
                        <a:pt x="58430" y="7111"/>
                        <a:pt x="49095" y="1336"/>
                        <a:pt x="39475" y="295"/>
                      </a:cubicBezTo>
                      <a:cubicBezTo>
                        <a:pt x="34046" y="-273"/>
                        <a:pt x="28998" y="-84"/>
                        <a:pt x="23664" y="1431"/>
                      </a:cubicBezTo>
                      <a:cubicBezTo>
                        <a:pt x="18520" y="2945"/>
                        <a:pt x="14234" y="5596"/>
                        <a:pt x="10138" y="9004"/>
                      </a:cubicBezTo>
                      <a:cubicBezTo>
                        <a:pt x="3280" y="14969"/>
                        <a:pt x="-816" y="24815"/>
                        <a:pt x="137" y="33903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86" name="Freeform 3318">
                  <a:extLst>
                    <a:ext uri="{FF2B5EF4-FFF2-40B4-BE49-F238E27FC236}">
                      <a16:creationId xmlns:a16="http://schemas.microsoft.com/office/drawing/2014/main" id="{112B0CCB-573C-67BE-5999-9BCE307C2DA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60504" y="1093090"/>
                  <a:ext cx="68295" cy="62961"/>
                </a:xfrm>
                <a:custGeom>
                  <a:avLst/>
                  <a:gdLst>
                    <a:gd name="connsiteX0" fmla="*/ 0 w 68295"/>
                    <a:gd name="connsiteY0" fmla="*/ 31636 h 62961"/>
                    <a:gd name="connsiteX1" fmla="*/ 10478 w 68295"/>
                    <a:gd name="connsiteY1" fmla="*/ 52464 h 62961"/>
                    <a:gd name="connsiteX2" fmla="*/ 12097 w 68295"/>
                    <a:gd name="connsiteY2" fmla="*/ 56534 h 62961"/>
                    <a:gd name="connsiteX3" fmla="*/ 20860 w 68295"/>
                    <a:gd name="connsiteY3" fmla="*/ 62688 h 62961"/>
                    <a:gd name="connsiteX4" fmla="*/ 31147 w 68295"/>
                    <a:gd name="connsiteY4" fmla="*/ 60889 h 62961"/>
                    <a:gd name="connsiteX5" fmla="*/ 35147 w 68295"/>
                    <a:gd name="connsiteY5" fmla="*/ 58523 h 62961"/>
                    <a:gd name="connsiteX6" fmla="*/ 53245 w 68295"/>
                    <a:gd name="connsiteY6" fmla="*/ 51327 h 62961"/>
                    <a:gd name="connsiteX7" fmla="*/ 68294 w 68295"/>
                    <a:gd name="connsiteY7" fmla="*/ 26807 h 62961"/>
                    <a:gd name="connsiteX8" fmla="*/ 54769 w 68295"/>
                    <a:gd name="connsiteY8" fmla="*/ 5317 h 62961"/>
                    <a:gd name="connsiteX9" fmla="*/ 34004 w 68295"/>
                    <a:gd name="connsiteY9" fmla="*/ 15 h 62961"/>
                    <a:gd name="connsiteX10" fmla="*/ 11049 w 68295"/>
                    <a:gd name="connsiteY10" fmla="*/ 8346 h 62961"/>
                    <a:gd name="connsiteX11" fmla="*/ 0 w 68295"/>
                    <a:gd name="connsiteY11" fmla="*/ 31636 h 62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8295" h="62961">
                      <a:moveTo>
                        <a:pt x="0" y="31636"/>
                      </a:moveTo>
                      <a:cubicBezTo>
                        <a:pt x="0" y="39683"/>
                        <a:pt x="4000" y="47635"/>
                        <a:pt x="10478" y="52464"/>
                      </a:cubicBezTo>
                      <a:cubicBezTo>
                        <a:pt x="10858" y="53978"/>
                        <a:pt x="11335" y="55304"/>
                        <a:pt x="12097" y="56534"/>
                      </a:cubicBezTo>
                      <a:cubicBezTo>
                        <a:pt x="14192" y="59469"/>
                        <a:pt x="17240" y="62026"/>
                        <a:pt x="20860" y="62688"/>
                      </a:cubicBezTo>
                      <a:cubicBezTo>
                        <a:pt x="24194" y="63256"/>
                        <a:pt x="28289" y="63067"/>
                        <a:pt x="31147" y="60889"/>
                      </a:cubicBezTo>
                      <a:cubicBezTo>
                        <a:pt x="32385" y="59943"/>
                        <a:pt x="33814" y="59185"/>
                        <a:pt x="35147" y="58523"/>
                      </a:cubicBezTo>
                      <a:cubicBezTo>
                        <a:pt x="41148" y="56156"/>
                        <a:pt x="47530" y="54641"/>
                        <a:pt x="53245" y="51327"/>
                      </a:cubicBezTo>
                      <a:cubicBezTo>
                        <a:pt x="62103" y="46120"/>
                        <a:pt x="68389" y="37221"/>
                        <a:pt x="68294" y="26807"/>
                      </a:cubicBezTo>
                      <a:cubicBezTo>
                        <a:pt x="68199" y="17529"/>
                        <a:pt x="62198" y="10145"/>
                        <a:pt x="54769" y="5317"/>
                      </a:cubicBezTo>
                      <a:cubicBezTo>
                        <a:pt x="48768" y="1435"/>
                        <a:pt x="41148" y="-174"/>
                        <a:pt x="34004" y="15"/>
                      </a:cubicBezTo>
                      <a:cubicBezTo>
                        <a:pt x="25717" y="299"/>
                        <a:pt x="17431" y="3044"/>
                        <a:pt x="11049" y="8346"/>
                      </a:cubicBezTo>
                      <a:cubicBezTo>
                        <a:pt x="3905" y="14121"/>
                        <a:pt x="95" y="22358"/>
                        <a:pt x="0" y="31636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87" name="Freeform 3319">
                  <a:extLst>
                    <a:ext uri="{FF2B5EF4-FFF2-40B4-BE49-F238E27FC236}">
                      <a16:creationId xmlns:a16="http://schemas.microsoft.com/office/drawing/2014/main" id="{DA877A96-295E-A8E7-5171-8A4A5BC8670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07999" y="923931"/>
                  <a:ext cx="55014" cy="53379"/>
                </a:xfrm>
                <a:custGeom>
                  <a:avLst/>
                  <a:gdLst>
                    <a:gd name="connsiteX0" fmla="*/ 403 w 55014"/>
                    <a:gd name="connsiteY0" fmla="*/ 19780 h 53379"/>
                    <a:gd name="connsiteX1" fmla="*/ 2403 w 55014"/>
                    <a:gd name="connsiteY1" fmla="*/ 32939 h 53379"/>
                    <a:gd name="connsiteX2" fmla="*/ 4690 w 55014"/>
                    <a:gd name="connsiteY2" fmla="*/ 36063 h 53379"/>
                    <a:gd name="connsiteX3" fmla="*/ 4880 w 55014"/>
                    <a:gd name="connsiteY3" fmla="*/ 36915 h 53379"/>
                    <a:gd name="connsiteX4" fmla="*/ 17358 w 55014"/>
                    <a:gd name="connsiteY4" fmla="*/ 50643 h 53379"/>
                    <a:gd name="connsiteX5" fmla="*/ 36027 w 55014"/>
                    <a:gd name="connsiteY5" fmla="*/ 52631 h 53379"/>
                    <a:gd name="connsiteX6" fmla="*/ 54886 w 55014"/>
                    <a:gd name="connsiteY6" fmla="*/ 24797 h 53379"/>
                    <a:gd name="connsiteX7" fmla="*/ 46695 w 55014"/>
                    <a:gd name="connsiteY7" fmla="*/ 7472 h 53379"/>
                    <a:gd name="connsiteX8" fmla="*/ 28311 w 55014"/>
                    <a:gd name="connsiteY8" fmla="*/ 88 h 53379"/>
                    <a:gd name="connsiteX9" fmla="*/ 403 w 55014"/>
                    <a:gd name="connsiteY9" fmla="*/ 19780 h 53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5014" h="53379">
                      <a:moveTo>
                        <a:pt x="403" y="19780"/>
                      </a:moveTo>
                      <a:cubicBezTo>
                        <a:pt x="-549" y="24324"/>
                        <a:pt x="213" y="28774"/>
                        <a:pt x="2403" y="32939"/>
                      </a:cubicBezTo>
                      <a:cubicBezTo>
                        <a:pt x="2975" y="34075"/>
                        <a:pt x="3832" y="35117"/>
                        <a:pt x="4690" y="36063"/>
                      </a:cubicBezTo>
                      <a:cubicBezTo>
                        <a:pt x="4785" y="36347"/>
                        <a:pt x="4785" y="36631"/>
                        <a:pt x="4880" y="36915"/>
                      </a:cubicBezTo>
                      <a:cubicBezTo>
                        <a:pt x="7261" y="42880"/>
                        <a:pt x="11452" y="47803"/>
                        <a:pt x="17358" y="50643"/>
                      </a:cubicBezTo>
                      <a:cubicBezTo>
                        <a:pt x="23359" y="53483"/>
                        <a:pt x="29645" y="54051"/>
                        <a:pt x="36027" y="52631"/>
                      </a:cubicBezTo>
                      <a:cubicBezTo>
                        <a:pt x="48314" y="49886"/>
                        <a:pt x="56125" y="36821"/>
                        <a:pt x="54886" y="24797"/>
                      </a:cubicBezTo>
                      <a:cubicBezTo>
                        <a:pt x="54219" y="18265"/>
                        <a:pt x="51552" y="12016"/>
                        <a:pt x="46695" y="7472"/>
                      </a:cubicBezTo>
                      <a:cubicBezTo>
                        <a:pt x="41646" y="2644"/>
                        <a:pt x="35169" y="561"/>
                        <a:pt x="28311" y="88"/>
                      </a:cubicBezTo>
                      <a:cubicBezTo>
                        <a:pt x="16024" y="-954"/>
                        <a:pt x="2880" y="7378"/>
                        <a:pt x="403" y="19780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88" name="Freeform 3320">
                  <a:extLst>
                    <a:ext uri="{FF2B5EF4-FFF2-40B4-BE49-F238E27FC236}">
                      <a16:creationId xmlns:a16="http://schemas.microsoft.com/office/drawing/2014/main" id="{185FBD98-A954-7593-791D-7506F948FFD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45120" y="974779"/>
                  <a:ext cx="54829" cy="53620"/>
                </a:xfrm>
                <a:custGeom>
                  <a:avLst/>
                  <a:gdLst>
                    <a:gd name="connsiteX0" fmla="*/ 716 w 54829"/>
                    <a:gd name="connsiteY0" fmla="*/ 18067 h 53620"/>
                    <a:gd name="connsiteX1" fmla="*/ 1763 w 54829"/>
                    <a:gd name="connsiteY1" fmla="*/ 31321 h 53620"/>
                    <a:gd name="connsiteX2" fmla="*/ 3859 w 54829"/>
                    <a:gd name="connsiteY2" fmla="*/ 34635 h 53620"/>
                    <a:gd name="connsiteX3" fmla="*/ 4049 w 54829"/>
                    <a:gd name="connsiteY3" fmla="*/ 35487 h 53620"/>
                    <a:gd name="connsiteX4" fmla="*/ 15575 w 54829"/>
                    <a:gd name="connsiteY4" fmla="*/ 49972 h 53620"/>
                    <a:gd name="connsiteX5" fmla="*/ 34053 w 54829"/>
                    <a:gd name="connsiteY5" fmla="*/ 53285 h 53620"/>
                    <a:gd name="connsiteX6" fmla="*/ 54818 w 54829"/>
                    <a:gd name="connsiteY6" fmla="*/ 26777 h 53620"/>
                    <a:gd name="connsiteX7" fmla="*/ 47864 w 54829"/>
                    <a:gd name="connsiteY7" fmla="*/ 8884 h 53620"/>
                    <a:gd name="connsiteX8" fmla="*/ 30053 w 54829"/>
                    <a:gd name="connsiteY8" fmla="*/ 268 h 53620"/>
                    <a:gd name="connsiteX9" fmla="*/ 716 w 54829"/>
                    <a:gd name="connsiteY9" fmla="*/ 18067 h 53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829" h="53620">
                      <a:moveTo>
                        <a:pt x="716" y="18067"/>
                      </a:moveTo>
                      <a:cubicBezTo>
                        <a:pt x="-523" y="22611"/>
                        <a:pt x="-142" y="27061"/>
                        <a:pt x="1763" y="31321"/>
                      </a:cubicBezTo>
                      <a:cubicBezTo>
                        <a:pt x="2335" y="32552"/>
                        <a:pt x="3001" y="33593"/>
                        <a:pt x="3859" y="34635"/>
                      </a:cubicBezTo>
                      <a:cubicBezTo>
                        <a:pt x="3954" y="34919"/>
                        <a:pt x="3954" y="35203"/>
                        <a:pt x="4049" y="35487"/>
                      </a:cubicBezTo>
                      <a:cubicBezTo>
                        <a:pt x="6050" y="41546"/>
                        <a:pt x="9860" y="46847"/>
                        <a:pt x="15575" y="49972"/>
                      </a:cubicBezTo>
                      <a:cubicBezTo>
                        <a:pt x="21290" y="53191"/>
                        <a:pt x="27576" y="54232"/>
                        <a:pt x="34053" y="53285"/>
                      </a:cubicBezTo>
                      <a:cubicBezTo>
                        <a:pt x="46531" y="51392"/>
                        <a:pt x="55199" y="38895"/>
                        <a:pt x="54818" y="26777"/>
                      </a:cubicBezTo>
                      <a:cubicBezTo>
                        <a:pt x="54627" y="20150"/>
                        <a:pt x="52436" y="13807"/>
                        <a:pt x="47864" y="8884"/>
                      </a:cubicBezTo>
                      <a:cubicBezTo>
                        <a:pt x="43102" y="3771"/>
                        <a:pt x="36815" y="1215"/>
                        <a:pt x="30053" y="268"/>
                      </a:cubicBezTo>
                      <a:cubicBezTo>
                        <a:pt x="17765" y="-1530"/>
                        <a:pt x="4049" y="5854"/>
                        <a:pt x="716" y="18067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89" name="Freeform 3321">
                  <a:extLst>
                    <a:ext uri="{FF2B5EF4-FFF2-40B4-BE49-F238E27FC236}">
                      <a16:creationId xmlns:a16="http://schemas.microsoft.com/office/drawing/2014/main" id="{20068830-011A-452D-13E4-ACB63D986B9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37119" y="1035367"/>
                  <a:ext cx="54829" cy="53623"/>
                </a:xfrm>
                <a:custGeom>
                  <a:avLst/>
                  <a:gdLst>
                    <a:gd name="connsiteX0" fmla="*/ 716 w 54829"/>
                    <a:gd name="connsiteY0" fmla="*/ 18070 h 53623"/>
                    <a:gd name="connsiteX1" fmla="*/ 1763 w 54829"/>
                    <a:gd name="connsiteY1" fmla="*/ 31324 h 53623"/>
                    <a:gd name="connsiteX2" fmla="*/ 3859 w 54829"/>
                    <a:gd name="connsiteY2" fmla="*/ 34637 h 53623"/>
                    <a:gd name="connsiteX3" fmla="*/ 4049 w 54829"/>
                    <a:gd name="connsiteY3" fmla="*/ 35489 h 53623"/>
                    <a:gd name="connsiteX4" fmla="*/ 15575 w 54829"/>
                    <a:gd name="connsiteY4" fmla="*/ 49974 h 53623"/>
                    <a:gd name="connsiteX5" fmla="*/ 34053 w 54829"/>
                    <a:gd name="connsiteY5" fmla="*/ 53288 h 53623"/>
                    <a:gd name="connsiteX6" fmla="*/ 54818 w 54829"/>
                    <a:gd name="connsiteY6" fmla="*/ 26779 h 53623"/>
                    <a:gd name="connsiteX7" fmla="*/ 47864 w 54829"/>
                    <a:gd name="connsiteY7" fmla="*/ 8886 h 53623"/>
                    <a:gd name="connsiteX8" fmla="*/ 30052 w 54829"/>
                    <a:gd name="connsiteY8" fmla="*/ 271 h 53623"/>
                    <a:gd name="connsiteX9" fmla="*/ 716 w 54829"/>
                    <a:gd name="connsiteY9" fmla="*/ 18070 h 5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829" h="53623">
                      <a:moveTo>
                        <a:pt x="716" y="18070"/>
                      </a:moveTo>
                      <a:cubicBezTo>
                        <a:pt x="-523" y="22614"/>
                        <a:pt x="-142" y="27063"/>
                        <a:pt x="1763" y="31324"/>
                      </a:cubicBezTo>
                      <a:cubicBezTo>
                        <a:pt x="2335" y="32554"/>
                        <a:pt x="3001" y="33596"/>
                        <a:pt x="3859" y="34637"/>
                      </a:cubicBezTo>
                      <a:cubicBezTo>
                        <a:pt x="3954" y="34921"/>
                        <a:pt x="3954" y="35205"/>
                        <a:pt x="4049" y="35489"/>
                      </a:cubicBezTo>
                      <a:cubicBezTo>
                        <a:pt x="6050" y="41548"/>
                        <a:pt x="9860" y="46850"/>
                        <a:pt x="15575" y="49974"/>
                      </a:cubicBezTo>
                      <a:cubicBezTo>
                        <a:pt x="21290" y="53193"/>
                        <a:pt x="27576" y="54235"/>
                        <a:pt x="34053" y="53288"/>
                      </a:cubicBezTo>
                      <a:cubicBezTo>
                        <a:pt x="46531" y="51394"/>
                        <a:pt x="55199" y="38898"/>
                        <a:pt x="54818" y="26779"/>
                      </a:cubicBezTo>
                      <a:cubicBezTo>
                        <a:pt x="54627" y="20152"/>
                        <a:pt x="52436" y="13809"/>
                        <a:pt x="47864" y="8886"/>
                      </a:cubicBezTo>
                      <a:cubicBezTo>
                        <a:pt x="43102" y="3774"/>
                        <a:pt x="36815" y="1218"/>
                        <a:pt x="30052" y="271"/>
                      </a:cubicBezTo>
                      <a:cubicBezTo>
                        <a:pt x="17765" y="-1528"/>
                        <a:pt x="3954" y="5762"/>
                        <a:pt x="716" y="18070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90" name="Freeform 3322">
                  <a:extLst>
                    <a:ext uri="{FF2B5EF4-FFF2-40B4-BE49-F238E27FC236}">
                      <a16:creationId xmlns:a16="http://schemas.microsoft.com/office/drawing/2014/main" id="{8CF8A24C-0B96-B1B8-0F5F-A0CB94E19D6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823403" y="901389"/>
                  <a:ext cx="61279" cy="61776"/>
                </a:xfrm>
                <a:custGeom>
                  <a:avLst/>
                  <a:gdLst>
                    <a:gd name="connsiteX0" fmla="*/ 893 w 61279"/>
                    <a:gd name="connsiteY0" fmla="*/ 22536 h 61776"/>
                    <a:gd name="connsiteX1" fmla="*/ 1941 w 61279"/>
                    <a:gd name="connsiteY1" fmla="*/ 41186 h 61776"/>
                    <a:gd name="connsiteX2" fmla="*/ 15657 w 61279"/>
                    <a:gd name="connsiteY2" fmla="*/ 57943 h 61776"/>
                    <a:gd name="connsiteX3" fmla="*/ 38422 w 61279"/>
                    <a:gd name="connsiteY3" fmla="*/ 60783 h 61776"/>
                    <a:gd name="connsiteX4" fmla="*/ 55567 w 61279"/>
                    <a:gd name="connsiteY4" fmla="*/ 46488 h 61776"/>
                    <a:gd name="connsiteX5" fmla="*/ 57948 w 61279"/>
                    <a:gd name="connsiteY5" fmla="*/ 33044 h 61776"/>
                    <a:gd name="connsiteX6" fmla="*/ 57948 w 61279"/>
                    <a:gd name="connsiteY6" fmla="*/ 33044 h 61776"/>
                    <a:gd name="connsiteX7" fmla="*/ 59662 w 61279"/>
                    <a:gd name="connsiteY7" fmla="*/ 30488 h 61776"/>
                    <a:gd name="connsiteX8" fmla="*/ 60615 w 61279"/>
                    <a:gd name="connsiteY8" fmla="*/ 19980 h 61776"/>
                    <a:gd name="connsiteX9" fmla="*/ 54138 w 61279"/>
                    <a:gd name="connsiteY9" fmla="*/ 9755 h 61776"/>
                    <a:gd name="connsiteX10" fmla="*/ 47089 w 61279"/>
                    <a:gd name="connsiteY10" fmla="*/ 4359 h 61776"/>
                    <a:gd name="connsiteX11" fmla="*/ 29849 w 61279"/>
                    <a:gd name="connsiteY11" fmla="*/ 4 h 61776"/>
                    <a:gd name="connsiteX12" fmla="*/ 12990 w 61279"/>
                    <a:gd name="connsiteY12" fmla="*/ 5021 h 61776"/>
                    <a:gd name="connsiteX13" fmla="*/ 893 w 61279"/>
                    <a:gd name="connsiteY13" fmla="*/ 22536 h 61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279" h="61776">
                      <a:moveTo>
                        <a:pt x="893" y="22536"/>
                      </a:moveTo>
                      <a:cubicBezTo>
                        <a:pt x="-631" y="28500"/>
                        <a:pt x="-155" y="35506"/>
                        <a:pt x="1941" y="41186"/>
                      </a:cubicBezTo>
                      <a:cubicBezTo>
                        <a:pt x="4608" y="48381"/>
                        <a:pt x="9180" y="53967"/>
                        <a:pt x="15657" y="57943"/>
                      </a:cubicBezTo>
                      <a:cubicBezTo>
                        <a:pt x="22324" y="62109"/>
                        <a:pt x="30897" y="62582"/>
                        <a:pt x="38422" y="60783"/>
                      </a:cubicBezTo>
                      <a:cubicBezTo>
                        <a:pt x="45661" y="58985"/>
                        <a:pt x="52709" y="53399"/>
                        <a:pt x="55567" y="46488"/>
                      </a:cubicBezTo>
                      <a:cubicBezTo>
                        <a:pt x="57376" y="42228"/>
                        <a:pt x="58519" y="37778"/>
                        <a:pt x="57948" y="33044"/>
                      </a:cubicBezTo>
                      <a:lnTo>
                        <a:pt x="57948" y="33044"/>
                      </a:lnTo>
                      <a:cubicBezTo>
                        <a:pt x="58615" y="32287"/>
                        <a:pt x="59281" y="31435"/>
                        <a:pt x="59662" y="30488"/>
                      </a:cubicBezTo>
                      <a:cubicBezTo>
                        <a:pt x="61091" y="27364"/>
                        <a:pt x="61948" y="23293"/>
                        <a:pt x="60615" y="19980"/>
                      </a:cubicBezTo>
                      <a:cubicBezTo>
                        <a:pt x="58901" y="15909"/>
                        <a:pt x="57186" y="13068"/>
                        <a:pt x="54138" y="9755"/>
                      </a:cubicBezTo>
                      <a:cubicBezTo>
                        <a:pt x="52138" y="7577"/>
                        <a:pt x="49566" y="5779"/>
                        <a:pt x="47089" y="4359"/>
                      </a:cubicBezTo>
                      <a:cubicBezTo>
                        <a:pt x="41946" y="1234"/>
                        <a:pt x="35850" y="4"/>
                        <a:pt x="29849" y="4"/>
                      </a:cubicBezTo>
                      <a:cubicBezTo>
                        <a:pt x="24134" y="-91"/>
                        <a:pt x="17752" y="1708"/>
                        <a:pt x="12990" y="5021"/>
                      </a:cubicBezTo>
                      <a:cubicBezTo>
                        <a:pt x="6894" y="9187"/>
                        <a:pt x="2703" y="15246"/>
                        <a:pt x="893" y="22536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91" name="Freeform 3323">
                  <a:extLst>
                    <a:ext uri="{FF2B5EF4-FFF2-40B4-BE49-F238E27FC236}">
                      <a16:creationId xmlns:a16="http://schemas.microsoft.com/office/drawing/2014/main" id="{CA7F19C5-348A-0786-C79F-1ECD03E533A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805217" y="947320"/>
                  <a:ext cx="51052" cy="64754"/>
                </a:xfrm>
                <a:custGeom>
                  <a:avLst/>
                  <a:gdLst>
                    <a:gd name="connsiteX0" fmla="*/ 411 w 51052"/>
                    <a:gd name="connsiteY0" fmla="*/ 36154 h 64754"/>
                    <a:gd name="connsiteX1" fmla="*/ 5649 w 51052"/>
                    <a:gd name="connsiteY1" fmla="*/ 54236 h 64754"/>
                    <a:gd name="connsiteX2" fmla="*/ 29176 w 51052"/>
                    <a:gd name="connsiteY2" fmla="*/ 63987 h 64754"/>
                    <a:gd name="connsiteX3" fmla="*/ 44416 w 51052"/>
                    <a:gd name="connsiteY3" fmla="*/ 46757 h 64754"/>
                    <a:gd name="connsiteX4" fmla="*/ 44416 w 51052"/>
                    <a:gd name="connsiteY4" fmla="*/ 46662 h 64754"/>
                    <a:gd name="connsiteX5" fmla="*/ 49750 w 51052"/>
                    <a:gd name="connsiteY5" fmla="*/ 35301 h 64754"/>
                    <a:gd name="connsiteX6" fmla="*/ 49274 w 51052"/>
                    <a:gd name="connsiteY6" fmla="*/ 17219 h 64754"/>
                    <a:gd name="connsiteX7" fmla="*/ 36129 w 51052"/>
                    <a:gd name="connsiteY7" fmla="*/ 2261 h 64754"/>
                    <a:gd name="connsiteX8" fmla="*/ 13460 w 51052"/>
                    <a:gd name="connsiteY8" fmla="*/ 3491 h 64754"/>
                    <a:gd name="connsiteX9" fmla="*/ 411 w 51052"/>
                    <a:gd name="connsiteY9" fmla="*/ 36154 h 64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1052" h="64754">
                      <a:moveTo>
                        <a:pt x="411" y="36154"/>
                      </a:moveTo>
                      <a:cubicBezTo>
                        <a:pt x="1268" y="42497"/>
                        <a:pt x="2411" y="48650"/>
                        <a:pt x="5649" y="54236"/>
                      </a:cubicBezTo>
                      <a:cubicBezTo>
                        <a:pt x="10412" y="62189"/>
                        <a:pt x="20032" y="66638"/>
                        <a:pt x="29176" y="63987"/>
                      </a:cubicBezTo>
                      <a:cubicBezTo>
                        <a:pt x="36891" y="61715"/>
                        <a:pt x="42987" y="54615"/>
                        <a:pt x="44416" y="46757"/>
                      </a:cubicBezTo>
                      <a:cubicBezTo>
                        <a:pt x="44416" y="46757"/>
                        <a:pt x="44416" y="46757"/>
                        <a:pt x="44416" y="46662"/>
                      </a:cubicBezTo>
                      <a:cubicBezTo>
                        <a:pt x="46607" y="43159"/>
                        <a:pt x="48417" y="39467"/>
                        <a:pt x="49750" y="35301"/>
                      </a:cubicBezTo>
                      <a:cubicBezTo>
                        <a:pt x="51560" y="29621"/>
                        <a:pt x="51560" y="22710"/>
                        <a:pt x="49274" y="17219"/>
                      </a:cubicBezTo>
                      <a:cubicBezTo>
                        <a:pt x="46702" y="10971"/>
                        <a:pt x="42511" y="5196"/>
                        <a:pt x="36129" y="2261"/>
                      </a:cubicBezTo>
                      <a:cubicBezTo>
                        <a:pt x="28795" y="-1147"/>
                        <a:pt x="20508" y="-674"/>
                        <a:pt x="13460" y="3491"/>
                      </a:cubicBezTo>
                      <a:cubicBezTo>
                        <a:pt x="2220" y="10213"/>
                        <a:pt x="-1304" y="23846"/>
                        <a:pt x="411" y="3615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92" name="Freeform 3324">
                  <a:extLst>
                    <a:ext uri="{FF2B5EF4-FFF2-40B4-BE49-F238E27FC236}">
                      <a16:creationId xmlns:a16="http://schemas.microsoft.com/office/drawing/2014/main" id="{7C99714F-A022-44B1-8221-A3B61B5F63C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51701" y="867832"/>
                  <a:ext cx="37129" cy="47168"/>
                </a:xfrm>
                <a:custGeom>
                  <a:avLst/>
                  <a:gdLst>
                    <a:gd name="connsiteX0" fmla="*/ 300 w 37129"/>
                    <a:gd name="connsiteY0" fmla="*/ 26365 h 47168"/>
                    <a:gd name="connsiteX1" fmla="*/ 4111 w 37129"/>
                    <a:gd name="connsiteY1" fmla="*/ 39524 h 47168"/>
                    <a:gd name="connsiteX2" fmla="*/ 21256 w 37129"/>
                    <a:gd name="connsiteY2" fmla="*/ 46625 h 47168"/>
                    <a:gd name="connsiteX3" fmla="*/ 32305 w 37129"/>
                    <a:gd name="connsiteY3" fmla="*/ 34128 h 47168"/>
                    <a:gd name="connsiteX4" fmla="*/ 32305 w 37129"/>
                    <a:gd name="connsiteY4" fmla="*/ 34033 h 47168"/>
                    <a:gd name="connsiteX5" fmla="*/ 36210 w 37129"/>
                    <a:gd name="connsiteY5" fmla="*/ 25702 h 47168"/>
                    <a:gd name="connsiteX6" fmla="*/ 35829 w 37129"/>
                    <a:gd name="connsiteY6" fmla="*/ 12543 h 47168"/>
                    <a:gd name="connsiteX7" fmla="*/ 26304 w 37129"/>
                    <a:gd name="connsiteY7" fmla="*/ 1655 h 47168"/>
                    <a:gd name="connsiteX8" fmla="*/ 9825 w 37129"/>
                    <a:gd name="connsiteY8" fmla="*/ 2507 h 47168"/>
                    <a:gd name="connsiteX9" fmla="*/ 300 w 37129"/>
                    <a:gd name="connsiteY9" fmla="*/ 26365 h 47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129" h="47168">
                      <a:moveTo>
                        <a:pt x="300" y="26365"/>
                      </a:moveTo>
                      <a:cubicBezTo>
                        <a:pt x="967" y="30909"/>
                        <a:pt x="1729" y="35453"/>
                        <a:pt x="4111" y="39524"/>
                      </a:cubicBezTo>
                      <a:cubicBezTo>
                        <a:pt x="7635" y="45299"/>
                        <a:pt x="14588" y="48518"/>
                        <a:pt x="21256" y="46625"/>
                      </a:cubicBezTo>
                      <a:cubicBezTo>
                        <a:pt x="26875" y="45015"/>
                        <a:pt x="31352" y="39808"/>
                        <a:pt x="32305" y="34128"/>
                      </a:cubicBezTo>
                      <a:cubicBezTo>
                        <a:pt x="32305" y="34128"/>
                        <a:pt x="32305" y="34128"/>
                        <a:pt x="32305" y="34033"/>
                      </a:cubicBezTo>
                      <a:cubicBezTo>
                        <a:pt x="33924" y="31477"/>
                        <a:pt x="35257" y="28826"/>
                        <a:pt x="36210" y="25702"/>
                      </a:cubicBezTo>
                      <a:cubicBezTo>
                        <a:pt x="37448" y="21631"/>
                        <a:pt x="37543" y="16519"/>
                        <a:pt x="35829" y="12543"/>
                      </a:cubicBezTo>
                      <a:cubicBezTo>
                        <a:pt x="33924" y="7998"/>
                        <a:pt x="30876" y="3833"/>
                        <a:pt x="26304" y="1655"/>
                      </a:cubicBezTo>
                      <a:cubicBezTo>
                        <a:pt x="20970" y="-806"/>
                        <a:pt x="14874" y="-522"/>
                        <a:pt x="9825" y="2507"/>
                      </a:cubicBezTo>
                      <a:cubicBezTo>
                        <a:pt x="1539" y="7430"/>
                        <a:pt x="-938" y="17465"/>
                        <a:pt x="300" y="26365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93" name="Freeform 3325">
                  <a:extLst>
                    <a:ext uri="{FF2B5EF4-FFF2-40B4-BE49-F238E27FC236}">
                      <a16:creationId xmlns:a16="http://schemas.microsoft.com/office/drawing/2014/main" id="{934A3B27-E5FC-16C7-4AAF-9DB2500C834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70004" y="917296"/>
                  <a:ext cx="41471" cy="43982"/>
                </a:xfrm>
                <a:custGeom>
                  <a:avLst/>
                  <a:gdLst>
                    <a:gd name="connsiteX0" fmla="*/ 3524 w 41471"/>
                    <a:gd name="connsiteY0" fmla="*/ 15527 h 43982"/>
                    <a:gd name="connsiteX1" fmla="*/ 0 w 41471"/>
                    <a:gd name="connsiteY1" fmla="*/ 28781 h 43982"/>
                    <a:gd name="connsiteX2" fmla="*/ 11049 w 41471"/>
                    <a:gd name="connsiteY2" fmla="*/ 43550 h 43982"/>
                    <a:gd name="connsiteX3" fmla="*/ 27051 w 41471"/>
                    <a:gd name="connsiteY3" fmla="*/ 38438 h 43982"/>
                    <a:gd name="connsiteX4" fmla="*/ 27051 w 41471"/>
                    <a:gd name="connsiteY4" fmla="*/ 38438 h 43982"/>
                    <a:gd name="connsiteX5" fmla="*/ 34671 w 41471"/>
                    <a:gd name="connsiteY5" fmla="*/ 33326 h 43982"/>
                    <a:gd name="connsiteX6" fmla="*/ 41148 w 41471"/>
                    <a:gd name="connsiteY6" fmla="*/ 21870 h 43982"/>
                    <a:gd name="connsiteX7" fmla="*/ 38576 w 41471"/>
                    <a:gd name="connsiteY7" fmla="*/ 7669 h 43982"/>
                    <a:gd name="connsiteX8" fmla="*/ 24003 w 41471"/>
                    <a:gd name="connsiteY8" fmla="*/ 1 h 43982"/>
                    <a:gd name="connsiteX9" fmla="*/ 3524 w 41471"/>
                    <a:gd name="connsiteY9" fmla="*/ 15527 h 43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471" h="43982">
                      <a:moveTo>
                        <a:pt x="3524" y="15527"/>
                      </a:moveTo>
                      <a:cubicBezTo>
                        <a:pt x="1714" y="19787"/>
                        <a:pt x="95" y="24048"/>
                        <a:pt x="0" y="28781"/>
                      </a:cubicBezTo>
                      <a:cubicBezTo>
                        <a:pt x="0" y="35503"/>
                        <a:pt x="4286" y="41846"/>
                        <a:pt x="11049" y="43550"/>
                      </a:cubicBezTo>
                      <a:cubicBezTo>
                        <a:pt x="16669" y="44970"/>
                        <a:pt x="23241" y="42793"/>
                        <a:pt x="27051" y="38438"/>
                      </a:cubicBezTo>
                      <a:lnTo>
                        <a:pt x="27051" y="38438"/>
                      </a:lnTo>
                      <a:cubicBezTo>
                        <a:pt x="29718" y="37018"/>
                        <a:pt x="32290" y="35503"/>
                        <a:pt x="34671" y="33326"/>
                      </a:cubicBezTo>
                      <a:cubicBezTo>
                        <a:pt x="37910" y="30486"/>
                        <a:pt x="40481" y="26131"/>
                        <a:pt x="41148" y="21870"/>
                      </a:cubicBezTo>
                      <a:cubicBezTo>
                        <a:pt x="41910" y="16947"/>
                        <a:pt x="41434" y="11835"/>
                        <a:pt x="38576" y="7669"/>
                      </a:cubicBezTo>
                      <a:cubicBezTo>
                        <a:pt x="35242" y="2841"/>
                        <a:pt x="29908" y="1"/>
                        <a:pt x="24003" y="1"/>
                      </a:cubicBezTo>
                      <a:cubicBezTo>
                        <a:pt x="14383" y="-94"/>
                        <a:pt x="7144" y="7196"/>
                        <a:pt x="3524" y="15527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94" name="Freeform 3326">
                  <a:extLst>
                    <a:ext uri="{FF2B5EF4-FFF2-40B4-BE49-F238E27FC236}">
                      <a16:creationId xmlns:a16="http://schemas.microsoft.com/office/drawing/2014/main" id="{75F8F224-C216-0908-8E51-05037CE4FF3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28047" y="906705"/>
                  <a:ext cx="42877" cy="42690"/>
                </a:xfrm>
                <a:custGeom>
                  <a:avLst/>
                  <a:gdLst>
                    <a:gd name="connsiteX0" fmla="*/ 5273 w 42877"/>
                    <a:gd name="connsiteY0" fmla="*/ 12864 h 42690"/>
                    <a:gd name="connsiteX1" fmla="*/ 130 w 42877"/>
                    <a:gd name="connsiteY1" fmla="*/ 25551 h 42690"/>
                    <a:gd name="connsiteX2" fmla="*/ 9179 w 42877"/>
                    <a:gd name="connsiteY2" fmla="*/ 41645 h 42690"/>
                    <a:gd name="connsiteX3" fmla="*/ 25657 w 42877"/>
                    <a:gd name="connsiteY3" fmla="*/ 38615 h 42690"/>
                    <a:gd name="connsiteX4" fmla="*/ 25657 w 42877"/>
                    <a:gd name="connsiteY4" fmla="*/ 38615 h 42690"/>
                    <a:gd name="connsiteX5" fmla="*/ 33944 w 42877"/>
                    <a:gd name="connsiteY5" fmla="*/ 34544 h 42690"/>
                    <a:gd name="connsiteX6" fmla="*/ 41849 w 42877"/>
                    <a:gd name="connsiteY6" fmla="*/ 24036 h 42690"/>
                    <a:gd name="connsiteX7" fmla="*/ 41183 w 42877"/>
                    <a:gd name="connsiteY7" fmla="*/ 9646 h 42690"/>
                    <a:gd name="connsiteX8" fmla="*/ 27753 w 42877"/>
                    <a:gd name="connsiteY8" fmla="*/ 178 h 42690"/>
                    <a:gd name="connsiteX9" fmla="*/ 5273 w 42877"/>
                    <a:gd name="connsiteY9" fmla="*/ 12864 h 42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877" h="42690">
                      <a:moveTo>
                        <a:pt x="5273" y="12864"/>
                      </a:moveTo>
                      <a:cubicBezTo>
                        <a:pt x="2892" y="16841"/>
                        <a:pt x="701" y="20912"/>
                        <a:pt x="130" y="25551"/>
                      </a:cubicBezTo>
                      <a:cubicBezTo>
                        <a:pt x="-727" y="32272"/>
                        <a:pt x="2702" y="39089"/>
                        <a:pt x="9179" y="41645"/>
                      </a:cubicBezTo>
                      <a:cubicBezTo>
                        <a:pt x="14608" y="43822"/>
                        <a:pt x="21371" y="42497"/>
                        <a:pt x="25657" y="38615"/>
                      </a:cubicBezTo>
                      <a:lnTo>
                        <a:pt x="25657" y="38615"/>
                      </a:lnTo>
                      <a:cubicBezTo>
                        <a:pt x="28514" y="37574"/>
                        <a:pt x="31181" y="36343"/>
                        <a:pt x="33944" y="34544"/>
                      </a:cubicBezTo>
                      <a:cubicBezTo>
                        <a:pt x="37563" y="32083"/>
                        <a:pt x="40706" y="28201"/>
                        <a:pt x="41849" y="24036"/>
                      </a:cubicBezTo>
                      <a:cubicBezTo>
                        <a:pt x="43183" y="19302"/>
                        <a:pt x="43469" y="14190"/>
                        <a:pt x="41183" y="9646"/>
                      </a:cubicBezTo>
                      <a:cubicBezTo>
                        <a:pt x="38516" y="4439"/>
                        <a:pt x="33563" y="936"/>
                        <a:pt x="27753" y="178"/>
                      </a:cubicBezTo>
                      <a:cubicBezTo>
                        <a:pt x="18132" y="-1147"/>
                        <a:pt x="9941" y="5101"/>
                        <a:pt x="5273" y="128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95" name="Freeform 255">
                  <a:extLst>
                    <a:ext uri="{FF2B5EF4-FFF2-40B4-BE49-F238E27FC236}">
                      <a16:creationId xmlns:a16="http://schemas.microsoft.com/office/drawing/2014/main" id="{56819307-2A39-1273-85FE-B17AC045F48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839076" y="1025632"/>
                  <a:ext cx="64660" cy="72104"/>
                </a:xfrm>
                <a:custGeom>
                  <a:avLst/>
                  <a:gdLst>
                    <a:gd name="connsiteX0" fmla="*/ 3318 w 64660"/>
                    <a:gd name="connsiteY0" fmla="*/ 21273 h 72104"/>
                    <a:gd name="connsiteX1" fmla="*/ 13605 w 64660"/>
                    <a:gd name="connsiteY1" fmla="*/ 65674 h 72104"/>
                    <a:gd name="connsiteX2" fmla="*/ 25130 w 64660"/>
                    <a:gd name="connsiteY2" fmla="*/ 68798 h 72104"/>
                    <a:gd name="connsiteX3" fmla="*/ 44370 w 64660"/>
                    <a:gd name="connsiteY3" fmla="*/ 67851 h 72104"/>
                    <a:gd name="connsiteX4" fmla="*/ 58658 w 64660"/>
                    <a:gd name="connsiteY4" fmla="*/ 51094 h 72104"/>
                    <a:gd name="connsiteX5" fmla="*/ 64659 w 64660"/>
                    <a:gd name="connsiteY5" fmla="*/ 30266 h 72104"/>
                    <a:gd name="connsiteX6" fmla="*/ 56467 w 64660"/>
                    <a:gd name="connsiteY6" fmla="*/ 9060 h 72104"/>
                    <a:gd name="connsiteX7" fmla="*/ 35703 w 64660"/>
                    <a:gd name="connsiteY7" fmla="*/ 66 h 72104"/>
                    <a:gd name="connsiteX8" fmla="*/ 3318 w 64660"/>
                    <a:gd name="connsiteY8" fmla="*/ 21273 h 72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660" h="72104">
                      <a:moveTo>
                        <a:pt x="3318" y="21273"/>
                      </a:moveTo>
                      <a:cubicBezTo>
                        <a:pt x="-2588" y="36136"/>
                        <a:pt x="-1445" y="56491"/>
                        <a:pt x="13605" y="65674"/>
                      </a:cubicBezTo>
                      <a:cubicBezTo>
                        <a:pt x="17034" y="67757"/>
                        <a:pt x="21129" y="68798"/>
                        <a:pt x="25130" y="68798"/>
                      </a:cubicBezTo>
                      <a:cubicBezTo>
                        <a:pt x="31036" y="73532"/>
                        <a:pt x="38846" y="73153"/>
                        <a:pt x="44370" y="67851"/>
                      </a:cubicBezTo>
                      <a:cubicBezTo>
                        <a:pt x="49704" y="62645"/>
                        <a:pt x="54753" y="57438"/>
                        <a:pt x="58658" y="51094"/>
                      </a:cubicBezTo>
                      <a:cubicBezTo>
                        <a:pt x="62563" y="44846"/>
                        <a:pt x="64468" y="37651"/>
                        <a:pt x="64659" y="30266"/>
                      </a:cubicBezTo>
                      <a:cubicBezTo>
                        <a:pt x="64754" y="22409"/>
                        <a:pt x="61706" y="14929"/>
                        <a:pt x="56467" y="9060"/>
                      </a:cubicBezTo>
                      <a:cubicBezTo>
                        <a:pt x="51133" y="3095"/>
                        <a:pt x="43513" y="634"/>
                        <a:pt x="35703" y="66"/>
                      </a:cubicBezTo>
                      <a:cubicBezTo>
                        <a:pt x="21701" y="-881"/>
                        <a:pt x="8366" y="8492"/>
                        <a:pt x="3318" y="21273"/>
                      </a:cubicBezTo>
                      <a:close/>
                    </a:path>
                  </a:pathLst>
                </a:custGeom>
                <a:solidFill>
                  <a:srgbClr val="F6C0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96" name="Freeform 256">
                  <a:extLst>
                    <a:ext uri="{FF2B5EF4-FFF2-40B4-BE49-F238E27FC236}">
                      <a16:creationId xmlns:a16="http://schemas.microsoft.com/office/drawing/2014/main" id="{CA9E0331-C9F6-533B-476E-6A5AEC14538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37429" y="1109051"/>
                  <a:ext cx="55156" cy="75034"/>
                </a:xfrm>
                <a:custGeom>
                  <a:avLst/>
                  <a:gdLst>
                    <a:gd name="connsiteX0" fmla="*/ 25526 w 55156"/>
                    <a:gd name="connsiteY0" fmla="*/ 53 h 75034"/>
                    <a:gd name="connsiteX1" fmla="*/ 5429 w 55156"/>
                    <a:gd name="connsiteY1" fmla="*/ 14443 h 75034"/>
                    <a:gd name="connsiteX2" fmla="*/ 5429 w 55156"/>
                    <a:gd name="connsiteY2" fmla="*/ 14538 h 75034"/>
                    <a:gd name="connsiteX3" fmla="*/ 571 w 55156"/>
                    <a:gd name="connsiteY3" fmla="*/ 36218 h 75034"/>
                    <a:gd name="connsiteX4" fmla="*/ 666 w 55156"/>
                    <a:gd name="connsiteY4" fmla="*/ 36407 h 75034"/>
                    <a:gd name="connsiteX5" fmla="*/ 761 w 55156"/>
                    <a:gd name="connsiteY5" fmla="*/ 36596 h 75034"/>
                    <a:gd name="connsiteX6" fmla="*/ 1238 w 55156"/>
                    <a:gd name="connsiteY6" fmla="*/ 38111 h 75034"/>
                    <a:gd name="connsiteX7" fmla="*/ 2571 w 55156"/>
                    <a:gd name="connsiteY7" fmla="*/ 49377 h 75034"/>
                    <a:gd name="connsiteX8" fmla="*/ 9143 w 55156"/>
                    <a:gd name="connsiteY8" fmla="*/ 65661 h 75034"/>
                    <a:gd name="connsiteX9" fmla="*/ 29813 w 55156"/>
                    <a:gd name="connsiteY9" fmla="*/ 74939 h 75034"/>
                    <a:gd name="connsiteX10" fmla="*/ 49625 w 55156"/>
                    <a:gd name="connsiteY10" fmla="*/ 61590 h 75034"/>
                    <a:gd name="connsiteX11" fmla="*/ 54482 w 55156"/>
                    <a:gd name="connsiteY11" fmla="*/ 43791 h 75034"/>
                    <a:gd name="connsiteX12" fmla="*/ 54673 w 55156"/>
                    <a:gd name="connsiteY12" fmla="*/ 26277 h 75034"/>
                    <a:gd name="connsiteX13" fmla="*/ 45053 w 55156"/>
                    <a:gd name="connsiteY13" fmla="*/ 7059 h 75034"/>
                    <a:gd name="connsiteX14" fmla="*/ 25526 w 55156"/>
                    <a:gd name="connsiteY14" fmla="*/ 53 h 7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5156" h="75034">
                      <a:moveTo>
                        <a:pt x="25526" y="53"/>
                      </a:moveTo>
                      <a:cubicBezTo>
                        <a:pt x="16763" y="621"/>
                        <a:pt x="9048" y="6680"/>
                        <a:pt x="5429" y="14443"/>
                      </a:cubicBezTo>
                      <a:cubicBezTo>
                        <a:pt x="5429" y="14443"/>
                        <a:pt x="5429" y="14443"/>
                        <a:pt x="5429" y="14538"/>
                      </a:cubicBezTo>
                      <a:cubicBezTo>
                        <a:pt x="3428" y="15390"/>
                        <a:pt x="-1334" y="33851"/>
                        <a:pt x="571" y="36218"/>
                      </a:cubicBezTo>
                      <a:cubicBezTo>
                        <a:pt x="571" y="36312"/>
                        <a:pt x="571" y="36312"/>
                        <a:pt x="666" y="36407"/>
                      </a:cubicBezTo>
                      <a:cubicBezTo>
                        <a:pt x="-572" y="35082"/>
                        <a:pt x="190" y="35839"/>
                        <a:pt x="761" y="36596"/>
                      </a:cubicBezTo>
                      <a:cubicBezTo>
                        <a:pt x="952" y="37070"/>
                        <a:pt x="1047" y="37543"/>
                        <a:pt x="1238" y="38111"/>
                      </a:cubicBezTo>
                      <a:cubicBezTo>
                        <a:pt x="1809" y="41898"/>
                        <a:pt x="1904" y="45685"/>
                        <a:pt x="2571" y="49377"/>
                      </a:cubicBezTo>
                      <a:cubicBezTo>
                        <a:pt x="3619" y="55152"/>
                        <a:pt x="5333" y="61022"/>
                        <a:pt x="9143" y="65661"/>
                      </a:cubicBezTo>
                      <a:cubicBezTo>
                        <a:pt x="14287" y="71909"/>
                        <a:pt x="21526" y="75696"/>
                        <a:pt x="29813" y="74939"/>
                      </a:cubicBezTo>
                      <a:cubicBezTo>
                        <a:pt x="38290" y="74181"/>
                        <a:pt x="45338" y="68690"/>
                        <a:pt x="49625" y="61590"/>
                      </a:cubicBezTo>
                      <a:cubicBezTo>
                        <a:pt x="52863" y="56288"/>
                        <a:pt x="54006" y="49945"/>
                        <a:pt x="54482" y="43791"/>
                      </a:cubicBezTo>
                      <a:cubicBezTo>
                        <a:pt x="54959" y="38016"/>
                        <a:pt x="55625" y="32052"/>
                        <a:pt x="54673" y="26277"/>
                      </a:cubicBezTo>
                      <a:cubicBezTo>
                        <a:pt x="53339" y="18798"/>
                        <a:pt x="50577" y="12360"/>
                        <a:pt x="45053" y="7059"/>
                      </a:cubicBezTo>
                      <a:cubicBezTo>
                        <a:pt x="39719" y="2325"/>
                        <a:pt x="32480" y="-421"/>
                        <a:pt x="25526" y="53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97" name="Freeform 257">
                  <a:extLst>
                    <a:ext uri="{FF2B5EF4-FFF2-40B4-BE49-F238E27FC236}">
                      <a16:creationId xmlns:a16="http://schemas.microsoft.com/office/drawing/2014/main" id="{DBD05AB8-C8D3-9691-80A8-A918FF87319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70783" y="1026230"/>
                  <a:ext cx="57138" cy="44939"/>
                </a:xfrm>
                <a:custGeom>
                  <a:avLst/>
                  <a:gdLst>
                    <a:gd name="connsiteX0" fmla="*/ 1125 w 57138"/>
                    <a:gd name="connsiteY0" fmla="*/ 33361 h 44939"/>
                    <a:gd name="connsiteX1" fmla="*/ 9412 w 57138"/>
                    <a:gd name="connsiteY1" fmla="*/ 42828 h 44939"/>
                    <a:gd name="connsiteX2" fmla="*/ 19032 w 57138"/>
                    <a:gd name="connsiteY2" fmla="*/ 44911 h 44939"/>
                    <a:gd name="connsiteX3" fmla="*/ 25510 w 57138"/>
                    <a:gd name="connsiteY3" fmla="*/ 43207 h 44939"/>
                    <a:gd name="connsiteX4" fmla="*/ 28939 w 57138"/>
                    <a:gd name="connsiteY4" fmla="*/ 43585 h 44939"/>
                    <a:gd name="connsiteX5" fmla="*/ 41797 w 57138"/>
                    <a:gd name="connsiteY5" fmla="*/ 40840 h 44939"/>
                    <a:gd name="connsiteX6" fmla="*/ 50179 w 57138"/>
                    <a:gd name="connsiteY6" fmla="*/ 35822 h 44939"/>
                    <a:gd name="connsiteX7" fmla="*/ 54942 w 57138"/>
                    <a:gd name="connsiteY7" fmla="*/ 29763 h 44939"/>
                    <a:gd name="connsiteX8" fmla="*/ 57132 w 57138"/>
                    <a:gd name="connsiteY8" fmla="*/ 20485 h 44939"/>
                    <a:gd name="connsiteX9" fmla="*/ 54561 w 57138"/>
                    <a:gd name="connsiteY9" fmla="*/ 11112 h 44939"/>
                    <a:gd name="connsiteX10" fmla="*/ 40845 w 57138"/>
                    <a:gd name="connsiteY10" fmla="*/ 982 h 44939"/>
                    <a:gd name="connsiteX11" fmla="*/ 14556 w 57138"/>
                    <a:gd name="connsiteY11" fmla="*/ 6568 h 44939"/>
                    <a:gd name="connsiteX12" fmla="*/ 2649 w 57138"/>
                    <a:gd name="connsiteY12" fmla="*/ 17077 h 44939"/>
                    <a:gd name="connsiteX13" fmla="*/ 1125 w 57138"/>
                    <a:gd name="connsiteY13" fmla="*/ 33361 h 44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7138" h="44939">
                      <a:moveTo>
                        <a:pt x="1125" y="33361"/>
                      </a:moveTo>
                      <a:cubicBezTo>
                        <a:pt x="2745" y="37431"/>
                        <a:pt x="5412" y="40745"/>
                        <a:pt x="9412" y="42828"/>
                      </a:cubicBezTo>
                      <a:cubicBezTo>
                        <a:pt x="12270" y="44343"/>
                        <a:pt x="15794" y="45100"/>
                        <a:pt x="19032" y="44911"/>
                      </a:cubicBezTo>
                      <a:cubicBezTo>
                        <a:pt x="21414" y="44721"/>
                        <a:pt x="23605" y="44153"/>
                        <a:pt x="25510" y="43207"/>
                      </a:cubicBezTo>
                      <a:cubicBezTo>
                        <a:pt x="26653" y="43491"/>
                        <a:pt x="27796" y="43680"/>
                        <a:pt x="28939" y="43585"/>
                      </a:cubicBezTo>
                      <a:cubicBezTo>
                        <a:pt x="33320" y="43017"/>
                        <a:pt x="37797" y="42544"/>
                        <a:pt x="41797" y="40840"/>
                      </a:cubicBezTo>
                      <a:cubicBezTo>
                        <a:pt x="45131" y="39514"/>
                        <a:pt x="47512" y="38094"/>
                        <a:pt x="50179" y="35822"/>
                      </a:cubicBezTo>
                      <a:cubicBezTo>
                        <a:pt x="52084" y="34118"/>
                        <a:pt x="53799" y="31940"/>
                        <a:pt x="54942" y="29763"/>
                      </a:cubicBezTo>
                      <a:cubicBezTo>
                        <a:pt x="56466" y="26733"/>
                        <a:pt x="57037" y="23893"/>
                        <a:pt x="57132" y="20485"/>
                      </a:cubicBezTo>
                      <a:cubicBezTo>
                        <a:pt x="57228" y="17077"/>
                        <a:pt x="56085" y="14047"/>
                        <a:pt x="54561" y="11112"/>
                      </a:cubicBezTo>
                      <a:cubicBezTo>
                        <a:pt x="51798" y="5905"/>
                        <a:pt x="46369" y="2687"/>
                        <a:pt x="40845" y="982"/>
                      </a:cubicBezTo>
                      <a:cubicBezTo>
                        <a:pt x="31510" y="-1952"/>
                        <a:pt x="22366" y="2213"/>
                        <a:pt x="14556" y="6568"/>
                      </a:cubicBezTo>
                      <a:cubicBezTo>
                        <a:pt x="9793" y="9219"/>
                        <a:pt x="5602" y="12438"/>
                        <a:pt x="2649" y="17077"/>
                      </a:cubicBezTo>
                      <a:cubicBezTo>
                        <a:pt x="-113" y="21621"/>
                        <a:pt x="-875" y="28154"/>
                        <a:pt x="1125" y="33361"/>
                      </a:cubicBezTo>
                      <a:close/>
                    </a:path>
                  </a:pathLst>
                </a:custGeom>
                <a:solidFill>
                  <a:srgbClr val="F6C0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98" name="Freeform 258">
                  <a:extLst>
                    <a:ext uri="{FF2B5EF4-FFF2-40B4-BE49-F238E27FC236}">
                      <a16:creationId xmlns:a16="http://schemas.microsoft.com/office/drawing/2014/main" id="{71DE0BAC-13E5-E77C-75E5-8841B2304FE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66729" y="934718"/>
                  <a:ext cx="448390" cy="400830"/>
                </a:xfrm>
                <a:custGeom>
                  <a:avLst/>
                  <a:gdLst>
                    <a:gd name="connsiteX0" fmla="*/ 337673 w 448390"/>
                    <a:gd name="connsiteY0" fmla="*/ 251923 h 400830"/>
                    <a:gd name="connsiteX1" fmla="*/ 267855 w 448390"/>
                    <a:gd name="connsiteY1" fmla="*/ 243687 h 400830"/>
                    <a:gd name="connsiteX2" fmla="*/ 202037 w 448390"/>
                    <a:gd name="connsiteY2" fmla="*/ 271142 h 400830"/>
                    <a:gd name="connsiteX3" fmla="*/ 119169 w 448390"/>
                    <a:gd name="connsiteY3" fmla="*/ 247190 h 400830"/>
                    <a:gd name="connsiteX4" fmla="*/ 61924 w 448390"/>
                    <a:gd name="connsiteY4" fmla="*/ 212539 h 400830"/>
                    <a:gd name="connsiteX5" fmla="*/ 1917 w 448390"/>
                    <a:gd name="connsiteY5" fmla="*/ 228918 h 400830"/>
                    <a:gd name="connsiteX6" fmla="*/ 63639 w 448390"/>
                    <a:gd name="connsiteY6" fmla="*/ 284869 h 400830"/>
                    <a:gd name="connsiteX7" fmla="*/ 116502 w 448390"/>
                    <a:gd name="connsiteY7" fmla="*/ 341862 h 400830"/>
                    <a:gd name="connsiteX8" fmla="*/ 195655 w 448390"/>
                    <a:gd name="connsiteY8" fmla="*/ 334857 h 400830"/>
                    <a:gd name="connsiteX9" fmla="*/ 254806 w 448390"/>
                    <a:gd name="connsiteY9" fmla="*/ 388063 h 400830"/>
                    <a:gd name="connsiteX10" fmla="*/ 327481 w 448390"/>
                    <a:gd name="connsiteY10" fmla="*/ 393743 h 400830"/>
                    <a:gd name="connsiteX11" fmla="*/ 348341 w 448390"/>
                    <a:gd name="connsiteY11" fmla="*/ 322076 h 400830"/>
                    <a:gd name="connsiteX12" fmla="*/ 397014 w 448390"/>
                    <a:gd name="connsiteY12" fmla="*/ 272183 h 400830"/>
                    <a:gd name="connsiteX13" fmla="*/ 447973 w 448390"/>
                    <a:gd name="connsiteY13" fmla="*/ 231001 h 400830"/>
                    <a:gd name="connsiteX14" fmla="*/ 415683 w 448390"/>
                    <a:gd name="connsiteY14" fmla="*/ 148635 h 400830"/>
                    <a:gd name="connsiteX15" fmla="*/ 364724 w 448390"/>
                    <a:gd name="connsiteY15" fmla="*/ 89844 h 400830"/>
                    <a:gd name="connsiteX16" fmla="*/ 343959 w 448390"/>
                    <a:gd name="connsiteY16" fmla="*/ 19028 h 400830"/>
                    <a:gd name="connsiteX17" fmla="*/ 288715 w 448390"/>
                    <a:gd name="connsiteY17" fmla="*/ 93631 h 400830"/>
                    <a:gd name="connsiteX18" fmla="*/ 343579 w 448390"/>
                    <a:gd name="connsiteY18" fmla="*/ 147783 h 400830"/>
                    <a:gd name="connsiteX19" fmla="*/ 334339 w 448390"/>
                    <a:gd name="connsiteY19" fmla="*/ 184516 h 400830"/>
                    <a:gd name="connsiteX20" fmla="*/ 348817 w 448390"/>
                    <a:gd name="connsiteY20" fmla="*/ 216800 h 400830"/>
                    <a:gd name="connsiteX21" fmla="*/ 337673 w 448390"/>
                    <a:gd name="connsiteY21" fmla="*/ 251923 h 400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48390" h="400830">
                      <a:moveTo>
                        <a:pt x="337673" y="251923"/>
                      </a:moveTo>
                      <a:cubicBezTo>
                        <a:pt x="318909" y="231190"/>
                        <a:pt x="291858" y="238480"/>
                        <a:pt x="267855" y="243687"/>
                      </a:cubicBezTo>
                      <a:cubicBezTo>
                        <a:pt x="238994" y="249935"/>
                        <a:pt x="226897" y="274550"/>
                        <a:pt x="202037" y="271142"/>
                      </a:cubicBezTo>
                      <a:cubicBezTo>
                        <a:pt x="168414" y="266503"/>
                        <a:pt x="155460" y="242551"/>
                        <a:pt x="119169" y="247190"/>
                      </a:cubicBezTo>
                      <a:cubicBezTo>
                        <a:pt x="72783" y="253059"/>
                        <a:pt x="83832" y="244066"/>
                        <a:pt x="61924" y="212539"/>
                      </a:cubicBezTo>
                      <a:cubicBezTo>
                        <a:pt x="43636" y="186126"/>
                        <a:pt x="-10847" y="190197"/>
                        <a:pt x="1917" y="228918"/>
                      </a:cubicBezTo>
                      <a:cubicBezTo>
                        <a:pt x="9918" y="253343"/>
                        <a:pt x="49637" y="262905"/>
                        <a:pt x="63639" y="284869"/>
                      </a:cubicBezTo>
                      <a:cubicBezTo>
                        <a:pt x="79736" y="309958"/>
                        <a:pt x="84784" y="330218"/>
                        <a:pt x="116502" y="341862"/>
                      </a:cubicBezTo>
                      <a:cubicBezTo>
                        <a:pt x="144792" y="352276"/>
                        <a:pt x="171843" y="326431"/>
                        <a:pt x="195655" y="334857"/>
                      </a:cubicBezTo>
                      <a:cubicBezTo>
                        <a:pt x="216325" y="342241"/>
                        <a:pt x="230898" y="376039"/>
                        <a:pt x="254806" y="388063"/>
                      </a:cubicBezTo>
                      <a:cubicBezTo>
                        <a:pt x="273760" y="397530"/>
                        <a:pt x="309860" y="408228"/>
                        <a:pt x="327481" y="393743"/>
                      </a:cubicBezTo>
                      <a:cubicBezTo>
                        <a:pt x="344245" y="379921"/>
                        <a:pt x="338911" y="342904"/>
                        <a:pt x="348341" y="322076"/>
                      </a:cubicBezTo>
                      <a:cubicBezTo>
                        <a:pt x="359866" y="296609"/>
                        <a:pt x="369486" y="282692"/>
                        <a:pt x="397014" y="272183"/>
                      </a:cubicBezTo>
                      <a:cubicBezTo>
                        <a:pt x="420731" y="263095"/>
                        <a:pt x="443972" y="264136"/>
                        <a:pt x="447973" y="231001"/>
                      </a:cubicBezTo>
                      <a:cubicBezTo>
                        <a:pt x="451401" y="202504"/>
                        <a:pt x="433114" y="170315"/>
                        <a:pt x="415683" y="148635"/>
                      </a:cubicBezTo>
                      <a:cubicBezTo>
                        <a:pt x="399776" y="128943"/>
                        <a:pt x="371677" y="114269"/>
                        <a:pt x="364724" y="89844"/>
                      </a:cubicBezTo>
                      <a:cubicBezTo>
                        <a:pt x="357009" y="62767"/>
                        <a:pt x="368629" y="42223"/>
                        <a:pt x="343959" y="19028"/>
                      </a:cubicBezTo>
                      <a:cubicBezTo>
                        <a:pt x="283761" y="-37870"/>
                        <a:pt x="232803" y="46484"/>
                        <a:pt x="288715" y="93631"/>
                      </a:cubicBezTo>
                      <a:cubicBezTo>
                        <a:pt x="309955" y="111524"/>
                        <a:pt x="340911" y="116352"/>
                        <a:pt x="343579" y="147783"/>
                      </a:cubicBezTo>
                      <a:cubicBezTo>
                        <a:pt x="344722" y="161132"/>
                        <a:pt x="333958" y="171925"/>
                        <a:pt x="334339" y="184516"/>
                      </a:cubicBezTo>
                      <a:cubicBezTo>
                        <a:pt x="334720" y="197960"/>
                        <a:pt x="342817" y="205534"/>
                        <a:pt x="348817" y="216800"/>
                      </a:cubicBezTo>
                      <a:cubicBezTo>
                        <a:pt x="355199" y="229013"/>
                        <a:pt x="351484" y="252018"/>
                        <a:pt x="337673" y="25192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99" name="Freeform 259">
                  <a:extLst>
                    <a:ext uri="{FF2B5EF4-FFF2-40B4-BE49-F238E27FC236}">
                      <a16:creationId xmlns:a16="http://schemas.microsoft.com/office/drawing/2014/main" id="{714DEF74-FEF6-874E-8793-4C662B96AB5E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-2118194">
                  <a:off x="6887421" y="941349"/>
                  <a:ext cx="113537" cy="143712"/>
                </a:xfrm>
                <a:custGeom>
                  <a:avLst/>
                  <a:gdLst>
                    <a:gd name="connsiteX0" fmla="*/ 113537 w 113537"/>
                    <a:gd name="connsiteY0" fmla="*/ 71856 h 143712"/>
                    <a:gd name="connsiteX1" fmla="*/ 56769 w 113537"/>
                    <a:gd name="connsiteY1" fmla="*/ 143712 h 143712"/>
                    <a:gd name="connsiteX2" fmla="*/ 0 w 113537"/>
                    <a:gd name="connsiteY2" fmla="*/ 71856 h 143712"/>
                    <a:gd name="connsiteX3" fmla="*/ 56769 w 113537"/>
                    <a:gd name="connsiteY3" fmla="*/ 0 h 143712"/>
                    <a:gd name="connsiteX4" fmla="*/ 113537 w 113537"/>
                    <a:gd name="connsiteY4" fmla="*/ 71856 h 143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3537" h="143712">
                      <a:moveTo>
                        <a:pt x="113537" y="71856"/>
                      </a:moveTo>
                      <a:cubicBezTo>
                        <a:pt x="113537" y="111541"/>
                        <a:pt x="88121" y="143712"/>
                        <a:pt x="56769" y="143712"/>
                      </a:cubicBezTo>
                      <a:cubicBezTo>
                        <a:pt x="25416" y="143712"/>
                        <a:pt x="0" y="111541"/>
                        <a:pt x="0" y="71856"/>
                      </a:cubicBezTo>
                      <a:cubicBezTo>
                        <a:pt x="0" y="32171"/>
                        <a:pt x="25417" y="0"/>
                        <a:pt x="56769" y="0"/>
                      </a:cubicBezTo>
                      <a:cubicBezTo>
                        <a:pt x="88121" y="0"/>
                        <a:pt x="113537" y="32171"/>
                        <a:pt x="113537" y="71856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00" name="Freeform 260">
                  <a:extLst>
                    <a:ext uri="{FF2B5EF4-FFF2-40B4-BE49-F238E27FC236}">
                      <a16:creationId xmlns:a16="http://schemas.microsoft.com/office/drawing/2014/main" id="{AE055745-D31C-BB10-3FCB-6C5FB9B529D5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-2118194">
                  <a:off x="6912758" y="973443"/>
                  <a:ext cx="62864" cy="79524"/>
                </a:xfrm>
                <a:custGeom>
                  <a:avLst/>
                  <a:gdLst>
                    <a:gd name="connsiteX0" fmla="*/ 62865 w 62864"/>
                    <a:gd name="connsiteY0" fmla="*/ 39762 h 79524"/>
                    <a:gd name="connsiteX1" fmla="*/ 31432 w 62864"/>
                    <a:gd name="connsiteY1" fmla="*/ 79525 h 79524"/>
                    <a:gd name="connsiteX2" fmla="*/ 0 w 62864"/>
                    <a:gd name="connsiteY2" fmla="*/ 39762 h 79524"/>
                    <a:gd name="connsiteX3" fmla="*/ 31432 w 62864"/>
                    <a:gd name="connsiteY3" fmla="*/ 0 h 79524"/>
                    <a:gd name="connsiteX4" fmla="*/ 62865 w 62864"/>
                    <a:gd name="connsiteY4" fmla="*/ 39762 h 79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864" h="79524">
                      <a:moveTo>
                        <a:pt x="62865" y="39762"/>
                      </a:moveTo>
                      <a:cubicBezTo>
                        <a:pt x="62865" y="61722"/>
                        <a:pt x="48792" y="79525"/>
                        <a:pt x="31432" y="79525"/>
                      </a:cubicBezTo>
                      <a:cubicBezTo>
                        <a:pt x="14073" y="79525"/>
                        <a:pt x="0" y="61722"/>
                        <a:pt x="0" y="39762"/>
                      </a:cubicBezTo>
                      <a:cubicBezTo>
                        <a:pt x="0" y="17802"/>
                        <a:pt x="14073" y="0"/>
                        <a:pt x="31432" y="0"/>
                      </a:cubicBezTo>
                      <a:cubicBezTo>
                        <a:pt x="48792" y="0"/>
                        <a:pt x="62865" y="17802"/>
                        <a:pt x="62865" y="39762"/>
                      </a:cubicBezTo>
                      <a:close/>
                    </a:path>
                  </a:pathLst>
                </a:custGeom>
                <a:solidFill>
                  <a:srgbClr val="FFFFFF">
                    <a:alpha val="6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619" name="Graphic 6797">
                <a:extLst>
                  <a:ext uri="{FF2B5EF4-FFF2-40B4-BE49-F238E27FC236}">
                    <a16:creationId xmlns:a16="http://schemas.microsoft.com/office/drawing/2014/main" id="{08BA9169-1B9B-C6C2-A637-CA6F985BD37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937511">
                <a:off x="1451007" y="3080129"/>
                <a:ext cx="71593" cy="71198"/>
                <a:chOff x="6523116" y="846861"/>
                <a:chExt cx="519874" cy="517007"/>
              </a:xfrm>
            </p:grpSpPr>
            <p:sp>
              <p:nvSpPr>
                <p:cNvPr id="733" name="Freeform 9">
                  <a:extLst>
                    <a:ext uri="{FF2B5EF4-FFF2-40B4-BE49-F238E27FC236}">
                      <a16:creationId xmlns:a16="http://schemas.microsoft.com/office/drawing/2014/main" id="{EAFD6707-D4B6-0C2F-EF2A-929DE227B67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23116" y="846861"/>
                  <a:ext cx="519874" cy="516723"/>
                </a:xfrm>
                <a:custGeom>
                  <a:avLst/>
                  <a:gdLst>
                    <a:gd name="connsiteX0" fmla="*/ 519875 w 519874"/>
                    <a:gd name="connsiteY0" fmla="*/ 258362 h 516723"/>
                    <a:gd name="connsiteX1" fmla="*/ 259937 w 519874"/>
                    <a:gd name="connsiteY1" fmla="*/ 516724 h 516723"/>
                    <a:gd name="connsiteX2" fmla="*/ 0 w 519874"/>
                    <a:gd name="connsiteY2" fmla="*/ 258362 h 516723"/>
                    <a:gd name="connsiteX3" fmla="*/ 259937 w 519874"/>
                    <a:gd name="connsiteY3" fmla="*/ 0 h 516723"/>
                    <a:gd name="connsiteX4" fmla="*/ 519875 w 519874"/>
                    <a:gd name="connsiteY4" fmla="*/ 258362 h 516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9874" h="516723">
                      <a:moveTo>
                        <a:pt x="519875" y="258362"/>
                      </a:moveTo>
                      <a:cubicBezTo>
                        <a:pt x="519875" y="401051"/>
                        <a:pt x="403497" y="516724"/>
                        <a:pt x="259937" y="516724"/>
                      </a:cubicBezTo>
                      <a:cubicBezTo>
                        <a:pt x="116378" y="516724"/>
                        <a:pt x="0" y="401051"/>
                        <a:pt x="0" y="258362"/>
                      </a:cubicBezTo>
                      <a:cubicBezTo>
                        <a:pt x="0" y="115673"/>
                        <a:pt x="116378" y="0"/>
                        <a:pt x="259937" y="0"/>
                      </a:cubicBezTo>
                      <a:cubicBezTo>
                        <a:pt x="403497" y="0"/>
                        <a:pt x="519875" y="115673"/>
                        <a:pt x="519875" y="258362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34" name="Freeform 10">
                  <a:extLst>
                    <a:ext uri="{FF2B5EF4-FFF2-40B4-BE49-F238E27FC236}">
                      <a16:creationId xmlns:a16="http://schemas.microsoft.com/office/drawing/2014/main" id="{C6F171CD-AF8C-D51C-7EB8-2636B631BAA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18269" y="850997"/>
                  <a:ext cx="415968" cy="512871"/>
                </a:xfrm>
                <a:custGeom>
                  <a:avLst/>
                  <a:gdLst>
                    <a:gd name="connsiteX0" fmla="*/ 386334 w 415968"/>
                    <a:gd name="connsiteY0" fmla="*/ 375691 h 512871"/>
                    <a:gd name="connsiteX1" fmla="*/ 394240 w 415968"/>
                    <a:gd name="connsiteY1" fmla="*/ 359028 h 512871"/>
                    <a:gd name="connsiteX2" fmla="*/ 415671 w 415968"/>
                    <a:gd name="connsiteY2" fmla="*/ 270888 h 512871"/>
                    <a:gd name="connsiteX3" fmla="*/ 394240 w 415968"/>
                    <a:gd name="connsiteY3" fmla="*/ 162109 h 512871"/>
                    <a:gd name="connsiteX4" fmla="*/ 284416 w 415968"/>
                    <a:gd name="connsiteY4" fmla="*/ 29188 h 512871"/>
                    <a:gd name="connsiteX5" fmla="*/ 152305 w 415968"/>
                    <a:gd name="connsiteY5" fmla="*/ 124 h 512871"/>
                    <a:gd name="connsiteX6" fmla="*/ 60103 w 415968"/>
                    <a:gd name="connsiteY6" fmla="*/ 20005 h 512871"/>
                    <a:gd name="connsiteX7" fmla="*/ 0 w 415968"/>
                    <a:gd name="connsiteY7" fmla="*/ 54561 h 512871"/>
                    <a:gd name="connsiteX8" fmla="*/ 40291 w 415968"/>
                    <a:gd name="connsiteY8" fmla="*/ 49448 h 512871"/>
                    <a:gd name="connsiteX9" fmla="*/ 149638 w 415968"/>
                    <a:gd name="connsiteY9" fmla="*/ 70087 h 512871"/>
                    <a:gd name="connsiteX10" fmla="*/ 258032 w 415968"/>
                    <a:gd name="connsiteY10" fmla="*/ 205469 h 512871"/>
                    <a:gd name="connsiteX11" fmla="*/ 280797 w 415968"/>
                    <a:gd name="connsiteY11" fmla="*/ 311787 h 512871"/>
                    <a:gd name="connsiteX12" fmla="*/ 259366 w 415968"/>
                    <a:gd name="connsiteY12" fmla="*/ 399927 h 512871"/>
                    <a:gd name="connsiteX13" fmla="*/ 251460 w 415968"/>
                    <a:gd name="connsiteY13" fmla="*/ 416589 h 512871"/>
                    <a:gd name="connsiteX14" fmla="*/ 145732 w 415968"/>
                    <a:gd name="connsiteY14" fmla="*/ 512871 h 512871"/>
                    <a:gd name="connsiteX15" fmla="*/ 240601 w 415968"/>
                    <a:gd name="connsiteY15" fmla="*/ 498292 h 512871"/>
                    <a:gd name="connsiteX16" fmla="*/ 386334 w 415968"/>
                    <a:gd name="connsiteY16" fmla="*/ 375691 h 512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15968" h="512871">
                      <a:moveTo>
                        <a:pt x="386334" y="375691"/>
                      </a:moveTo>
                      <a:cubicBezTo>
                        <a:pt x="389191" y="370294"/>
                        <a:pt x="391763" y="364709"/>
                        <a:pt x="394240" y="359028"/>
                      </a:cubicBezTo>
                      <a:cubicBezTo>
                        <a:pt x="406146" y="331479"/>
                        <a:pt x="413385" y="301373"/>
                        <a:pt x="415671" y="270888"/>
                      </a:cubicBezTo>
                      <a:cubicBezTo>
                        <a:pt x="418243" y="237279"/>
                        <a:pt x="403574" y="194203"/>
                        <a:pt x="394240" y="162109"/>
                      </a:cubicBezTo>
                      <a:cubicBezTo>
                        <a:pt x="376142" y="100098"/>
                        <a:pt x="338138" y="62513"/>
                        <a:pt x="284416" y="29188"/>
                      </a:cubicBezTo>
                      <a:cubicBezTo>
                        <a:pt x="246126" y="5426"/>
                        <a:pt x="198406" y="-1012"/>
                        <a:pt x="152305" y="124"/>
                      </a:cubicBezTo>
                      <a:cubicBezTo>
                        <a:pt x="119253" y="976"/>
                        <a:pt x="78581" y="14609"/>
                        <a:pt x="60103" y="20005"/>
                      </a:cubicBezTo>
                      <a:cubicBezTo>
                        <a:pt x="38767" y="26254"/>
                        <a:pt x="17050" y="47650"/>
                        <a:pt x="0" y="54561"/>
                      </a:cubicBezTo>
                      <a:cubicBezTo>
                        <a:pt x="3048" y="54182"/>
                        <a:pt x="37243" y="49543"/>
                        <a:pt x="40291" y="49448"/>
                      </a:cubicBezTo>
                      <a:cubicBezTo>
                        <a:pt x="86392" y="48312"/>
                        <a:pt x="108299" y="52099"/>
                        <a:pt x="149638" y="70087"/>
                      </a:cubicBezTo>
                      <a:cubicBezTo>
                        <a:pt x="210502" y="96595"/>
                        <a:pt x="239935" y="143458"/>
                        <a:pt x="258032" y="205469"/>
                      </a:cubicBezTo>
                      <a:cubicBezTo>
                        <a:pt x="267367" y="237469"/>
                        <a:pt x="283369" y="278178"/>
                        <a:pt x="280797" y="311787"/>
                      </a:cubicBezTo>
                      <a:cubicBezTo>
                        <a:pt x="278511" y="342271"/>
                        <a:pt x="271272" y="372377"/>
                        <a:pt x="259366" y="399927"/>
                      </a:cubicBezTo>
                      <a:cubicBezTo>
                        <a:pt x="256889" y="405607"/>
                        <a:pt x="254317" y="411098"/>
                        <a:pt x="251460" y="416589"/>
                      </a:cubicBezTo>
                      <a:cubicBezTo>
                        <a:pt x="236315" y="445654"/>
                        <a:pt x="171164" y="495168"/>
                        <a:pt x="145732" y="512871"/>
                      </a:cubicBezTo>
                      <a:cubicBezTo>
                        <a:pt x="168307" y="512682"/>
                        <a:pt x="219551" y="503972"/>
                        <a:pt x="240601" y="498292"/>
                      </a:cubicBezTo>
                      <a:cubicBezTo>
                        <a:pt x="296323" y="483050"/>
                        <a:pt x="358712" y="428423"/>
                        <a:pt x="386334" y="375691"/>
                      </a:cubicBezTo>
                    </a:path>
                  </a:pathLst>
                </a:custGeom>
                <a:solidFill>
                  <a:srgbClr val="F6C0DC">
                    <a:alpha val="6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35" name="Freeform 11">
                  <a:extLst>
                    <a:ext uri="{FF2B5EF4-FFF2-40B4-BE49-F238E27FC236}">
                      <a16:creationId xmlns:a16="http://schemas.microsoft.com/office/drawing/2014/main" id="{FB997C7F-479B-5402-9A8C-7D1818DA5AB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01207" y="1050945"/>
                  <a:ext cx="69674" cy="60382"/>
                </a:xfrm>
                <a:custGeom>
                  <a:avLst/>
                  <a:gdLst>
                    <a:gd name="connsiteX0" fmla="*/ 1252 w 69674"/>
                    <a:gd name="connsiteY0" fmla="*/ 22941 h 60382"/>
                    <a:gd name="connsiteX1" fmla="*/ 14 w 69674"/>
                    <a:gd name="connsiteY1" fmla="*/ 31367 h 60382"/>
                    <a:gd name="connsiteX2" fmla="*/ 4300 w 69674"/>
                    <a:gd name="connsiteY2" fmla="*/ 47177 h 60382"/>
                    <a:gd name="connsiteX3" fmla="*/ 16682 w 69674"/>
                    <a:gd name="connsiteY3" fmla="*/ 58065 h 60382"/>
                    <a:gd name="connsiteX4" fmla="*/ 36590 w 69674"/>
                    <a:gd name="connsiteY4" fmla="*/ 59390 h 60382"/>
                    <a:gd name="connsiteX5" fmla="*/ 63069 w 69674"/>
                    <a:gd name="connsiteY5" fmla="*/ 38089 h 60382"/>
                    <a:gd name="connsiteX6" fmla="*/ 64784 w 69674"/>
                    <a:gd name="connsiteY6" fmla="*/ 35533 h 60382"/>
                    <a:gd name="connsiteX7" fmla="*/ 65927 w 69674"/>
                    <a:gd name="connsiteY7" fmla="*/ 34491 h 60382"/>
                    <a:gd name="connsiteX8" fmla="*/ 69641 w 69674"/>
                    <a:gd name="connsiteY8" fmla="*/ 24456 h 60382"/>
                    <a:gd name="connsiteX9" fmla="*/ 68975 w 69674"/>
                    <a:gd name="connsiteY9" fmla="*/ 20953 h 60382"/>
                    <a:gd name="connsiteX10" fmla="*/ 65165 w 69674"/>
                    <a:gd name="connsiteY10" fmla="*/ 14989 h 60382"/>
                    <a:gd name="connsiteX11" fmla="*/ 52401 w 69674"/>
                    <a:gd name="connsiteY11" fmla="*/ 4764 h 60382"/>
                    <a:gd name="connsiteX12" fmla="*/ 34208 w 69674"/>
                    <a:gd name="connsiteY12" fmla="*/ 30 h 60382"/>
                    <a:gd name="connsiteX13" fmla="*/ 6681 w 69674"/>
                    <a:gd name="connsiteY13" fmla="*/ 12716 h 60382"/>
                    <a:gd name="connsiteX14" fmla="*/ 1252 w 69674"/>
                    <a:gd name="connsiteY14" fmla="*/ 22941 h 60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674" h="60382">
                      <a:moveTo>
                        <a:pt x="1252" y="22941"/>
                      </a:moveTo>
                      <a:cubicBezTo>
                        <a:pt x="299" y="25687"/>
                        <a:pt x="14" y="28527"/>
                        <a:pt x="14" y="31367"/>
                      </a:cubicBezTo>
                      <a:cubicBezTo>
                        <a:pt x="-177" y="36858"/>
                        <a:pt x="1633" y="42444"/>
                        <a:pt x="4300" y="47177"/>
                      </a:cubicBezTo>
                      <a:cubicBezTo>
                        <a:pt x="7062" y="51816"/>
                        <a:pt x="11634" y="56077"/>
                        <a:pt x="16682" y="58065"/>
                      </a:cubicBezTo>
                      <a:cubicBezTo>
                        <a:pt x="23255" y="60716"/>
                        <a:pt x="29636" y="61000"/>
                        <a:pt x="36590" y="59390"/>
                      </a:cubicBezTo>
                      <a:cubicBezTo>
                        <a:pt x="48306" y="56739"/>
                        <a:pt x="56497" y="47367"/>
                        <a:pt x="63069" y="38089"/>
                      </a:cubicBezTo>
                      <a:cubicBezTo>
                        <a:pt x="63736" y="37237"/>
                        <a:pt x="64212" y="36385"/>
                        <a:pt x="64784" y="35533"/>
                      </a:cubicBezTo>
                      <a:cubicBezTo>
                        <a:pt x="65165" y="35154"/>
                        <a:pt x="65641" y="34870"/>
                        <a:pt x="65927" y="34491"/>
                      </a:cubicBezTo>
                      <a:cubicBezTo>
                        <a:pt x="68308" y="31746"/>
                        <a:pt x="69927" y="28148"/>
                        <a:pt x="69641" y="24456"/>
                      </a:cubicBezTo>
                      <a:cubicBezTo>
                        <a:pt x="69451" y="23320"/>
                        <a:pt x="69260" y="22184"/>
                        <a:pt x="68975" y="20953"/>
                      </a:cubicBezTo>
                      <a:cubicBezTo>
                        <a:pt x="68213" y="18681"/>
                        <a:pt x="66974" y="16693"/>
                        <a:pt x="65165" y="14989"/>
                      </a:cubicBezTo>
                      <a:cubicBezTo>
                        <a:pt x="61640" y="10823"/>
                        <a:pt x="57164" y="7320"/>
                        <a:pt x="52401" y="4764"/>
                      </a:cubicBezTo>
                      <a:cubicBezTo>
                        <a:pt x="46686" y="1640"/>
                        <a:pt x="40590" y="314"/>
                        <a:pt x="34208" y="30"/>
                      </a:cubicBezTo>
                      <a:cubicBezTo>
                        <a:pt x="24112" y="-443"/>
                        <a:pt x="12682" y="4669"/>
                        <a:pt x="6681" y="12716"/>
                      </a:cubicBezTo>
                      <a:cubicBezTo>
                        <a:pt x="4109" y="16219"/>
                        <a:pt x="2681" y="18870"/>
                        <a:pt x="1252" y="22941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36" name="Freeform 15">
                  <a:extLst>
                    <a:ext uri="{FF2B5EF4-FFF2-40B4-BE49-F238E27FC236}">
                      <a16:creationId xmlns:a16="http://schemas.microsoft.com/office/drawing/2014/main" id="{268C01F1-A12F-58A3-313D-79039F68F33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44374" y="1050105"/>
                  <a:ext cx="52468" cy="59294"/>
                </a:xfrm>
                <a:custGeom>
                  <a:avLst/>
                  <a:gdLst>
                    <a:gd name="connsiteX0" fmla="*/ 935 w 52468"/>
                    <a:gd name="connsiteY0" fmla="*/ 17722 h 59294"/>
                    <a:gd name="connsiteX1" fmla="*/ 363 w 52468"/>
                    <a:gd name="connsiteY1" fmla="*/ 27757 h 59294"/>
                    <a:gd name="connsiteX2" fmla="*/ 6936 w 52468"/>
                    <a:gd name="connsiteY2" fmla="*/ 43188 h 59294"/>
                    <a:gd name="connsiteX3" fmla="*/ 9793 w 52468"/>
                    <a:gd name="connsiteY3" fmla="*/ 46691 h 59294"/>
                    <a:gd name="connsiteX4" fmla="*/ 14937 w 52468"/>
                    <a:gd name="connsiteY4" fmla="*/ 54644 h 59294"/>
                    <a:gd name="connsiteX5" fmla="*/ 27129 w 52468"/>
                    <a:gd name="connsiteY5" fmla="*/ 59283 h 59294"/>
                    <a:gd name="connsiteX6" fmla="*/ 35034 w 52468"/>
                    <a:gd name="connsiteY6" fmla="*/ 56916 h 59294"/>
                    <a:gd name="connsiteX7" fmla="*/ 39321 w 52468"/>
                    <a:gd name="connsiteY7" fmla="*/ 54076 h 59294"/>
                    <a:gd name="connsiteX8" fmla="*/ 39797 w 52468"/>
                    <a:gd name="connsiteY8" fmla="*/ 53413 h 59294"/>
                    <a:gd name="connsiteX9" fmla="*/ 52179 w 52468"/>
                    <a:gd name="connsiteY9" fmla="*/ 33153 h 59294"/>
                    <a:gd name="connsiteX10" fmla="*/ 50655 w 52468"/>
                    <a:gd name="connsiteY10" fmla="*/ 19142 h 59294"/>
                    <a:gd name="connsiteX11" fmla="*/ 41892 w 52468"/>
                    <a:gd name="connsiteY11" fmla="*/ 6834 h 59294"/>
                    <a:gd name="connsiteX12" fmla="*/ 24176 w 52468"/>
                    <a:gd name="connsiteY12" fmla="*/ 18 h 59294"/>
                    <a:gd name="connsiteX13" fmla="*/ 17127 w 52468"/>
                    <a:gd name="connsiteY13" fmla="*/ 870 h 59294"/>
                    <a:gd name="connsiteX14" fmla="*/ 7983 w 52468"/>
                    <a:gd name="connsiteY14" fmla="*/ 5793 h 59294"/>
                    <a:gd name="connsiteX15" fmla="*/ 935 w 52468"/>
                    <a:gd name="connsiteY15" fmla="*/ 17722 h 59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2468" h="59294">
                      <a:moveTo>
                        <a:pt x="935" y="17722"/>
                      </a:moveTo>
                      <a:cubicBezTo>
                        <a:pt x="-18" y="20846"/>
                        <a:pt x="-303" y="24443"/>
                        <a:pt x="363" y="27757"/>
                      </a:cubicBezTo>
                      <a:cubicBezTo>
                        <a:pt x="1411" y="33248"/>
                        <a:pt x="3507" y="38360"/>
                        <a:pt x="6936" y="43188"/>
                      </a:cubicBezTo>
                      <a:cubicBezTo>
                        <a:pt x="7793" y="44419"/>
                        <a:pt x="8841" y="45555"/>
                        <a:pt x="9793" y="46691"/>
                      </a:cubicBezTo>
                      <a:cubicBezTo>
                        <a:pt x="10650" y="49626"/>
                        <a:pt x="12555" y="52656"/>
                        <a:pt x="14937" y="54644"/>
                      </a:cubicBezTo>
                      <a:cubicBezTo>
                        <a:pt x="18366" y="57389"/>
                        <a:pt x="22747" y="59472"/>
                        <a:pt x="27129" y="59283"/>
                      </a:cubicBezTo>
                      <a:cubicBezTo>
                        <a:pt x="30081" y="59188"/>
                        <a:pt x="32653" y="58241"/>
                        <a:pt x="35034" y="56916"/>
                      </a:cubicBezTo>
                      <a:cubicBezTo>
                        <a:pt x="36654" y="56159"/>
                        <a:pt x="38273" y="55212"/>
                        <a:pt x="39321" y="54076"/>
                      </a:cubicBezTo>
                      <a:cubicBezTo>
                        <a:pt x="39511" y="53887"/>
                        <a:pt x="39606" y="53603"/>
                        <a:pt x="39797" y="53413"/>
                      </a:cubicBezTo>
                      <a:cubicBezTo>
                        <a:pt x="45702" y="47827"/>
                        <a:pt x="50941" y="41295"/>
                        <a:pt x="52179" y="33153"/>
                      </a:cubicBezTo>
                      <a:cubicBezTo>
                        <a:pt x="52846" y="28609"/>
                        <a:pt x="52370" y="23686"/>
                        <a:pt x="50655" y="19142"/>
                      </a:cubicBezTo>
                      <a:cubicBezTo>
                        <a:pt x="48941" y="14692"/>
                        <a:pt x="45798" y="9958"/>
                        <a:pt x="41892" y="6834"/>
                      </a:cubicBezTo>
                      <a:cubicBezTo>
                        <a:pt x="36654" y="2669"/>
                        <a:pt x="30843" y="302"/>
                        <a:pt x="24176" y="18"/>
                      </a:cubicBezTo>
                      <a:cubicBezTo>
                        <a:pt x="21795" y="-77"/>
                        <a:pt x="19318" y="207"/>
                        <a:pt x="17127" y="870"/>
                      </a:cubicBezTo>
                      <a:cubicBezTo>
                        <a:pt x="13222" y="2101"/>
                        <a:pt x="11127" y="3426"/>
                        <a:pt x="7983" y="5793"/>
                      </a:cubicBezTo>
                      <a:cubicBezTo>
                        <a:pt x="4173" y="8917"/>
                        <a:pt x="2364" y="13272"/>
                        <a:pt x="935" y="1772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37" name="Freeform 3233">
                  <a:extLst>
                    <a:ext uri="{FF2B5EF4-FFF2-40B4-BE49-F238E27FC236}">
                      <a16:creationId xmlns:a16="http://schemas.microsoft.com/office/drawing/2014/main" id="{1BE6AF44-C5E3-F2D2-A5F5-E02BDF0BB47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67530" y="973146"/>
                  <a:ext cx="57531" cy="60373"/>
                </a:xfrm>
                <a:custGeom>
                  <a:avLst/>
                  <a:gdLst>
                    <a:gd name="connsiteX0" fmla="*/ 258 w 57531"/>
                    <a:gd name="connsiteY0" fmla="*/ 23392 h 60373"/>
                    <a:gd name="connsiteX1" fmla="*/ 4545 w 57531"/>
                    <a:gd name="connsiteY1" fmla="*/ 43463 h 60373"/>
                    <a:gd name="connsiteX2" fmla="*/ 9498 w 57531"/>
                    <a:gd name="connsiteY2" fmla="*/ 49238 h 60373"/>
                    <a:gd name="connsiteX3" fmla="*/ 11307 w 57531"/>
                    <a:gd name="connsiteY3" fmla="*/ 53782 h 60373"/>
                    <a:gd name="connsiteX4" fmla="*/ 20070 w 57531"/>
                    <a:gd name="connsiteY4" fmla="*/ 59936 h 60373"/>
                    <a:gd name="connsiteX5" fmla="*/ 49979 w 57531"/>
                    <a:gd name="connsiteY5" fmla="*/ 49427 h 60373"/>
                    <a:gd name="connsiteX6" fmla="*/ 57218 w 57531"/>
                    <a:gd name="connsiteY6" fmla="*/ 34469 h 60373"/>
                    <a:gd name="connsiteX7" fmla="*/ 53789 w 57531"/>
                    <a:gd name="connsiteY7" fmla="*/ 15061 h 60373"/>
                    <a:gd name="connsiteX8" fmla="*/ 41883 w 57531"/>
                    <a:gd name="connsiteY8" fmla="*/ 3038 h 60373"/>
                    <a:gd name="connsiteX9" fmla="*/ 22356 w 57531"/>
                    <a:gd name="connsiteY9" fmla="*/ 671 h 60373"/>
                    <a:gd name="connsiteX10" fmla="*/ 258 w 57531"/>
                    <a:gd name="connsiteY10" fmla="*/ 23392 h 60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7531" h="60373">
                      <a:moveTo>
                        <a:pt x="258" y="23392"/>
                      </a:moveTo>
                      <a:cubicBezTo>
                        <a:pt x="-599" y="30398"/>
                        <a:pt x="639" y="37404"/>
                        <a:pt x="4545" y="43463"/>
                      </a:cubicBezTo>
                      <a:cubicBezTo>
                        <a:pt x="5878" y="45546"/>
                        <a:pt x="7593" y="47534"/>
                        <a:pt x="9498" y="49238"/>
                      </a:cubicBezTo>
                      <a:cubicBezTo>
                        <a:pt x="9783" y="50847"/>
                        <a:pt x="10355" y="52362"/>
                        <a:pt x="11307" y="53782"/>
                      </a:cubicBezTo>
                      <a:cubicBezTo>
                        <a:pt x="13403" y="56717"/>
                        <a:pt x="16451" y="59273"/>
                        <a:pt x="20070" y="59936"/>
                      </a:cubicBezTo>
                      <a:cubicBezTo>
                        <a:pt x="31024" y="61735"/>
                        <a:pt x="42740" y="57948"/>
                        <a:pt x="49979" y="49427"/>
                      </a:cubicBezTo>
                      <a:cubicBezTo>
                        <a:pt x="53598" y="45167"/>
                        <a:pt x="56456" y="39960"/>
                        <a:pt x="57218" y="34469"/>
                      </a:cubicBezTo>
                      <a:cubicBezTo>
                        <a:pt x="58170" y="27558"/>
                        <a:pt x="56932" y="21215"/>
                        <a:pt x="53789" y="15061"/>
                      </a:cubicBezTo>
                      <a:cubicBezTo>
                        <a:pt x="51217" y="10043"/>
                        <a:pt x="46836" y="5783"/>
                        <a:pt x="41883" y="3038"/>
                      </a:cubicBezTo>
                      <a:cubicBezTo>
                        <a:pt x="35787" y="-276"/>
                        <a:pt x="29119" y="-560"/>
                        <a:pt x="22356" y="671"/>
                      </a:cubicBezTo>
                      <a:cubicBezTo>
                        <a:pt x="11498" y="2754"/>
                        <a:pt x="1592" y="12410"/>
                        <a:pt x="258" y="2339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38" name="Freeform 3234">
                  <a:extLst>
                    <a:ext uri="{FF2B5EF4-FFF2-40B4-BE49-F238E27FC236}">
                      <a16:creationId xmlns:a16="http://schemas.microsoft.com/office/drawing/2014/main" id="{D54E0C1D-B4CA-3DC8-D814-CCE4491C6F4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42345" y="972635"/>
                  <a:ext cx="65840" cy="54860"/>
                </a:xfrm>
                <a:custGeom>
                  <a:avLst/>
                  <a:gdLst>
                    <a:gd name="connsiteX0" fmla="*/ 405 w 65840"/>
                    <a:gd name="connsiteY0" fmla="*/ 22199 h 54860"/>
                    <a:gd name="connsiteX1" fmla="*/ 17645 w 65840"/>
                    <a:gd name="connsiteY1" fmla="*/ 52305 h 54860"/>
                    <a:gd name="connsiteX2" fmla="*/ 30694 w 65840"/>
                    <a:gd name="connsiteY2" fmla="*/ 54861 h 54860"/>
                    <a:gd name="connsiteX3" fmla="*/ 40791 w 65840"/>
                    <a:gd name="connsiteY3" fmla="*/ 53346 h 54860"/>
                    <a:gd name="connsiteX4" fmla="*/ 57745 w 65840"/>
                    <a:gd name="connsiteY4" fmla="*/ 45867 h 54860"/>
                    <a:gd name="connsiteX5" fmla="*/ 64603 w 65840"/>
                    <a:gd name="connsiteY5" fmla="*/ 36210 h 54860"/>
                    <a:gd name="connsiteX6" fmla="*/ 64794 w 65840"/>
                    <a:gd name="connsiteY6" fmla="*/ 31855 h 54860"/>
                    <a:gd name="connsiteX7" fmla="*/ 65746 w 65840"/>
                    <a:gd name="connsiteY7" fmla="*/ 23524 h 54860"/>
                    <a:gd name="connsiteX8" fmla="*/ 50792 w 65840"/>
                    <a:gd name="connsiteY8" fmla="*/ 3359 h 54860"/>
                    <a:gd name="connsiteX9" fmla="*/ 30789 w 65840"/>
                    <a:gd name="connsiteY9" fmla="*/ 45 h 54860"/>
                    <a:gd name="connsiteX10" fmla="*/ 405 w 65840"/>
                    <a:gd name="connsiteY10" fmla="*/ 22199 h 54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840" h="54860">
                      <a:moveTo>
                        <a:pt x="405" y="22199"/>
                      </a:moveTo>
                      <a:cubicBezTo>
                        <a:pt x="-1881" y="34885"/>
                        <a:pt x="5739" y="47760"/>
                        <a:pt x="17645" y="52305"/>
                      </a:cubicBezTo>
                      <a:cubicBezTo>
                        <a:pt x="22217" y="54009"/>
                        <a:pt x="25741" y="54861"/>
                        <a:pt x="30694" y="54861"/>
                      </a:cubicBezTo>
                      <a:cubicBezTo>
                        <a:pt x="34123" y="54861"/>
                        <a:pt x="37552" y="54198"/>
                        <a:pt x="40791" y="53346"/>
                      </a:cubicBezTo>
                      <a:cubicBezTo>
                        <a:pt x="46696" y="51831"/>
                        <a:pt x="52316" y="48802"/>
                        <a:pt x="57745" y="45867"/>
                      </a:cubicBezTo>
                      <a:cubicBezTo>
                        <a:pt x="61079" y="44068"/>
                        <a:pt x="63746" y="39713"/>
                        <a:pt x="64603" y="36210"/>
                      </a:cubicBezTo>
                      <a:cubicBezTo>
                        <a:pt x="64889" y="34885"/>
                        <a:pt x="64889" y="33370"/>
                        <a:pt x="64794" y="31855"/>
                      </a:cubicBezTo>
                      <a:cubicBezTo>
                        <a:pt x="65651" y="29205"/>
                        <a:pt x="66032" y="26364"/>
                        <a:pt x="65746" y="23524"/>
                      </a:cubicBezTo>
                      <a:cubicBezTo>
                        <a:pt x="64698" y="14625"/>
                        <a:pt x="59174" y="6767"/>
                        <a:pt x="50792" y="3359"/>
                      </a:cubicBezTo>
                      <a:cubicBezTo>
                        <a:pt x="44506" y="803"/>
                        <a:pt x="37648" y="-239"/>
                        <a:pt x="30789" y="45"/>
                      </a:cubicBezTo>
                      <a:cubicBezTo>
                        <a:pt x="17455" y="613"/>
                        <a:pt x="2977" y="7903"/>
                        <a:pt x="405" y="22199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39" name="Freeform 3268">
                  <a:extLst>
                    <a:ext uri="{FF2B5EF4-FFF2-40B4-BE49-F238E27FC236}">
                      <a16:creationId xmlns:a16="http://schemas.microsoft.com/office/drawing/2014/main" id="{195B8EE4-B574-AC01-CF36-A132D910422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89669" y="1107672"/>
                  <a:ext cx="61145" cy="63469"/>
                </a:xfrm>
                <a:custGeom>
                  <a:avLst/>
                  <a:gdLst>
                    <a:gd name="connsiteX0" fmla="*/ 1087 w 61145"/>
                    <a:gd name="connsiteY0" fmla="*/ 21692 h 63469"/>
                    <a:gd name="connsiteX1" fmla="*/ 1658 w 61145"/>
                    <a:gd name="connsiteY1" fmla="*/ 38544 h 63469"/>
                    <a:gd name="connsiteX2" fmla="*/ 15564 w 61145"/>
                    <a:gd name="connsiteY2" fmla="*/ 54260 h 63469"/>
                    <a:gd name="connsiteX3" fmla="*/ 20708 w 61145"/>
                    <a:gd name="connsiteY3" fmla="*/ 56343 h 63469"/>
                    <a:gd name="connsiteX4" fmla="*/ 26423 w 61145"/>
                    <a:gd name="connsiteY4" fmla="*/ 62023 h 63469"/>
                    <a:gd name="connsiteX5" fmla="*/ 36996 w 61145"/>
                    <a:gd name="connsiteY5" fmla="*/ 62970 h 63469"/>
                    <a:gd name="connsiteX6" fmla="*/ 60522 w 61145"/>
                    <a:gd name="connsiteY6" fmla="*/ 38450 h 63469"/>
                    <a:gd name="connsiteX7" fmla="*/ 48902 w 61145"/>
                    <a:gd name="connsiteY7" fmla="*/ 6924 h 63469"/>
                    <a:gd name="connsiteX8" fmla="*/ 41663 w 61145"/>
                    <a:gd name="connsiteY8" fmla="*/ 2569 h 63469"/>
                    <a:gd name="connsiteX9" fmla="*/ 29280 w 61145"/>
                    <a:gd name="connsiteY9" fmla="*/ 12 h 63469"/>
                    <a:gd name="connsiteX10" fmla="*/ 12326 w 61145"/>
                    <a:gd name="connsiteY10" fmla="*/ 5409 h 63469"/>
                    <a:gd name="connsiteX11" fmla="*/ 4706 w 61145"/>
                    <a:gd name="connsiteY11" fmla="*/ 13551 h 63469"/>
                    <a:gd name="connsiteX12" fmla="*/ 1087 w 61145"/>
                    <a:gd name="connsiteY12" fmla="*/ 21692 h 63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1145" h="63469">
                      <a:moveTo>
                        <a:pt x="1087" y="21692"/>
                      </a:moveTo>
                      <a:cubicBezTo>
                        <a:pt x="-533" y="26899"/>
                        <a:pt x="-342" y="33527"/>
                        <a:pt x="1658" y="38544"/>
                      </a:cubicBezTo>
                      <a:cubicBezTo>
                        <a:pt x="4325" y="45361"/>
                        <a:pt x="8992" y="50852"/>
                        <a:pt x="15564" y="54260"/>
                      </a:cubicBezTo>
                      <a:cubicBezTo>
                        <a:pt x="17184" y="55112"/>
                        <a:pt x="18898" y="55775"/>
                        <a:pt x="20708" y="56343"/>
                      </a:cubicBezTo>
                      <a:cubicBezTo>
                        <a:pt x="22042" y="58709"/>
                        <a:pt x="23851" y="60887"/>
                        <a:pt x="26423" y="62023"/>
                      </a:cubicBezTo>
                      <a:cubicBezTo>
                        <a:pt x="29852" y="63632"/>
                        <a:pt x="33281" y="63822"/>
                        <a:pt x="36996" y="62970"/>
                      </a:cubicBezTo>
                      <a:cubicBezTo>
                        <a:pt x="48616" y="60319"/>
                        <a:pt x="58141" y="49905"/>
                        <a:pt x="60522" y="38450"/>
                      </a:cubicBezTo>
                      <a:cubicBezTo>
                        <a:pt x="62904" y="27089"/>
                        <a:pt x="58332" y="13929"/>
                        <a:pt x="48902" y="6924"/>
                      </a:cubicBezTo>
                      <a:cubicBezTo>
                        <a:pt x="46616" y="5219"/>
                        <a:pt x="44330" y="3610"/>
                        <a:pt x="41663" y="2569"/>
                      </a:cubicBezTo>
                      <a:cubicBezTo>
                        <a:pt x="37377" y="959"/>
                        <a:pt x="33948" y="202"/>
                        <a:pt x="29280" y="12"/>
                      </a:cubicBezTo>
                      <a:cubicBezTo>
                        <a:pt x="23470" y="-177"/>
                        <a:pt x="16898" y="1811"/>
                        <a:pt x="12326" y="5409"/>
                      </a:cubicBezTo>
                      <a:cubicBezTo>
                        <a:pt x="8992" y="7965"/>
                        <a:pt x="7087" y="10142"/>
                        <a:pt x="4706" y="13551"/>
                      </a:cubicBezTo>
                      <a:cubicBezTo>
                        <a:pt x="2896" y="16012"/>
                        <a:pt x="1944" y="18852"/>
                        <a:pt x="1087" y="2169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40" name="Freeform 3271">
                  <a:extLst>
                    <a:ext uri="{FF2B5EF4-FFF2-40B4-BE49-F238E27FC236}">
                      <a16:creationId xmlns:a16="http://schemas.microsoft.com/office/drawing/2014/main" id="{A130D5A0-84D1-6D75-61D5-AAEF1E1891B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74623" y="1237456"/>
                  <a:ext cx="61114" cy="60572"/>
                </a:xfrm>
                <a:custGeom>
                  <a:avLst/>
                  <a:gdLst>
                    <a:gd name="connsiteX0" fmla="*/ 703 w 61114"/>
                    <a:gd name="connsiteY0" fmla="*/ 23219 h 60572"/>
                    <a:gd name="connsiteX1" fmla="*/ 513 w 61114"/>
                    <a:gd name="connsiteY1" fmla="*/ 34864 h 60572"/>
                    <a:gd name="connsiteX2" fmla="*/ 7180 w 61114"/>
                    <a:gd name="connsiteY2" fmla="*/ 47929 h 60572"/>
                    <a:gd name="connsiteX3" fmla="*/ 18705 w 61114"/>
                    <a:gd name="connsiteY3" fmla="*/ 54556 h 60572"/>
                    <a:gd name="connsiteX4" fmla="*/ 20706 w 61114"/>
                    <a:gd name="connsiteY4" fmla="*/ 54934 h 60572"/>
                    <a:gd name="connsiteX5" fmla="*/ 22515 w 61114"/>
                    <a:gd name="connsiteY5" fmla="*/ 56828 h 60572"/>
                    <a:gd name="connsiteX6" fmla="*/ 32612 w 61114"/>
                    <a:gd name="connsiteY6" fmla="*/ 60520 h 60572"/>
                    <a:gd name="connsiteX7" fmla="*/ 52614 w 61114"/>
                    <a:gd name="connsiteY7" fmla="*/ 51053 h 60572"/>
                    <a:gd name="connsiteX8" fmla="*/ 58139 w 61114"/>
                    <a:gd name="connsiteY8" fmla="*/ 43195 h 60572"/>
                    <a:gd name="connsiteX9" fmla="*/ 61091 w 61114"/>
                    <a:gd name="connsiteY9" fmla="*/ 30698 h 60572"/>
                    <a:gd name="connsiteX10" fmla="*/ 55186 w 61114"/>
                    <a:gd name="connsiteY10" fmla="*/ 12616 h 60572"/>
                    <a:gd name="connsiteX11" fmla="*/ 45471 w 61114"/>
                    <a:gd name="connsiteY11" fmla="*/ 3906 h 60572"/>
                    <a:gd name="connsiteX12" fmla="*/ 42613 w 61114"/>
                    <a:gd name="connsiteY12" fmla="*/ 2486 h 60572"/>
                    <a:gd name="connsiteX13" fmla="*/ 36136 w 61114"/>
                    <a:gd name="connsiteY13" fmla="*/ 403 h 60572"/>
                    <a:gd name="connsiteX14" fmla="*/ 703 w 61114"/>
                    <a:gd name="connsiteY14" fmla="*/ 23219 h 60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1114" h="60572">
                      <a:moveTo>
                        <a:pt x="703" y="23219"/>
                      </a:moveTo>
                      <a:cubicBezTo>
                        <a:pt x="-250" y="27101"/>
                        <a:pt x="-154" y="30982"/>
                        <a:pt x="513" y="34864"/>
                      </a:cubicBezTo>
                      <a:cubicBezTo>
                        <a:pt x="1465" y="39881"/>
                        <a:pt x="3656" y="44142"/>
                        <a:pt x="7180" y="47929"/>
                      </a:cubicBezTo>
                      <a:cubicBezTo>
                        <a:pt x="10228" y="51337"/>
                        <a:pt x="14419" y="53230"/>
                        <a:pt x="18705" y="54556"/>
                      </a:cubicBezTo>
                      <a:cubicBezTo>
                        <a:pt x="19372" y="54745"/>
                        <a:pt x="20039" y="54840"/>
                        <a:pt x="20706" y="54934"/>
                      </a:cubicBezTo>
                      <a:cubicBezTo>
                        <a:pt x="21182" y="55597"/>
                        <a:pt x="21753" y="56260"/>
                        <a:pt x="22515" y="56828"/>
                      </a:cubicBezTo>
                      <a:cubicBezTo>
                        <a:pt x="25277" y="59195"/>
                        <a:pt x="28897" y="60899"/>
                        <a:pt x="32612" y="60520"/>
                      </a:cubicBezTo>
                      <a:cubicBezTo>
                        <a:pt x="40232" y="59763"/>
                        <a:pt x="47185" y="56544"/>
                        <a:pt x="52614" y="51053"/>
                      </a:cubicBezTo>
                      <a:cubicBezTo>
                        <a:pt x="54805" y="48781"/>
                        <a:pt x="56805" y="46035"/>
                        <a:pt x="58139" y="43195"/>
                      </a:cubicBezTo>
                      <a:cubicBezTo>
                        <a:pt x="60139" y="38935"/>
                        <a:pt x="60901" y="35242"/>
                        <a:pt x="61091" y="30698"/>
                      </a:cubicBezTo>
                      <a:cubicBezTo>
                        <a:pt x="61377" y="24544"/>
                        <a:pt x="58996" y="17444"/>
                        <a:pt x="55186" y="12616"/>
                      </a:cubicBezTo>
                      <a:cubicBezTo>
                        <a:pt x="52233" y="8923"/>
                        <a:pt x="49566" y="6367"/>
                        <a:pt x="45471" y="3906"/>
                      </a:cubicBezTo>
                      <a:cubicBezTo>
                        <a:pt x="44518" y="3338"/>
                        <a:pt x="43565" y="2864"/>
                        <a:pt x="42613" y="2486"/>
                      </a:cubicBezTo>
                      <a:cubicBezTo>
                        <a:pt x="40517" y="1634"/>
                        <a:pt x="38422" y="782"/>
                        <a:pt x="36136" y="403"/>
                      </a:cubicBezTo>
                      <a:cubicBezTo>
                        <a:pt x="20324" y="-2153"/>
                        <a:pt x="4608" y="7693"/>
                        <a:pt x="703" y="23219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41" name="Freeform 3272">
                  <a:extLst>
                    <a:ext uri="{FF2B5EF4-FFF2-40B4-BE49-F238E27FC236}">
                      <a16:creationId xmlns:a16="http://schemas.microsoft.com/office/drawing/2014/main" id="{7B010EE8-A91D-45C8-A260-ED0AB67652D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88748" y="1218612"/>
                  <a:ext cx="74896" cy="64578"/>
                </a:xfrm>
                <a:custGeom>
                  <a:avLst/>
                  <a:gdLst>
                    <a:gd name="connsiteX0" fmla="*/ 377 w 74896"/>
                    <a:gd name="connsiteY0" fmla="*/ 24454 h 64578"/>
                    <a:gd name="connsiteX1" fmla="*/ 22665 w 74896"/>
                    <a:gd name="connsiteY1" fmla="*/ 61566 h 64578"/>
                    <a:gd name="connsiteX2" fmla="*/ 70957 w 74896"/>
                    <a:gd name="connsiteY2" fmla="*/ 50678 h 64578"/>
                    <a:gd name="connsiteX3" fmla="*/ 73814 w 74896"/>
                    <a:gd name="connsiteY3" fmla="*/ 36477 h 64578"/>
                    <a:gd name="connsiteX4" fmla="*/ 66766 w 74896"/>
                    <a:gd name="connsiteY4" fmla="*/ 11389 h 64578"/>
                    <a:gd name="connsiteX5" fmla="*/ 52573 w 74896"/>
                    <a:gd name="connsiteY5" fmla="*/ 3626 h 64578"/>
                    <a:gd name="connsiteX6" fmla="*/ 41810 w 74896"/>
                    <a:gd name="connsiteY6" fmla="*/ 691 h 64578"/>
                    <a:gd name="connsiteX7" fmla="*/ 15236 w 74896"/>
                    <a:gd name="connsiteY7" fmla="*/ 4478 h 64578"/>
                    <a:gd name="connsiteX8" fmla="*/ 377 w 74896"/>
                    <a:gd name="connsiteY8" fmla="*/ 24454 h 64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4896" h="64578">
                      <a:moveTo>
                        <a:pt x="377" y="24454"/>
                      </a:moveTo>
                      <a:cubicBezTo>
                        <a:pt x="-2100" y="40075"/>
                        <a:pt x="7901" y="55980"/>
                        <a:pt x="22665" y="61566"/>
                      </a:cubicBezTo>
                      <a:cubicBezTo>
                        <a:pt x="39238" y="67909"/>
                        <a:pt x="58860" y="64217"/>
                        <a:pt x="70957" y="50678"/>
                      </a:cubicBezTo>
                      <a:cubicBezTo>
                        <a:pt x="74386" y="46891"/>
                        <a:pt x="75433" y="41211"/>
                        <a:pt x="73814" y="36477"/>
                      </a:cubicBezTo>
                      <a:cubicBezTo>
                        <a:pt x="76767" y="27673"/>
                        <a:pt x="73433" y="17732"/>
                        <a:pt x="66766" y="11389"/>
                      </a:cubicBezTo>
                      <a:cubicBezTo>
                        <a:pt x="62670" y="7508"/>
                        <a:pt x="57812" y="5425"/>
                        <a:pt x="52573" y="3626"/>
                      </a:cubicBezTo>
                      <a:cubicBezTo>
                        <a:pt x="49049" y="2395"/>
                        <a:pt x="45525" y="1354"/>
                        <a:pt x="41810" y="691"/>
                      </a:cubicBezTo>
                      <a:cubicBezTo>
                        <a:pt x="32571" y="-824"/>
                        <a:pt x="23522" y="28"/>
                        <a:pt x="15236" y="4478"/>
                      </a:cubicBezTo>
                      <a:cubicBezTo>
                        <a:pt x="7806" y="8454"/>
                        <a:pt x="1710" y="16123"/>
                        <a:pt x="377" y="2445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42" name="Freeform 3273">
                  <a:extLst>
                    <a:ext uri="{FF2B5EF4-FFF2-40B4-BE49-F238E27FC236}">
                      <a16:creationId xmlns:a16="http://schemas.microsoft.com/office/drawing/2014/main" id="{41DC1A75-F3EA-CFA4-0008-5B288FAE948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60199" y="1134950"/>
                  <a:ext cx="61113" cy="62462"/>
                </a:xfrm>
                <a:custGeom>
                  <a:avLst/>
                  <a:gdLst>
                    <a:gd name="connsiteX0" fmla="*/ 351 w 61113"/>
                    <a:gd name="connsiteY0" fmla="*/ 25372 h 62462"/>
                    <a:gd name="connsiteX1" fmla="*/ 4541 w 61113"/>
                    <a:gd name="connsiteY1" fmla="*/ 46011 h 62462"/>
                    <a:gd name="connsiteX2" fmla="*/ 14257 w 61113"/>
                    <a:gd name="connsiteY2" fmla="*/ 54721 h 62462"/>
                    <a:gd name="connsiteX3" fmla="*/ 24544 w 61113"/>
                    <a:gd name="connsiteY3" fmla="*/ 57656 h 62462"/>
                    <a:gd name="connsiteX4" fmla="*/ 28640 w 61113"/>
                    <a:gd name="connsiteY4" fmla="*/ 60875 h 62462"/>
                    <a:gd name="connsiteX5" fmla="*/ 39213 w 61113"/>
                    <a:gd name="connsiteY5" fmla="*/ 61821 h 62462"/>
                    <a:gd name="connsiteX6" fmla="*/ 57501 w 61113"/>
                    <a:gd name="connsiteY6" fmla="*/ 46106 h 62462"/>
                    <a:gd name="connsiteX7" fmla="*/ 59882 w 61113"/>
                    <a:gd name="connsiteY7" fmla="*/ 22816 h 62462"/>
                    <a:gd name="connsiteX8" fmla="*/ 49309 w 61113"/>
                    <a:gd name="connsiteY8" fmla="*/ 7384 h 62462"/>
                    <a:gd name="connsiteX9" fmla="*/ 44070 w 61113"/>
                    <a:gd name="connsiteY9" fmla="*/ 3787 h 62462"/>
                    <a:gd name="connsiteX10" fmla="*/ 37879 w 61113"/>
                    <a:gd name="connsiteY10" fmla="*/ 1325 h 62462"/>
                    <a:gd name="connsiteX11" fmla="*/ 28354 w 61113"/>
                    <a:gd name="connsiteY11" fmla="*/ 0 h 62462"/>
                    <a:gd name="connsiteX12" fmla="*/ 8828 w 61113"/>
                    <a:gd name="connsiteY12" fmla="*/ 8805 h 62462"/>
                    <a:gd name="connsiteX13" fmla="*/ 351 w 61113"/>
                    <a:gd name="connsiteY13" fmla="*/ 25372 h 62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113" h="62462">
                      <a:moveTo>
                        <a:pt x="351" y="25372"/>
                      </a:moveTo>
                      <a:cubicBezTo>
                        <a:pt x="-602" y="32473"/>
                        <a:pt x="255" y="40047"/>
                        <a:pt x="4541" y="46011"/>
                      </a:cubicBezTo>
                      <a:cubicBezTo>
                        <a:pt x="7113" y="49703"/>
                        <a:pt x="10257" y="52543"/>
                        <a:pt x="14257" y="54721"/>
                      </a:cubicBezTo>
                      <a:cubicBezTo>
                        <a:pt x="17496" y="56520"/>
                        <a:pt x="20925" y="57372"/>
                        <a:pt x="24544" y="57656"/>
                      </a:cubicBezTo>
                      <a:cubicBezTo>
                        <a:pt x="25687" y="58981"/>
                        <a:pt x="27021" y="60117"/>
                        <a:pt x="28640" y="60875"/>
                      </a:cubicBezTo>
                      <a:cubicBezTo>
                        <a:pt x="31878" y="62389"/>
                        <a:pt x="35688" y="63052"/>
                        <a:pt x="39213" y="61821"/>
                      </a:cubicBezTo>
                      <a:cubicBezTo>
                        <a:pt x="47023" y="59076"/>
                        <a:pt x="53595" y="53490"/>
                        <a:pt x="57501" y="46106"/>
                      </a:cubicBezTo>
                      <a:cubicBezTo>
                        <a:pt x="61215" y="39005"/>
                        <a:pt x="62168" y="30579"/>
                        <a:pt x="59882" y="22816"/>
                      </a:cubicBezTo>
                      <a:cubicBezTo>
                        <a:pt x="58167" y="16946"/>
                        <a:pt x="54262" y="10982"/>
                        <a:pt x="49309" y="7384"/>
                      </a:cubicBezTo>
                      <a:cubicBezTo>
                        <a:pt x="47595" y="6154"/>
                        <a:pt x="45880" y="4828"/>
                        <a:pt x="44070" y="3787"/>
                      </a:cubicBezTo>
                      <a:cubicBezTo>
                        <a:pt x="42165" y="2746"/>
                        <a:pt x="39975" y="1988"/>
                        <a:pt x="37879" y="1325"/>
                      </a:cubicBezTo>
                      <a:cubicBezTo>
                        <a:pt x="34831" y="284"/>
                        <a:pt x="31497" y="0"/>
                        <a:pt x="28354" y="0"/>
                      </a:cubicBezTo>
                      <a:cubicBezTo>
                        <a:pt x="20925" y="189"/>
                        <a:pt x="13876" y="3598"/>
                        <a:pt x="8828" y="8805"/>
                      </a:cubicBezTo>
                      <a:cubicBezTo>
                        <a:pt x="4351" y="13160"/>
                        <a:pt x="1113" y="19408"/>
                        <a:pt x="351" y="2537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43" name="Freeform 3274">
                  <a:extLst>
                    <a:ext uri="{FF2B5EF4-FFF2-40B4-BE49-F238E27FC236}">
                      <a16:creationId xmlns:a16="http://schemas.microsoft.com/office/drawing/2014/main" id="{E60907FC-7E92-DEF3-FB0C-1862CFFC054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24413" y="1143146"/>
                  <a:ext cx="61589" cy="71713"/>
                </a:xfrm>
                <a:custGeom>
                  <a:avLst/>
                  <a:gdLst>
                    <a:gd name="connsiteX0" fmla="*/ 1097 w 61589"/>
                    <a:gd name="connsiteY0" fmla="*/ 23329 h 71713"/>
                    <a:gd name="connsiteX1" fmla="*/ 906 w 61589"/>
                    <a:gd name="connsiteY1" fmla="*/ 39897 h 71713"/>
                    <a:gd name="connsiteX2" fmla="*/ 16241 w 61589"/>
                    <a:gd name="connsiteY2" fmla="*/ 66405 h 71713"/>
                    <a:gd name="connsiteX3" fmla="*/ 26052 w 61589"/>
                    <a:gd name="connsiteY3" fmla="*/ 70098 h 71713"/>
                    <a:gd name="connsiteX4" fmla="*/ 40911 w 61589"/>
                    <a:gd name="connsiteY4" fmla="*/ 70950 h 71713"/>
                    <a:gd name="connsiteX5" fmla="*/ 59866 w 61589"/>
                    <a:gd name="connsiteY5" fmla="*/ 49743 h 71713"/>
                    <a:gd name="connsiteX6" fmla="*/ 61580 w 61589"/>
                    <a:gd name="connsiteY6" fmla="*/ 37152 h 71713"/>
                    <a:gd name="connsiteX7" fmla="*/ 59580 w 61589"/>
                    <a:gd name="connsiteY7" fmla="*/ 23708 h 71713"/>
                    <a:gd name="connsiteX8" fmla="*/ 51484 w 61589"/>
                    <a:gd name="connsiteY8" fmla="*/ 9886 h 71713"/>
                    <a:gd name="connsiteX9" fmla="*/ 37577 w 61589"/>
                    <a:gd name="connsiteY9" fmla="*/ 1365 h 71713"/>
                    <a:gd name="connsiteX10" fmla="*/ 9002 w 61589"/>
                    <a:gd name="connsiteY10" fmla="*/ 8844 h 71713"/>
                    <a:gd name="connsiteX11" fmla="*/ 1097 w 61589"/>
                    <a:gd name="connsiteY11" fmla="*/ 23329 h 71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1589" h="71713">
                      <a:moveTo>
                        <a:pt x="1097" y="23329"/>
                      </a:moveTo>
                      <a:cubicBezTo>
                        <a:pt x="-523" y="28820"/>
                        <a:pt x="-142" y="34406"/>
                        <a:pt x="906" y="39897"/>
                      </a:cubicBezTo>
                      <a:cubicBezTo>
                        <a:pt x="2811" y="50216"/>
                        <a:pt x="9383" y="58832"/>
                        <a:pt x="16241" y="66405"/>
                      </a:cubicBezTo>
                      <a:cubicBezTo>
                        <a:pt x="18432" y="68867"/>
                        <a:pt x="22814" y="70192"/>
                        <a:pt x="26052" y="70098"/>
                      </a:cubicBezTo>
                      <a:cubicBezTo>
                        <a:pt x="30624" y="71802"/>
                        <a:pt x="35768" y="72275"/>
                        <a:pt x="40911" y="70950"/>
                      </a:cubicBezTo>
                      <a:cubicBezTo>
                        <a:pt x="50912" y="68299"/>
                        <a:pt x="56913" y="58926"/>
                        <a:pt x="59866" y="49743"/>
                      </a:cubicBezTo>
                      <a:cubicBezTo>
                        <a:pt x="61199" y="45672"/>
                        <a:pt x="61485" y="41412"/>
                        <a:pt x="61580" y="37152"/>
                      </a:cubicBezTo>
                      <a:cubicBezTo>
                        <a:pt x="61676" y="32702"/>
                        <a:pt x="61009" y="27968"/>
                        <a:pt x="59580" y="23708"/>
                      </a:cubicBezTo>
                      <a:cubicBezTo>
                        <a:pt x="57961" y="18501"/>
                        <a:pt x="55199" y="13957"/>
                        <a:pt x="51484" y="9886"/>
                      </a:cubicBezTo>
                      <a:cubicBezTo>
                        <a:pt x="47674" y="5720"/>
                        <a:pt x="42816" y="3164"/>
                        <a:pt x="37577" y="1365"/>
                      </a:cubicBezTo>
                      <a:cubicBezTo>
                        <a:pt x="27576" y="-2138"/>
                        <a:pt x="16241" y="1365"/>
                        <a:pt x="9002" y="8844"/>
                      </a:cubicBezTo>
                      <a:cubicBezTo>
                        <a:pt x="5097" y="12915"/>
                        <a:pt x="2716" y="18028"/>
                        <a:pt x="1097" y="23329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grpSp>
              <p:nvGrpSpPr>
                <p:cNvPr id="744" name="Graphic 6797">
                  <a:extLst>
                    <a:ext uri="{FF2B5EF4-FFF2-40B4-BE49-F238E27FC236}">
                      <a16:creationId xmlns:a16="http://schemas.microsoft.com/office/drawing/2014/main" id="{6903A5EC-1ABC-9EAF-0169-693D74A42CF2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6775105" y="1131663"/>
                  <a:ext cx="128969" cy="88681"/>
                  <a:chOff x="6775105" y="1131663"/>
                  <a:chExt cx="128969" cy="88681"/>
                </a:xfrm>
                <a:solidFill>
                  <a:srgbClr val="E6E6E6"/>
                </a:solidFill>
              </p:grpSpPr>
              <p:sp>
                <p:nvSpPr>
                  <p:cNvPr id="766" name="Freeform 261">
                    <a:extLst>
                      <a:ext uri="{FF2B5EF4-FFF2-40B4-BE49-F238E27FC236}">
                        <a16:creationId xmlns:a16="http://schemas.microsoft.com/office/drawing/2014/main" id="{66C3B6B9-FAC1-7D51-33CC-386487F1775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6872950" y="1167368"/>
                    <a:ext cx="400" cy="716"/>
                  </a:xfrm>
                  <a:custGeom>
                    <a:avLst/>
                    <a:gdLst>
                      <a:gd name="connsiteX0" fmla="*/ 400 w 400"/>
                      <a:gd name="connsiteY0" fmla="*/ 717 h 716"/>
                      <a:gd name="connsiteX1" fmla="*/ 400 w 400"/>
                      <a:gd name="connsiteY1" fmla="*/ 717 h 716"/>
                      <a:gd name="connsiteX2" fmla="*/ 400 w 400"/>
                      <a:gd name="connsiteY2" fmla="*/ 717 h 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00" h="716">
                        <a:moveTo>
                          <a:pt x="400" y="717"/>
                        </a:moveTo>
                        <a:cubicBezTo>
                          <a:pt x="19" y="-40"/>
                          <a:pt x="-267" y="-419"/>
                          <a:pt x="400" y="717"/>
                        </a:cubicBezTo>
                        <a:lnTo>
                          <a:pt x="400" y="717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b="1"/>
                  </a:p>
                </p:txBody>
              </p:sp>
              <p:sp>
                <p:nvSpPr>
                  <p:cNvPr id="767" name="Freeform 262">
                    <a:extLst>
                      <a:ext uri="{FF2B5EF4-FFF2-40B4-BE49-F238E27FC236}">
                        <a16:creationId xmlns:a16="http://schemas.microsoft.com/office/drawing/2014/main" id="{2854A6BE-71B2-6046-93B8-4E6CC05B1A84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6775105" y="1131663"/>
                    <a:ext cx="128969" cy="88681"/>
                  </a:xfrm>
                  <a:custGeom>
                    <a:avLst/>
                    <a:gdLst>
                      <a:gd name="connsiteX0" fmla="*/ 43 w 128969"/>
                      <a:gd name="connsiteY0" fmla="*/ 54694 h 88681"/>
                      <a:gd name="connsiteX1" fmla="*/ 16331 w 128969"/>
                      <a:gd name="connsiteY1" fmla="*/ 83664 h 88681"/>
                      <a:gd name="connsiteX2" fmla="*/ 49097 w 128969"/>
                      <a:gd name="connsiteY2" fmla="*/ 84516 h 88681"/>
                      <a:gd name="connsiteX3" fmla="*/ 52621 w 128969"/>
                      <a:gd name="connsiteY3" fmla="*/ 81960 h 88681"/>
                      <a:gd name="connsiteX4" fmla="*/ 70814 w 128969"/>
                      <a:gd name="connsiteY4" fmla="*/ 69084 h 88681"/>
                      <a:gd name="connsiteX5" fmla="*/ 74052 w 128969"/>
                      <a:gd name="connsiteY5" fmla="*/ 53463 h 88681"/>
                      <a:gd name="connsiteX6" fmla="*/ 74814 w 128969"/>
                      <a:gd name="connsiteY6" fmla="*/ 51286 h 88681"/>
                      <a:gd name="connsiteX7" fmla="*/ 104627 w 128969"/>
                      <a:gd name="connsiteY7" fmla="*/ 77037 h 88681"/>
                      <a:gd name="connsiteX8" fmla="*/ 123297 w 128969"/>
                      <a:gd name="connsiteY8" fmla="*/ 71167 h 88681"/>
                      <a:gd name="connsiteX9" fmla="*/ 126535 w 128969"/>
                      <a:gd name="connsiteY9" fmla="*/ 65297 h 88681"/>
                      <a:gd name="connsiteX10" fmla="*/ 105390 w 128969"/>
                      <a:gd name="connsiteY10" fmla="*/ 3855 h 88681"/>
                      <a:gd name="connsiteX11" fmla="*/ 67480 w 128969"/>
                      <a:gd name="connsiteY11" fmla="*/ 13511 h 88681"/>
                      <a:gd name="connsiteX12" fmla="*/ 65003 w 128969"/>
                      <a:gd name="connsiteY12" fmla="*/ 29416 h 88681"/>
                      <a:gd name="connsiteX13" fmla="*/ 64623 w 128969"/>
                      <a:gd name="connsiteY13" fmla="*/ 29037 h 88681"/>
                      <a:gd name="connsiteX14" fmla="*/ 49097 w 128969"/>
                      <a:gd name="connsiteY14" fmla="*/ 20422 h 88681"/>
                      <a:gd name="connsiteX15" fmla="*/ 17569 w 128969"/>
                      <a:gd name="connsiteY15" fmla="*/ 24304 h 88681"/>
                      <a:gd name="connsiteX16" fmla="*/ 4901 w 128969"/>
                      <a:gd name="connsiteY16" fmla="*/ 37653 h 88681"/>
                      <a:gd name="connsiteX17" fmla="*/ 43 w 128969"/>
                      <a:gd name="connsiteY17" fmla="*/ 54694 h 88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28969" h="88681">
                        <a:moveTo>
                          <a:pt x="43" y="54694"/>
                        </a:moveTo>
                        <a:cubicBezTo>
                          <a:pt x="-624" y="66717"/>
                          <a:pt x="6520" y="77321"/>
                          <a:pt x="16331" y="83664"/>
                        </a:cubicBezTo>
                        <a:cubicBezTo>
                          <a:pt x="26046" y="90007"/>
                          <a:pt x="39095" y="90385"/>
                          <a:pt x="49097" y="84516"/>
                        </a:cubicBezTo>
                        <a:cubicBezTo>
                          <a:pt x="50335" y="83758"/>
                          <a:pt x="51478" y="82906"/>
                          <a:pt x="52621" y="81960"/>
                        </a:cubicBezTo>
                        <a:cubicBezTo>
                          <a:pt x="60146" y="80161"/>
                          <a:pt x="66527" y="75427"/>
                          <a:pt x="70814" y="69084"/>
                        </a:cubicBezTo>
                        <a:cubicBezTo>
                          <a:pt x="73957" y="64445"/>
                          <a:pt x="74909" y="58859"/>
                          <a:pt x="74052" y="53463"/>
                        </a:cubicBezTo>
                        <a:cubicBezTo>
                          <a:pt x="74338" y="52800"/>
                          <a:pt x="74624" y="52043"/>
                          <a:pt x="74814" y="51286"/>
                        </a:cubicBezTo>
                        <a:cubicBezTo>
                          <a:pt x="82910" y="61794"/>
                          <a:pt x="92912" y="70599"/>
                          <a:pt x="104627" y="77037"/>
                        </a:cubicBezTo>
                        <a:cubicBezTo>
                          <a:pt x="110914" y="80539"/>
                          <a:pt x="120153" y="77794"/>
                          <a:pt x="123297" y="71167"/>
                        </a:cubicBezTo>
                        <a:cubicBezTo>
                          <a:pt x="124630" y="69557"/>
                          <a:pt x="125773" y="67569"/>
                          <a:pt x="126535" y="65297"/>
                        </a:cubicBezTo>
                        <a:cubicBezTo>
                          <a:pt x="133393" y="43806"/>
                          <a:pt x="125583" y="15594"/>
                          <a:pt x="105390" y="3855"/>
                        </a:cubicBezTo>
                        <a:cubicBezTo>
                          <a:pt x="92721" y="-3625"/>
                          <a:pt x="74433" y="-122"/>
                          <a:pt x="67480" y="13511"/>
                        </a:cubicBezTo>
                        <a:cubicBezTo>
                          <a:pt x="64908" y="18529"/>
                          <a:pt x="64337" y="24020"/>
                          <a:pt x="65003" y="29416"/>
                        </a:cubicBezTo>
                        <a:cubicBezTo>
                          <a:pt x="64908" y="29321"/>
                          <a:pt x="64718" y="29132"/>
                          <a:pt x="64623" y="29037"/>
                        </a:cubicBezTo>
                        <a:cubicBezTo>
                          <a:pt x="59955" y="24967"/>
                          <a:pt x="54907" y="22410"/>
                          <a:pt x="49097" y="20422"/>
                        </a:cubicBezTo>
                        <a:cubicBezTo>
                          <a:pt x="38810" y="16919"/>
                          <a:pt x="26713" y="18434"/>
                          <a:pt x="17569" y="24304"/>
                        </a:cubicBezTo>
                        <a:cubicBezTo>
                          <a:pt x="12330" y="27712"/>
                          <a:pt x="8139" y="32256"/>
                          <a:pt x="4901" y="37653"/>
                        </a:cubicBezTo>
                        <a:cubicBezTo>
                          <a:pt x="1758" y="42954"/>
                          <a:pt x="424" y="48729"/>
                          <a:pt x="43" y="54694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b="1"/>
                  </a:p>
                </p:txBody>
              </p:sp>
            </p:grpSp>
            <p:sp>
              <p:nvSpPr>
                <p:cNvPr id="745" name="Freeform 3291">
                  <a:extLst>
                    <a:ext uri="{FF2B5EF4-FFF2-40B4-BE49-F238E27FC236}">
                      <a16:creationId xmlns:a16="http://schemas.microsoft.com/office/drawing/2014/main" id="{530892C8-AB56-7E7A-6346-03AA896EF78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86717" y="1073530"/>
                  <a:ext cx="57691" cy="61760"/>
                </a:xfrm>
                <a:custGeom>
                  <a:avLst/>
                  <a:gdLst>
                    <a:gd name="connsiteX0" fmla="*/ 1098 w 57691"/>
                    <a:gd name="connsiteY0" fmla="*/ 20427 h 61760"/>
                    <a:gd name="connsiteX1" fmla="*/ 146 w 57691"/>
                    <a:gd name="connsiteY1" fmla="*/ 29800 h 61760"/>
                    <a:gd name="connsiteX2" fmla="*/ 3480 w 57691"/>
                    <a:gd name="connsiteY2" fmla="*/ 39930 h 61760"/>
                    <a:gd name="connsiteX3" fmla="*/ 3480 w 57691"/>
                    <a:gd name="connsiteY3" fmla="*/ 40024 h 61760"/>
                    <a:gd name="connsiteX4" fmla="*/ 2527 w 57691"/>
                    <a:gd name="connsiteY4" fmla="*/ 50533 h 61760"/>
                    <a:gd name="connsiteX5" fmla="*/ 9290 w 57691"/>
                    <a:gd name="connsiteY5" fmla="*/ 58580 h 61760"/>
                    <a:gd name="connsiteX6" fmla="*/ 19387 w 57691"/>
                    <a:gd name="connsiteY6" fmla="*/ 61515 h 61760"/>
                    <a:gd name="connsiteX7" fmla="*/ 33007 w 57691"/>
                    <a:gd name="connsiteY7" fmla="*/ 60758 h 61760"/>
                    <a:gd name="connsiteX8" fmla="*/ 42437 w 57691"/>
                    <a:gd name="connsiteY8" fmla="*/ 56876 h 61760"/>
                    <a:gd name="connsiteX9" fmla="*/ 50057 w 57691"/>
                    <a:gd name="connsiteY9" fmla="*/ 50249 h 61760"/>
                    <a:gd name="connsiteX10" fmla="*/ 56343 w 57691"/>
                    <a:gd name="connsiteY10" fmla="*/ 38509 h 61760"/>
                    <a:gd name="connsiteX11" fmla="*/ 57677 w 57691"/>
                    <a:gd name="connsiteY11" fmla="*/ 28379 h 61760"/>
                    <a:gd name="connsiteX12" fmla="*/ 48342 w 57691"/>
                    <a:gd name="connsiteY12" fmla="*/ 8025 h 61760"/>
                    <a:gd name="connsiteX13" fmla="*/ 7290 w 57691"/>
                    <a:gd name="connsiteY13" fmla="*/ 9161 h 61760"/>
                    <a:gd name="connsiteX14" fmla="*/ 1098 w 57691"/>
                    <a:gd name="connsiteY14" fmla="*/ 20427 h 61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7691" h="61760">
                      <a:moveTo>
                        <a:pt x="1098" y="20427"/>
                      </a:moveTo>
                      <a:cubicBezTo>
                        <a:pt x="146" y="23362"/>
                        <a:pt x="-235" y="26770"/>
                        <a:pt x="146" y="29800"/>
                      </a:cubicBezTo>
                      <a:cubicBezTo>
                        <a:pt x="527" y="33492"/>
                        <a:pt x="1765" y="36900"/>
                        <a:pt x="3480" y="39930"/>
                      </a:cubicBezTo>
                      <a:cubicBezTo>
                        <a:pt x="3480" y="39930"/>
                        <a:pt x="3480" y="39930"/>
                        <a:pt x="3480" y="40024"/>
                      </a:cubicBezTo>
                      <a:cubicBezTo>
                        <a:pt x="1956" y="43243"/>
                        <a:pt x="1289" y="47030"/>
                        <a:pt x="2527" y="50533"/>
                      </a:cubicBezTo>
                      <a:cubicBezTo>
                        <a:pt x="3670" y="53752"/>
                        <a:pt x="5956" y="57255"/>
                        <a:pt x="9290" y="58580"/>
                      </a:cubicBezTo>
                      <a:cubicBezTo>
                        <a:pt x="12529" y="59905"/>
                        <a:pt x="15862" y="61136"/>
                        <a:pt x="19387" y="61515"/>
                      </a:cubicBezTo>
                      <a:cubicBezTo>
                        <a:pt x="24244" y="61988"/>
                        <a:pt x="28149" y="61799"/>
                        <a:pt x="33007" y="60758"/>
                      </a:cubicBezTo>
                      <a:cubicBezTo>
                        <a:pt x="36341" y="60095"/>
                        <a:pt x="39580" y="58580"/>
                        <a:pt x="42437" y="56876"/>
                      </a:cubicBezTo>
                      <a:cubicBezTo>
                        <a:pt x="45295" y="55172"/>
                        <a:pt x="48057" y="52900"/>
                        <a:pt x="50057" y="50249"/>
                      </a:cubicBezTo>
                      <a:cubicBezTo>
                        <a:pt x="53010" y="46367"/>
                        <a:pt x="54724" y="43054"/>
                        <a:pt x="56343" y="38509"/>
                      </a:cubicBezTo>
                      <a:cubicBezTo>
                        <a:pt x="57391" y="35291"/>
                        <a:pt x="57772" y="31693"/>
                        <a:pt x="57677" y="28379"/>
                      </a:cubicBezTo>
                      <a:cubicBezTo>
                        <a:pt x="57391" y="20711"/>
                        <a:pt x="53962" y="13232"/>
                        <a:pt x="48342" y="8025"/>
                      </a:cubicBezTo>
                      <a:cubicBezTo>
                        <a:pt x="37008" y="-2579"/>
                        <a:pt x="17577" y="-3147"/>
                        <a:pt x="7290" y="9161"/>
                      </a:cubicBezTo>
                      <a:cubicBezTo>
                        <a:pt x="4242" y="12664"/>
                        <a:pt x="2432" y="16072"/>
                        <a:pt x="1098" y="20427"/>
                      </a:cubicBezTo>
                      <a:close/>
                    </a:path>
                  </a:pathLst>
                </a:custGeom>
                <a:solidFill>
                  <a:srgbClr val="F6C0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46" name="Freeform 3292">
                  <a:extLst>
                    <a:ext uri="{FF2B5EF4-FFF2-40B4-BE49-F238E27FC236}">
                      <a16:creationId xmlns:a16="http://schemas.microsoft.com/office/drawing/2014/main" id="{6BFC8B0D-C72B-9613-7F47-A5E1F5FB21C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76093" y="987322"/>
                  <a:ext cx="46303" cy="45375"/>
                </a:xfrm>
                <a:custGeom>
                  <a:avLst/>
                  <a:gdLst>
                    <a:gd name="connsiteX0" fmla="*/ 674 w 46303"/>
                    <a:gd name="connsiteY0" fmla="*/ 16033 h 45375"/>
                    <a:gd name="connsiteX1" fmla="*/ 769 w 46303"/>
                    <a:gd name="connsiteY1" fmla="*/ 26068 h 45375"/>
                    <a:gd name="connsiteX2" fmla="*/ 5722 w 46303"/>
                    <a:gd name="connsiteY2" fmla="*/ 34778 h 45375"/>
                    <a:gd name="connsiteX3" fmla="*/ 8008 w 46303"/>
                    <a:gd name="connsiteY3" fmla="*/ 36766 h 45375"/>
                    <a:gd name="connsiteX4" fmla="*/ 8865 w 46303"/>
                    <a:gd name="connsiteY4" fmla="*/ 38659 h 45375"/>
                    <a:gd name="connsiteX5" fmla="*/ 12771 w 46303"/>
                    <a:gd name="connsiteY5" fmla="*/ 42257 h 45375"/>
                    <a:gd name="connsiteX6" fmla="*/ 30297 w 46303"/>
                    <a:gd name="connsiteY6" fmla="*/ 44529 h 45375"/>
                    <a:gd name="connsiteX7" fmla="*/ 43917 w 46303"/>
                    <a:gd name="connsiteY7" fmla="*/ 33263 h 45375"/>
                    <a:gd name="connsiteX8" fmla="*/ 45060 w 46303"/>
                    <a:gd name="connsiteY8" fmla="*/ 15559 h 45375"/>
                    <a:gd name="connsiteX9" fmla="*/ 32868 w 46303"/>
                    <a:gd name="connsiteY9" fmla="*/ 2305 h 45375"/>
                    <a:gd name="connsiteX10" fmla="*/ 14771 w 46303"/>
                    <a:gd name="connsiteY10" fmla="*/ 1358 h 45375"/>
                    <a:gd name="connsiteX11" fmla="*/ 5913 w 46303"/>
                    <a:gd name="connsiteY11" fmla="*/ 6944 h 45375"/>
                    <a:gd name="connsiteX12" fmla="*/ 674 w 46303"/>
                    <a:gd name="connsiteY12" fmla="*/ 16033 h 45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6303" h="45375">
                      <a:moveTo>
                        <a:pt x="674" y="16033"/>
                      </a:moveTo>
                      <a:cubicBezTo>
                        <a:pt x="-374" y="19251"/>
                        <a:pt x="-88" y="22849"/>
                        <a:pt x="769" y="26068"/>
                      </a:cubicBezTo>
                      <a:cubicBezTo>
                        <a:pt x="1531" y="29381"/>
                        <a:pt x="3436" y="32222"/>
                        <a:pt x="5722" y="34778"/>
                      </a:cubicBezTo>
                      <a:cubicBezTo>
                        <a:pt x="6389" y="35535"/>
                        <a:pt x="7151" y="36103"/>
                        <a:pt x="8008" y="36766"/>
                      </a:cubicBezTo>
                      <a:cubicBezTo>
                        <a:pt x="8294" y="37429"/>
                        <a:pt x="8580" y="37997"/>
                        <a:pt x="8865" y="38659"/>
                      </a:cubicBezTo>
                      <a:cubicBezTo>
                        <a:pt x="9818" y="40174"/>
                        <a:pt x="11151" y="41405"/>
                        <a:pt x="12771" y="42257"/>
                      </a:cubicBezTo>
                      <a:cubicBezTo>
                        <a:pt x="17819" y="45665"/>
                        <a:pt x="24582" y="46044"/>
                        <a:pt x="30297" y="44529"/>
                      </a:cubicBezTo>
                      <a:cubicBezTo>
                        <a:pt x="36107" y="43014"/>
                        <a:pt x="41346" y="38659"/>
                        <a:pt x="43917" y="33263"/>
                      </a:cubicBezTo>
                      <a:cubicBezTo>
                        <a:pt x="46489" y="27867"/>
                        <a:pt x="47156" y="21334"/>
                        <a:pt x="45060" y="15559"/>
                      </a:cubicBezTo>
                      <a:cubicBezTo>
                        <a:pt x="42965" y="9784"/>
                        <a:pt x="38583" y="4672"/>
                        <a:pt x="32868" y="2305"/>
                      </a:cubicBezTo>
                      <a:cubicBezTo>
                        <a:pt x="27249" y="-156"/>
                        <a:pt x="20676" y="-914"/>
                        <a:pt x="14771" y="1358"/>
                      </a:cubicBezTo>
                      <a:cubicBezTo>
                        <a:pt x="11437" y="2684"/>
                        <a:pt x="8580" y="4388"/>
                        <a:pt x="5913" y="6944"/>
                      </a:cubicBezTo>
                      <a:cubicBezTo>
                        <a:pt x="3246" y="9406"/>
                        <a:pt x="1722" y="12624"/>
                        <a:pt x="674" y="16033"/>
                      </a:cubicBezTo>
                      <a:close/>
                    </a:path>
                  </a:pathLst>
                </a:custGeom>
                <a:solidFill>
                  <a:srgbClr val="F6C0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47" name="Freeform 3298">
                  <a:extLst>
                    <a:ext uri="{FF2B5EF4-FFF2-40B4-BE49-F238E27FC236}">
                      <a16:creationId xmlns:a16="http://schemas.microsoft.com/office/drawing/2014/main" id="{74F719D4-49C2-DAA8-19C8-6A4BCAC0E90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92504" y="927089"/>
                  <a:ext cx="73260" cy="72731"/>
                </a:xfrm>
                <a:custGeom>
                  <a:avLst/>
                  <a:gdLst>
                    <a:gd name="connsiteX0" fmla="*/ 3014 w 73260"/>
                    <a:gd name="connsiteY0" fmla="*/ 39438 h 72731"/>
                    <a:gd name="connsiteX1" fmla="*/ 19778 w 73260"/>
                    <a:gd name="connsiteY1" fmla="*/ 59319 h 72731"/>
                    <a:gd name="connsiteX2" fmla="*/ 37876 w 73260"/>
                    <a:gd name="connsiteY2" fmla="*/ 72100 h 72731"/>
                    <a:gd name="connsiteX3" fmla="*/ 64927 w 73260"/>
                    <a:gd name="connsiteY3" fmla="*/ 63579 h 72731"/>
                    <a:gd name="connsiteX4" fmla="*/ 72833 w 73260"/>
                    <a:gd name="connsiteY4" fmla="*/ 36503 h 72731"/>
                    <a:gd name="connsiteX5" fmla="*/ 57402 w 73260"/>
                    <a:gd name="connsiteY5" fmla="*/ 10941 h 72731"/>
                    <a:gd name="connsiteX6" fmla="*/ 33209 w 73260"/>
                    <a:gd name="connsiteY6" fmla="*/ 243 h 72731"/>
                    <a:gd name="connsiteX7" fmla="*/ 6253 w 73260"/>
                    <a:gd name="connsiteY7" fmla="*/ 8764 h 72731"/>
                    <a:gd name="connsiteX8" fmla="*/ 3014 w 73260"/>
                    <a:gd name="connsiteY8" fmla="*/ 39438 h 72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60" h="72731">
                      <a:moveTo>
                        <a:pt x="3014" y="39438"/>
                      </a:moveTo>
                      <a:cubicBezTo>
                        <a:pt x="6634" y="47390"/>
                        <a:pt x="11872" y="55343"/>
                        <a:pt x="19778" y="59319"/>
                      </a:cubicBezTo>
                      <a:cubicBezTo>
                        <a:pt x="23588" y="65851"/>
                        <a:pt x="30542" y="70490"/>
                        <a:pt x="37876" y="72100"/>
                      </a:cubicBezTo>
                      <a:cubicBezTo>
                        <a:pt x="47686" y="74183"/>
                        <a:pt x="58259" y="71058"/>
                        <a:pt x="64927" y="63579"/>
                      </a:cubicBezTo>
                      <a:cubicBezTo>
                        <a:pt x="71404" y="56384"/>
                        <a:pt x="74452" y="45970"/>
                        <a:pt x="72833" y="36503"/>
                      </a:cubicBezTo>
                      <a:cubicBezTo>
                        <a:pt x="71118" y="26373"/>
                        <a:pt x="65689" y="17190"/>
                        <a:pt x="57402" y="10941"/>
                      </a:cubicBezTo>
                      <a:cubicBezTo>
                        <a:pt x="50353" y="5640"/>
                        <a:pt x="42162" y="1095"/>
                        <a:pt x="33209" y="243"/>
                      </a:cubicBezTo>
                      <a:cubicBezTo>
                        <a:pt x="23493" y="-703"/>
                        <a:pt x="12920" y="906"/>
                        <a:pt x="6253" y="8764"/>
                      </a:cubicBezTo>
                      <a:cubicBezTo>
                        <a:pt x="-1272" y="17379"/>
                        <a:pt x="-1558" y="29308"/>
                        <a:pt x="3014" y="39438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48" name="Freeform 3315">
                  <a:extLst>
                    <a:ext uri="{FF2B5EF4-FFF2-40B4-BE49-F238E27FC236}">
                      <a16:creationId xmlns:a16="http://schemas.microsoft.com/office/drawing/2014/main" id="{79B05B66-AF67-AF7A-D520-01BF7AC7A96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13987" y="1037773"/>
                  <a:ext cx="61447" cy="61535"/>
                </a:xfrm>
                <a:custGeom>
                  <a:avLst/>
                  <a:gdLst>
                    <a:gd name="connsiteX0" fmla="*/ 10 w 61447"/>
                    <a:gd name="connsiteY0" fmla="*/ 29012 h 61535"/>
                    <a:gd name="connsiteX1" fmla="*/ 1820 w 61447"/>
                    <a:gd name="connsiteY1" fmla="*/ 39142 h 61535"/>
                    <a:gd name="connsiteX2" fmla="*/ 9345 w 61447"/>
                    <a:gd name="connsiteY2" fmla="*/ 49745 h 61535"/>
                    <a:gd name="connsiteX3" fmla="*/ 15631 w 61447"/>
                    <a:gd name="connsiteY3" fmla="*/ 53343 h 61535"/>
                    <a:gd name="connsiteX4" fmla="*/ 16489 w 61447"/>
                    <a:gd name="connsiteY4" fmla="*/ 55047 h 61535"/>
                    <a:gd name="connsiteX5" fmla="*/ 25251 w 61447"/>
                    <a:gd name="connsiteY5" fmla="*/ 61201 h 61535"/>
                    <a:gd name="connsiteX6" fmla="*/ 38777 w 61447"/>
                    <a:gd name="connsiteY6" fmla="*/ 60443 h 61535"/>
                    <a:gd name="connsiteX7" fmla="*/ 48302 w 61447"/>
                    <a:gd name="connsiteY7" fmla="*/ 55899 h 61535"/>
                    <a:gd name="connsiteX8" fmla="*/ 61161 w 61447"/>
                    <a:gd name="connsiteY8" fmla="*/ 35923 h 61535"/>
                    <a:gd name="connsiteX9" fmla="*/ 55827 w 61447"/>
                    <a:gd name="connsiteY9" fmla="*/ 12918 h 61535"/>
                    <a:gd name="connsiteX10" fmla="*/ 35348 w 61447"/>
                    <a:gd name="connsiteY10" fmla="*/ 232 h 61535"/>
                    <a:gd name="connsiteX11" fmla="*/ 12298 w 61447"/>
                    <a:gd name="connsiteY11" fmla="*/ 5817 h 61535"/>
                    <a:gd name="connsiteX12" fmla="*/ 3153 w 61447"/>
                    <a:gd name="connsiteY12" fmla="*/ 16137 h 61535"/>
                    <a:gd name="connsiteX13" fmla="*/ 10 w 61447"/>
                    <a:gd name="connsiteY13" fmla="*/ 29012 h 61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447" h="61535">
                      <a:moveTo>
                        <a:pt x="10" y="29012"/>
                      </a:moveTo>
                      <a:cubicBezTo>
                        <a:pt x="-85" y="32420"/>
                        <a:pt x="486" y="36018"/>
                        <a:pt x="1820" y="39142"/>
                      </a:cubicBezTo>
                      <a:cubicBezTo>
                        <a:pt x="3534" y="43118"/>
                        <a:pt x="5725" y="47095"/>
                        <a:pt x="9345" y="49745"/>
                      </a:cubicBezTo>
                      <a:cubicBezTo>
                        <a:pt x="11345" y="51260"/>
                        <a:pt x="13440" y="52396"/>
                        <a:pt x="15631" y="53343"/>
                      </a:cubicBezTo>
                      <a:cubicBezTo>
                        <a:pt x="15917" y="53911"/>
                        <a:pt x="16107" y="54479"/>
                        <a:pt x="16489" y="55047"/>
                      </a:cubicBezTo>
                      <a:cubicBezTo>
                        <a:pt x="18489" y="57887"/>
                        <a:pt x="21632" y="60727"/>
                        <a:pt x="25251" y="61201"/>
                      </a:cubicBezTo>
                      <a:cubicBezTo>
                        <a:pt x="30014" y="61769"/>
                        <a:pt x="34110" y="61674"/>
                        <a:pt x="38777" y="60443"/>
                      </a:cubicBezTo>
                      <a:cubicBezTo>
                        <a:pt x="42111" y="59497"/>
                        <a:pt x="45540" y="57982"/>
                        <a:pt x="48302" y="55899"/>
                      </a:cubicBezTo>
                      <a:cubicBezTo>
                        <a:pt x="54684" y="51071"/>
                        <a:pt x="60113" y="44160"/>
                        <a:pt x="61161" y="35923"/>
                      </a:cubicBezTo>
                      <a:cubicBezTo>
                        <a:pt x="62113" y="27971"/>
                        <a:pt x="60780" y="19545"/>
                        <a:pt x="55827" y="12918"/>
                      </a:cubicBezTo>
                      <a:cubicBezTo>
                        <a:pt x="50874" y="6291"/>
                        <a:pt x="43730" y="1084"/>
                        <a:pt x="35348" y="232"/>
                      </a:cubicBezTo>
                      <a:cubicBezTo>
                        <a:pt x="27347" y="-621"/>
                        <a:pt x="18870" y="800"/>
                        <a:pt x="12298" y="5817"/>
                      </a:cubicBezTo>
                      <a:cubicBezTo>
                        <a:pt x="8583" y="8657"/>
                        <a:pt x="5344" y="11876"/>
                        <a:pt x="3153" y="16137"/>
                      </a:cubicBezTo>
                      <a:cubicBezTo>
                        <a:pt x="963" y="20207"/>
                        <a:pt x="201" y="24373"/>
                        <a:pt x="10" y="2901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49" name="Freeform 3316">
                  <a:extLst>
                    <a:ext uri="{FF2B5EF4-FFF2-40B4-BE49-F238E27FC236}">
                      <a16:creationId xmlns:a16="http://schemas.microsoft.com/office/drawing/2014/main" id="{E09993AB-3A1F-B886-B7B7-7C00E9C966A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76608" y="1016244"/>
                  <a:ext cx="47656" cy="72534"/>
                </a:xfrm>
                <a:custGeom>
                  <a:avLst/>
                  <a:gdLst>
                    <a:gd name="connsiteX0" fmla="*/ 622 w 47656"/>
                    <a:gd name="connsiteY0" fmla="*/ 41737 h 72534"/>
                    <a:gd name="connsiteX1" fmla="*/ 1670 w 47656"/>
                    <a:gd name="connsiteY1" fmla="*/ 52908 h 72534"/>
                    <a:gd name="connsiteX2" fmla="*/ 7671 w 47656"/>
                    <a:gd name="connsiteY2" fmla="*/ 62565 h 72534"/>
                    <a:gd name="connsiteX3" fmla="*/ 9671 w 47656"/>
                    <a:gd name="connsiteY3" fmla="*/ 66067 h 72534"/>
                    <a:gd name="connsiteX4" fmla="*/ 28721 w 47656"/>
                    <a:gd name="connsiteY4" fmla="*/ 70422 h 72534"/>
                    <a:gd name="connsiteX5" fmla="*/ 31007 w 47656"/>
                    <a:gd name="connsiteY5" fmla="*/ 68434 h 72534"/>
                    <a:gd name="connsiteX6" fmla="*/ 47009 w 47656"/>
                    <a:gd name="connsiteY6" fmla="*/ 48174 h 72534"/>
                    <a:gd name="connsiteX7" fmla="*/ 44056 w 47656"/>
                    <a:gd name="connsiteY7" fmla="*/ 24412 h 72534"/>
                    <a:gd name="connsiteX8" fmla="*/ 35103 w 47656"/>
                    <a:gd name="connsiteY8" fmla="*/ 10400 h 72534"/>
                    <a:gd name="connsiteX9" fmla="*/ 24054 w 47656"/>
                    <a:gd name="connsiteY9" fmla="*/ 1595 h 72534"/>
                    <a:gd name="connsiteX10" fmla="*/ 5385 w 47656"/>
                    <a:gd name="connsiteY10" fmla="*/ 7465 h 72534"/>
                    <a:gd name="connsiteX11" fmla="*/ 622 w 47656"/>
                    <a:gd name="connsiteY11" fmla="*/ 41737 h 72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7656" h="72534">
                      <a:moveTo>
                        <a:pt x="622" y="41737"/>
                      </a:moveTo>
                      <a:cubicBezTo>
                        <a:pt x="146" y="45429"/>
                        <a:pt x="432" y="49216"/>
                        <a:pt x="1670" y="52908"/>
                      </a:cubicBezTo>
                      <a:cubicBezTo>
                        <a:pt x="2908" y="56600"/>
                        <a:pt x="5004" y="59914"/>
                        <a:pt x="7671" y="62565"/>
                      </a:cubicBezTo>
                      <a:cubicBezTo>
                        <a:pt x="8338" y="63701"/>
                        <a:pt x="8909" y="64931"/>
                        <a:pt x="9671" y="66067"/>
                      </a:cubicBezTo>
                      <a:cubicBezTo>
                        <a:pt x="13672" y="72127"/>
                        <a:pt x="22530" y="74683"/>
                        <a:pt x="28721" y="70422"/>
                      </a:cubicBezTo>
                      <a:cubicBezTo>
                        <a:pt x="29578" y="69854"/>
                        <a:pt x="30340" y="69192"/>
                        <a:pt x="31007" y="68434"/>
                      </a:cubicBezTo>
                      <a:cubicBezTo>
                        <a:pt x="39580" y="65310"/>
                        <a:pt x="45294" y="56884"/>
                        <a:pt x="47009" y="48174"/>
                      </a:cubicBezTo>
                      <a:cubicBezTo>
                        <a:pt x="48533" y="40317"/>
                        <a:pt x="47295" y="31701"/>
                        <a:pt x="44056" y="24412"/>
                      </a:cubicBezTo>
                      <a:cubicBezTo>
                        <a:pt x="41675" y="19015"/>
                        <a:pt x="38913" y="14850"/>
                        <a:pt x="35103" y="10400"/>
                      </a:cubicBezTo>
                      <a:cubicBezTo>
                        <a:pt x="32055" y="6802"/>
                        <a:pt x="28054" y="3962"/>
                        <a:pt x="24054" y="1595"/>
                      </a:cubicBezTo>
                      <a:cubicBezTo>
                        <a:pt x="17958" y="-2097"/>
                        <a:pt x="8242" y="933"/>
                        <a:pt x="5385" y="7465"/>
                      </a:cubicBezTo>
                      <a:cubicBezTo>
                        <a:pt x="527" y="18258"/>
                        <a:pt x="-997" y="30187"/>
                        <a:pt x="622" y="41737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50" name="Freeform 3317">
                  <a:extLst>
                    <a:ext uri="{FF2B5EF4-FFF2-40B4-BE49-F238E27FC236}">
                      <a16:creationId xmlns:a16="http://schemas.microsoft.com/office/drawing/2014/main" id="{CD318131-C252-D35B-707B-95AA0D7ED57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19029" y="1180098"/>
                  <a:ext cx="68581" cy="62370"/>
                </a:xfrm>
                <a:custGeom>
                  <a:avLst/>
                  <a:gdLst>
                    <a:gd name="connsiteX0" fmla="*/ 137 w 68581"/>
                    <a:gd name="connsiteY0" fmla="*/ 33903 h 62370"/>
                    <a:gd name="connsiteX1" fmla="*/ 5090 w 68581"/>
                    <a:gd name="connsiteY1" fmla="*/ 47726 h 62370"/>
                    <a:gd name="connsiteX2" fmla="*/ 10233 w 68581"/>
                    <a:gd name="connsiteY2" fmla="*/ 52933 h 62370"/>
                    <a:gd name="connsiteX3" fmla="*/ 15567 w 68581"/>
                    <a:gd name="connsiteY3" fmla="*/ 58045 h 62370"/>
                    <a:gd name="connsiteX4" fmla="*/ 44999 w 68581"/>
                    <a:gd name="connsiteY4" fmla="*/ 61264 h 62370"/>
                    <a:gd name="connsiteX5" fmla="*/ 66145 w 68581"/>
                    <a:gd name="connsiteY5" fmla="*/ 44033 h 62370"/>
                    <a:gd name="connsiteX6" fmla="*/ 63668 w 68581"/>
                    <a:gd name="connsiteY6" fmla="*/ 15158 h 62370"/>
                    <a:gd name="connsiteX7" fmla="*/ 39475 w 68581"/>
                    <a:gd name="connsiteY7" fmla="*/ 295 h 62370"/>
                    <a:gd name="connsiteX8" fmla="*/ 23664 w 68581"/>
                    <a:gd name="connsiteY8" fmla="*/ 1431 h 62370"/>
                    <a:gd name="connsiteX9" fmla="*/ 10138 w 68581"/>
                    <a:gd name="connsiteY9" fmla="*/ 9004 h 62370"/>
                    <a:gd name="connsiteX10" fmla="*/ 137 w 68581"/>
                    <a:gd name="connsiteY10" fmla="*/ 33903 h 62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8581" h="62370">
                      <a:moveTo>
                        <a:pt x="137" y="33903"/>
                      </a:moveTo>
                      <a:cubicBezTo>
                        <a:pt x="613" y="38732"/>
                        <a:pt x="2042" y="43844"/>
                        <a:pt x="5090" y="47726"/>
                      </a:cubicBezTo>
                      <a:cubicBezTo>
                        <a:pt x="6614" y="49714"/>
                        <a:pt x="8423" y="51418"/>
                        <a:pt x="10233" y="52933"/>
                      </a:cubicBezTo>
                      <a:cubicBezTo>
                        <a:pt x="11472" y="55110"/>
                        <a:pt x="13281" y="57098"/>
                        <a:pt x="15567" y="58045"/>
                      </a:cubicBezTo>
                      <a:cubicBezTo>
                        <a:pt x="25188" y="61832"/>
                        <a:pt x="34808" y="63725"/>
                        <a:pt x="44999" y="61264"/>
                      </a:cubicBezTo>
                      <a:cubicBezTo>
                        <a:pt x="53858" y="59181"/>
                        <a:pt x="62621" y="52554"/>
                        <a:pt x="66145" y="44033"/>
                      </a:cubicBezTo>
                      <a:cubicBezTo>
                        <a:pt x="70050" y="34661"/>
                        <a:pt x="69288" y="23773"/>
                        <a:pt x="63668" y="15158"/>
                      </a:cubicBezTo>
                      <a:cubicBezTo>
                        <a:pt x="58430" y="7111"/>
                        <a:pt x="49095" y="1336"/>
                        <a:pt x="39475" y="295"/>
                      </a:cubicBezTo>
                      <a:cubicBezTo>
                        <a:pt x="34046" y="-273"/>
                        <a:pt x="28998" y="-84"/>
                        <a:pt x="23664" y="1431"/>
                      </a:cubicBezTo>
                      <a:cubicBezTo>
                        <a:pt x="18520" y="2945"/>
                        <a:pt x="14234" y="5596"/>
                        <a:pt x="10138" y="9004"/>
                      </a:cubicBezTo>
                      <a:cubicBezTo>
                        <a:pt x="3280" y="14969"/>
                        <a:pt x="-816" y="24815"/>
                        <a:pt x="137" y="33903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51" name="Freeform 3318">
                  <a:extLst>
                    <a:ext uri="{FF2B5EF4-FFF2-40B4-BE49-F238E27FC236}">
                      <a16:creationId xmlns:a16="http://schemas.microsoft.com/office/drawing/2014/main" id="{1E548FB6-2FB1-EB14-4B45-52267363BD3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60504" y="1093090"/>
                  <a:ext cx="68295" cy="62961"/>
                </a:xfrm>
                <a:custGeom>
                  <a:avLst/>
                  <a:gdLst>
                    <a:gd name="connsiteX0" fmla="*/ 0 w 68295"/>
                    <a:gd name="connsiteY0" fmla="*/ 31636 h 62961"/>
                    <a:gd name="connsiteX1" fmla="*/ 10478 w 68295"/>
                    <a:gd name="connsiteY1" fmla="*/ 52464 h 62961"/>
                    <a:gd name="connsiteX2" fmla="*/ 12097 w 68295"/>
                    <a:gd name="connsiteY2" fmla="*/ 56534 h 62961"/>
                    <a:gd name="connsiteX3" fmla="*/ 20860 w 68295"/>
                    <a:gd name="connsiteY3" fmla="*/ 62688 h 62961"/>
                    <a:gd name="connsiteX4" fmla="*/ 31147 w 68295"/>
                    <a:gd name="connsiteY4" fmla="*/ 60889 h 62961"/>
                    <a:gd name="connsiteX5" fmla="*/ 35147 w 68295"/>
                    <a:gd name="connsiteY5" fmla="*/ 58523 h 62961"/>
                    <a:gd name="connsiteX6" fmla="*/ 53245 w 68295"/>
                    <a:gd name="connsiteY6" fmla="*/ 51327 h 62961"/>
                    <a:gd name="connsiteX7" fmla="*/ 68294 w 68295"/>
                    <a:gd name="connsiteY7" fmla="*/ 26807 h 62961"/>
                    <a:gd name="connsiteX8" fmla="*/ 54769 w 68295"/>
                    <a:gd name="connsiteY8" fmla="*/ 5317 h 62961"/>
                    <a:gd name="connsiteX9" fmla="*/ 34004 w 68295"/>
                    <a:gd name="connsiteY9" fmla="*/ 15 h 62961"/>
                    <a:gd name="connsiteX10" fmla="*/ 11049 w 68295"/>
                    <a:gd name="connsiteY10" fmla="*/ 8346 h 62961"/>
                    <a:gd name="connsiteX11" fmla="*/ 0 w 68295"/>
                    <a:gd name="connsiteY11" fmla="*/ 31636 h 62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8295" h="62961">
                      <a:moveTo>
                        <a:pt x="0" y="31636"/>
                      </a:moveTo>
                      <a:cubicBezTo>
                        <a:pt x="0" y="39683"/>
                        <a:pt x="4000" y="47635"/>
                        <a:pt x="10478" y="52464"/>
                      </a:cubicBezTo>
                      <a:cubicBezTo>
                        <a:pt x="10858" y="53978"/>
                        <a:pt x="11335" y="55304"/>
                        <a:pt x="12097" y="56534"/>
                      </a:cubicBezTo>
                      <a:cubicBezTo>
                        <a:pt x="14192" y="59469"/>
                        <a:pt x="17240" y="62026"/>
                        <a:pt x="20860" y="62688"/>
                      </a:cubicBezTo>
                      <a:cubicBezTo>
                        <a:pt x="24194" y="63256"/>
                        <a:pt x="28289" y="63067"/>
                        <a:pt x="31147" y="60889"/>
                      </a:cubicBezTo>
                      <a:cubicBezTo>
                        <a:pt x="32385" y="59943"/>
                        <a:pt x="33814" y="59185"/>
                        <a:pt x="35147" y="58523"/>
                      </a:cubicBezTo>
                      <a:cubicBezTo>
                        <a:pt x="41148" y="56156"/>
                        <a:pt x="47530" y="54641"/>
                        <a:pt x="53245" y="51327"/>
                      </a:cubicBezTo>
                      <a:cubicBezTo>
                        <a:pt x="62103" y="46120"/>
                        <a:pt x="68389" y="37221"/>
                        <a:pt x="68294" y="26807"/>
                      </a:cubicBezTo>
                      <a:cubicBezTo>
                        <a:pt x="68199" y="17529"/>
                        <a:pt x="62198" y="10145"/>
                        <a:pt x="54769" y="5317"/>
                      </a:cubicBezTo>
                      <a:cubicBezTo>
                        <a:pt x="48768" y="1435"/>
                        <a:pt x="41148" y="-174"/>
                        <a:pt x="34004" y="15"/>
                      </a:cubicBezTo>
                      <a:cubicBezTo>
                        <a:pt x="25717" y="299"/>
                        <a:pt x="17431" y="3044"/>
                        <a:pt x="11049" y="8346"/>
                      </a:cubicBezTo>
                      <a:cubicBezTo>
                        <a:pt x="3905" y="14121"/>
                        <a:pt x="95" y="22358"/>
                        <a:pt x="0" y="31636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52" name="Freeform 3319">
                  <a:extLst>
                    <a:ext uri="{FF2B5EF4-FFF2-40B4-BE49-F238E27FC236}">
                      <a16:creationId xmlns:a16="http://schemas.microsoft.com/office/drawing/2014/main" id="{2A9BEB5C-E118-D11C-AB1D-FC65AFA3410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07999" y="923931"/>
                  <a:ext cx="55014" cy="53379"/>
                </a:xfrm>
                <a:custGeom>
                  <a:avLst/>
                  <a:gdLst>
                    <a:gd name="connsiteX0" fmla="*/ 403 w 55014"/>
                    <a:gd name="connsiteY0" fmla="*/ 19780 h 53379"/>
                    <a:gd name="connsiteX1" fmla="*/ 2403 w 55014"/>
                    <a:gd name="connsiteY1" fmla="*/ 32939 h 53379"/>
                    <a:gd name="connsiteX2" fmla="*/ 4690 w 55014"/>
                    <a:gd name="connsiteY2" fmla="*/ 36063 h 53379"/>
                    <a:gd name="connsiteX3" fmla="*/ 4880 w 55014"/>
                    <a:gd name="connsiteY3" fmla="*/ 36915 h 53379"/>
                    <a:gd name="connsiteX4" fmla="*/ 17358 w 55014"/>
                    <a:gd name="connsiteY4" fmla="*/ 50643 h 53379"/>
                    <a:gd name="connsiteX5" fmla="*/ 36027 w 55014"/>
                    <a:gd name="connsiteY5" fmla="*/ 52631 h 53379"/>
                    <a:gd name="connsiteX6" fmla="*/ 54886 w 55014"/>
                    <a:gd name="connsiteY6" fmla="*/ 24797 h 53379"/>
                    <a:gd name="connsiteX7" fmla="*/ 46695 w 55014"/>
                    <a:gd name="connsiteY7" fmla="*/ 7472 h 53379"/>
                    <a:gd name="connsiteX8" fmla="*/ 28311 w 55014"/>
                    <a:gd name="connsiteY8" fmla="*/ 88 h 53379"/>
                    <a:gd name="connsiteX9" fmla="*/ 403 w 55014"/>
                    <a:gd name="connsiteY9" fmla="*/ 19780 h 53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5014" h="53379">
                      <a:moveTo>
                        <a:pt x="403" y="19780"/>
                      </a:moveTo>
                      <a:cubicBezTo>
                        <a:pt x="-549" y="24324"/>
                        <a:pt x="213" y="28774"/>
                        <a:pt x="2403" y="32939"/>
                      </a:cubicBezTo>
                      <a:cubicBezTo>
                        <a:pt x="2975" y="34075"/>
                        <a:pt x="3832" y="35117"/>
                        <a:pt x="4690" y="36063"/>
                      </a:cubicBezTo>
                      <a:cubicBezTo>
                        <a:pt x="4785" y="36347"/>
                        <a:pt x="4785" y="36631"/>
                        <a:pt x="4880" y="36915"/>
                      </a:cubicBezTo>
                      <a:cubicBezTo>
                        <a:pt x="7261" y="42880"/>
                        <a:pt x="11452" y="47803"/>
                        <a:pt x="17358" y="50643"/>
                      </a:cubicBezTo>
                      <a:cubicBezTo>
                        <a:pt x="23359" y="53483"/>
                        <a:pt x="29645" y="54051"/>
                        <a:pt x="36027" y="52631"/>
                      </a:cubicBezTo>
                      <a:cubicBezTo>
                        <a:pt x="48314" y="49886"/>
                        <a:pt x="56125" y="36821"/>
                        <a:pt x="54886" y="24797"/>
                      </a:cubicBezTo>
                      <a:cubicBezTo>
                        <a:pt x="54219" y="18265"/>
                        <a:pt x="51552" y="12016"/>
                        <a:pt x="46695" y="7472"/>
                      </a:cubicBezTo>
                      <a:cubicBezTo>
                        <a:pt x="41646" y="2644"/>
                        <a:pt x="35169" y="561"/>
                        <a:pt x="28311" y="88"/>
                      </a:cubicBezTo>
                      <a:cubicBezTo>
                        <a:pt x="16024" y="-954"/>
                        <a:pt x="2880" y="7378"/>
                        <a:pt x="403" y="19780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53" name="Freeform 3320">
                  <a:extLst>
                    <a:ext uri="{FF2B5EF4-FFF2-40B4-BE49-F238E27FC236}">
                      <a16:creationId xmlns:a16="http://schemas.microsoft.com/office/drawing/2014/main" id="{9724E3C1-29E0-BC11-C164-EC98380687D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45120" y="974779"/>
                  <a:ext cx="54829" cy="53620"/>
                </a:xfrm>
                <a:custGeom>
                  <a:avLst/>
                  <a:gdLst>
                    <a:gd name="connsiteX0" fmla="*/ 716 w 54829"/>
                    <a:gd name="connsiteY0" fmla="*/ 18067 h 53620"/>
                    <a:gd name="connsiteX1" fmla="*/ 1763 w 54829"/>
                    <a:gd name="connsiteY1" fmla="*/ 31321 h 53620"/>
                    <a:gd name="connsiteX2" fmla="*/ 3859 w 54829"/>
                    <a:gd name="connsiteY2" fmla="*/ 34635 h 53620"/>
                    <a:gd name="connsiteX3" fmla="*/ 4049 w 54829"/>
                    <a:gd name="connsiteY3" fmla="*/ 35487 h 53620"/>
                    <a:gd name="connsiteX4" fmla="*/ 15575 w 54829"/>
                    <a:gd name="connsiteY4" fmla="*/ 49972 h 53620"/>
                    <a:gd name="connsiteX5" fmla="*/ 34053 w 54829"/>
                    <a:gd name="connsiteY5" fmla="*/ 53285 h 53620"/>
                    <a:gd name="connsiteX6" fmla="*/ 54818 w 54829"/>
                    <a:gd name="connsiteY6" fmla="*/ 26777 h 53620"/>
                    <a:gd name="connsiteX7" fmla="*/ 47864 w 54829"/>
                    <a:gd name="connsiteY7" fmla="*/ 8884 h 53620"/>
                    <a:gd name="connsiteX8" fmla="*/ 30053 w 54829"/>
                    <a:gd name="connsiteY8" fmla="*/ 268 h 53620"/>
                    <a:gd name="connsiteX9" fmla="*/ 716 w 54829"/>
                    <a:gd name="connsiteY9" fmla="*/ 18067 h 53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829" h="53620">
                      <a:moveTo>
                        <a:pt x="716" y="18067"/>
                      </a:moveTo>
                      <a:cubicBezTo>
                        <a:pt x="-523" y="22611"/>
                        <a:pt x="-142" y="27061"/>
                        <a:pt x="1763" y="31321"/>
                      </a:cubicBezTo>
                      <a:cubicBezTo>
                        <a:pt x="2335" y="32552"/>
                        <a:pt x="3001" y="33593"/>
                        <a:pt x="3859" y="34635"/>
                      </a:cubicBezTo>
                      <a:cubicBezTo>
                        <a:pt x="3954" y="34919"/>
                        <a:pt x="3954" y="35203"/>
                        <a:pt x="4049" y="35487"/>
                      </a:cubicBezTo>
                      <a:cubicBezTo>
                        <a:pt x="6050" y="41546"/>
                        <a:pt x="9860" y="46847"/>
                        <a:pt x="15575" y="49972"/>
                      </a:cubicBezTo>
                      <a:cubicBezTo>
                        <a:pt x="21290" y="53191"/>
                        <a:pt x="27576" y="54232"/>
                        <a:pt x="34053" y="53285"/>
                      </a:cubicBezTo>
                      <a:cubicBezTo>
                        <a:pt x="46531" y="51392"/>
                        <a:pt x="55199" y="38895"/>
                        <a:pt x="54818" y="26777"/>
                      </a:cubicBezTo>
                      <a:cubicBezTo>
                        <a:pt x="54627" y="20150"/>
                        <a:pt x="52436" y="13807"/>
                        <a:pt x="47864" y="8884"/>
                      </a:cubicBezTo>
                      <a:cubicBezTo>
                        <a:pt x="43102" y="3771"/>
                        <a:pt x="36815" y="1215"/>
                        <a:pt x="30053" y="268"/>
                      </a:cubicBezTo>
                      <a:cubicBezTo>
                        <a:pt x="17765" y="-1530"/>
                        <a:pt x="4049" y="5854"/>
                        <a:pt x="716" y="18067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54" name="Freeform 3321">
                  <a:extLst>
                    <a:ext uri="{FF2B5EF4-FFF2-40B4-BE49-F238E27FC236}">
                      <a16:creationId xmlns:a16="http://schemas.microsoft.com/office/drawing/2014/main" id="{6ED08D20-DDE2-99DA-E2F4-B8B382AB851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37119" y="1035367"/>
                  <a:ext cx="54829" cy="53623"/>
                </a:xfrm>
                <a:custGeom>
                  <a:avLst/>
                  <a:gdLst>
                    <a:gd name="connsiteX0" fmla="*/ 716 w 54829"/>
                    <a:gd name="connsiteY0" fmla="*/ 18070 h 53623"/>
                    <a:gd name="connsiteX1" fmla="*/ 1763 w 54829"/>
                    <a:gd name="connsiteY1" fmla="*/ 31324 h 53623"/>
                    <a:gd name="connsiteX2" fmla="*/ 3859 w 54829"/>
                    <a:gd name="connsiteY2" fmla="*/ 34637 h 53623"/>
                    <a:gd name="connsiteX3" fmla="*/ 4049 w 54829"/>
                    <a:gd name="connsiteY3" fmla="*/ 35489 h 53623"/>
                    <a:gd name="connsiteX4" fmla="*/ 15575 w 54829"/>
                    <a:gd name="connsiteY4" fmla="*/ 49974 h 53623"/>
                    <a:gd name="connsiteX5" fmla="*/ 34053 w 54829"/>
                    <a:gd name="connsiteY5" fmla="*/ 53288 h 53623"/>
                    <a:gd name="connsiteX6" fmla="*/ 54818 w 54829"/>
                    <a:gd name="connsiteY6" fmla="*/ 26779 h 53623"/>
                    <a:gd name="connsiteX7" fmla="*/ 47864 w 54829"/>
                    <a:gd name="connsiteY7" fmla="*/ 8886 h 53623"/>
                    <a:gd name="connsiteX8" fmla="*/ 30052 w 54829"/>
                    <a:gd name="connsiteY8" fmla="*/ 271 h 53623"/>
                    <a:gd name="connsiteX9" fmla="*/ 716 w 54829"/>
                    <a:gd name="connsiteY9" fmla="*/ 18070 h 5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829" h="53623">
                      <a:moveTo>
                        <a:pt x="716" y="18070"/>
                      </a:moveTo>
                      <a:cubicBezTo>
                        <a:pt x="-523" y="22614"/>
                        <a:pt x="-142" y="27063"/>
                        <a:pt x="1763" y="31324"/>
                      </a:cubicBezTo>
                      <a:cubicBezTo>
                        <a:pt x="2335" y="32554"/>
                        <a:pt x="3001" y="33596"/>
                        <a:pt x="3859" y="34637"/>
                      </a:cubicBezTo>
                      <a:cubicBezTo>
                        <a:pt x="3954" y="34921"/>
                        <a:pt x="3954" y="35205"/>
                        <a:pt x="4049" y="35489"/>
                      </a:cubicBezTo>
                      <a:cubicBezTo>
                        <a:pt x="6050" y="41548"/>
                        <a:pt x="9860" y="46850"/>
                        <a:pt x="15575" y="49974"/>
                      </a:cubicBezTo>
                      <a:cubicBezTo>
                        <a:pt x="21290" y="53193"/>
                        <a:pt x="27576" y="54235"/>
                        <a:pt x="34053" y="53288"/>
                      </a:cubicBezTo>
                      <a:cubicBezTo>
                        <a:pt x="46531" y="51394"/>
                        <a:pt x="55199" y="38898"/>
                        <a:pt x="54818" y="26779"/>
                      </a:cubicBezTo>
                      <a:cubicBezTo>
                        <a:pt x="54627" y="20152"/>
                        <a:pt x="52436" y="13809"/>
                        <a:pt x="47864" y="8886"/>
                      </a:cubicBezTo>
                      <a:cubicBezTo>
                        <a:pt x="43102" y="3774"/>
                        <a:pt x="36815" y="1218"/>
                        <a:pt x="30052" y="271"/>
                      </a:cubicBezTo>
                      <a:cubicBezTo>
                        <a:pt x="17765" y="-1528"/>
                        <a:pt x="3954" y="5762"/>
                        <a:pt x="716" y="18070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55" name="Freeform 3322">
                  <a:extLst>
                    <a:ext uri="{FF2B5EF4-FFF2-40B4-BE49-F238E27FC236}">
                      <a16:creationId xmlns:a16="http://schemas.microsoft.com/office/drawing/2014/main" id="{2EEC3DFA-2BB5-7562-9A18-45CC77D7AA9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823403" y="901389"/>
                  <a:ext cx="61279" cy="61776"/>
                </a:xfrm>
                <a:custGeom>
                  <a:avLst/>
                  <a:gdLst>
                    <a:gd name="connsiteX0" fmla="*/ 893 w 61279"/>
                    <a:gd name="connsiteY0" fmla="*/ 22536 h 61776"/>
                    <a:gd name="connsiteX1" fmla="*/ 1941 w 61279"/>
                    <a:gd name="connsiteY1" fmla="*/ 41186 h 61776"/>
                    <a:gd name="connsiteX2" fmla="*/ 15657 w 61279"/>
                    <a:gd name="connsiteY2" fmla="*/ 57943 h 61776"/>
                    <a:gd name="connsiteX3" fmla="*/ 38422 w 61279"/>
                    <a:gd name="connsiteY3" fmla="*/ 60783 h 61776"/>
                    <a:gd name="connsiteX4" fmla="*/ 55567 w 61279"/>
                    <a:gd name="connsiteY4" fmla="*/ 46488 h 61776"/>
                    <a:gd name="connsiteX5" fmla="*/ 57948 w 61279"/>
                    <a:gd name="connsiteY5" fmla="*/ 33044 h 61776"/>
                    <a:gd name="connsiteX6" fmla="*/ 57948 w 61279"/>
                    <a:gd name="connsiteY6" fmla="*/ 33044 h 61776"/>
                    <a:gd name="connsiteX7" fmla="*/ 59662 w 61279"/>
                    <a:gd name="connsiteY7" fmla="*/ 30488 h 61776"/>
                    <a:gd name="connsiteX8" fmla="*/ 60615 w 61279"/>
                    <a:gd name="connsiteY8" fmla="*/ 19980 h 61776"/>
                    <a:gd name="connsiteX9" fmla="*/ 54138 w 61279"/>
                    <a:gd name="connsiteY9" fmla="*/ 9755 h 61776"/>
                    <a:gd name="connsiteX10" fmla="*/ 47089 w 61279"/>
                    <a:gd name="connsiteY10" fmla="*/ 4359 h 61776"/>
                    <a:gd name="connsiteX11" fmla="*/ 29849 w 61279"/>
                    <a:gd name="connsiteY11" fmla="*/ 4 h 61776"/>
                    <a:gd name="connsiteX12" fmla="*/ 12990 w 61279"/>
                    <a:gd name="connsiteY12" fmla="*/ 5021 h 61776"/>
                    <a:gd name="connsiteX13" fmla="*/ 893 w 61279"/>
                    <a:gd name="connsiteY13" fmla="*/ 22536 h 61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279" h="61776">
                      <a:moveTo>
                        <a:pt x="893" y="22536"/>
                      </a:moveTo>
                      <a:cubicBezTo>
                        <a:pt x="-631" y="28500"/>
                        <a:pt x="-155" y="35506"/>
                        <a:pt x="1941" y="41186"/>
                      </a:cubicBezTo>
                      <a:cubicBezTo>
                        <a:pt x="4608" y="48381"/>
                        <a:pt x="9180" y="53967"/>
                        <a:pt x="15657" y="57943"/>
                      </a:cubicBezTo>
                      <a:cubicBezTo>
                        <a:pt x="22324" y="62109"/>
                        <a:pt x="30897" y="62582"/>
                        <a:pt x="38422" y="60783"/>
                      </a:cubicBezTo>
                      <a:cubicBezTo>
                        <a:pt x="45661" y="58985"/>
                        <a:pt x="52709" y="53399"/>
                        <a:pt x="55567" y="46488"/>
                      </a:cubicBezTo>
                      <a:cubicBezTo>
                        <a:pt x="57376" y="42228"/>
                        <a:pt x="58519" y="37778"/>
                        <a:pt x="57948" y="33044"/>
                      </a:cubicBezTo>
                      <a:lnTo>
                        <a:pt x="57948" y="33044"/>
                      </a:lnTo>
                      <a:cubicBezTo>
                        <a:pt x="58615" y="32287"/>
                        <a:pt x="59281" y="31435"/>
                        <a:pt x="59662" y="30488"/>
                      </a:cubicBezTo>
                      <a:cubicBezTo>
                        <a:pt x="61091" y="27364"/>
                        <a:pt x="61948" y="23293"/>
                        <a:pt x="60615" y="19980"/>
                      </a:cubicBezTo>
                      <a:cubicBezTo>
                        <a:pt x="58901" y="15909"/>
                        <a:pt x="57186" y="13068"/>
                        <a:pt x="54138" y="9755"/>
                      </a:cubicBezTo>
                      <a:cubicBezTo>
                        <a:pt x="52138" y="7577"/>
                        <a:pt x="49566" y="5779"/>
                        <a:pt x="47089" y="4359"/>
                      </a:cubicBezTo>
                      <a:cubicBezTo>
                        <a:pt x="41946" y="1234"/>
                        <a:pt x="35850" y="4"/>
                        <a:pt x="29849" y="4"/>
                      </a:cubicBezTo>
                      <a:cubicBezTo>
                        <a:pt x="24134" y="-91"/>
                        <a:pt x="17752" y="1708"/>
                        <a:pt x="12990" y="5021"/>
                      </a:cubicBezTo>
                      <a:cubicBezTo>
                        <a:pt x="6894" y="9187"/>
                        <a:pt x="2703" y="15246"/>
                        <a:pt x="893" y="22536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56" name="Freeform 3323">
                  <a:extLst>
                    <a:ext uri="{FF2B5EF4-FFF2-40B4-BE49-F238E27FC236}">
                      <a16:creationId xmlns:a16="http://schemas.microsoft.com/office/drawing/2014/main" id="{B95FEEF2-C1E2-5280-E136-E99A5D0DBDE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805217" y="947320"/>
                  <a:ext cx="51052" cy="64754"/>
                </a:xfrm>
                <a:custGeom>
                  <a:avLst/>
                  <a:gdLst>
                    <a:gd name="connsiteX0" fmla="*/ 411 w 51052"/>
                    <a:gd name="connsiteY0" fmla="*/ 36154 h 64754"/>
                    <a:gd name="connsiteX1" fmla="*/ 5649 w 51052"/>
                    <a:gd name="connsiteY1" fmla="*/ 54236 h 64754"/>
                    <a:gd name="connsiteX2" fmla="*/ 29176 w 51052"/>
                    <a:gd name="connsiteY2" fmla="*/ 63987 h 64754"/>
                    <a:gd name="connsiteX3" fmla="*/ 44416 w 51052"/>
                    <a:gd name="connsiteY3" fmla="*/ 46757 h 64754"/>
                    <a:gd name="connsiteX4" fmla="*/ 44416 w 51052"/>
                    <a:gd name="connsiteY4" fmla="*/ 46662 h 64754"/>
                    <a:gd name="connsiteX5" fmla="*/ 49750 w 51052"/>
                    <a:gd name="connsiteY5" fmla="*/ 35301 h 64754"/>
                    <a:gd name="connsiteX6" fmla="*/ 49274 w 51052"/>
                    <a:gd name="connsiteY6" fmla="*/ 17219 h 64754"/>
                    <a:gd name="connsiteX7" fmla="*/ 36129 w 51052"/>
                    <a:gd name="connsiteY7" fmla="*/ 2261 h 64754"/>
                    <a:gd name="connsiteX8" fmla="*/ 13460 w 51052"/>
                    <a:gd name="connsiteY8" fmla="*/ 3491 h 64754"/>
                    <a:gd name="connsiteX9" fmla="*/ 411 w 51052"/>
                    <a:gd name="connsiteY9" fmla="*/ 36154 h 64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1052" h="64754">
                      <a:moveTo>
                        <a:pt x="411" y="36154"/>
                      </a:moveTo>
                      <a:cubicBezTo>
                        <a:pt x="1268" y="42497"/>
                        <a:pt x="2411" y="48650"/>
                        <a:pt x="5649" y="54236"/>
                      </a:cubicBezTo>
                      <a:cubicBezTo>
                        <a:pt x="10412" y="62189"/>
                        <a:pt x="20032" y="66638"/>
                        <a:pt x="29176" y="63987"/>
                      </a:cubicBezTo>
                      <a:cubicBezTo>
                        <a:pt x="36891" y="61715"/>
                        <a:pt x="42987" y="54615"/>
                        <a:pt x="44416" y="46757"/>
                      </a:cubicBezTo>
                      <a:cubicBezTo>
                        <a:pt x="44416" y="46757"/>
                        <a:pt x="44416" y="46757"/>
                        <a:pt x="44416" y="46662"/>
                      </a:cubicBezTo>
                      <a:cubicBezTo>
                        <a:pt x="46607" y="43159"/>
                        <a:pt x="48417" y="39467"/>
                        <a:pt x="49750" y="35301"/>
                      </a:cubicBezTo>
                      <a:cubicBezTo>
                        <a:pt x="51560" y="29621"/>
                        <a:pt x="51560" y="22710"/>
                        <a:pt x="49274" y="17219"/>
                      </a:cubicBezTo>
                      <a:cubicBezTo>
                        <a:pt x="46702" y="10971"/>
                        <a:pt x="42511" y="5196"/>
                        <a:pt x="36129" y="2261"/>
                      </a:cubicBezTo>
                      <a:cubicBezTo>
                        <a:pt x="28795" y="-1147"/>
                        <a:pt x="20508" y="-674"/>
                        <a:pt x="13460" y="3491"/>
                      </a:cubicBezTo>
                      <a:cubicBezTo>
                        <a:pt x="2220" y="10213"/>
                        <a:pt x="-1304" y="23846"/>
                        <a:pt x="411" y="3615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57" name="Freeform 3324">
                  <a:extLst>
                    <a:ext uri="{FF2B5EF4-FFF2-40B4-BE49-F238E27FC236}">
                      <a16:creationId xmlns:a16="http://schemas.microsoft.com/office/drawing/2014/main" id="{4CA9F7A3-6503-CC0D-96F3-C9EECB955A9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51701" y="867832"/>
                  <a:ext cx="37129" cy="47168"/>
                </a:xfrm>
                <a:custGeom>
                  <a:avLst/>
                  <a:gdLst>
                    <a:gd name="connsiteX0" fmla="*/ 300 w 37129"/>
                    <a:gd name="connsiteY0" fmla="*/ 26365 h 47168"/>
                    <a:gd name="connsiteX1" fmla="*/ 4111 w 37129"/>
                    <a:gd name="connsiteY1" fmla="*/ 39524 h 47168"/>
                    <a:gd name="connsiteX2" fmla="*/ 21256 w 37129"/>
                    <a:gd name="connsiteY2" fmla="*/ 46625 h 47168"/>
                    <a:gd name="connsiteX3" fmla="*/ 32305 w 37129"/>
                    <a:gd name="connsiteY3" fmla="*/ 34128 h 47168"/>
                    <a:gd name="connsiteX4" fmla="*/ 32305 w 37129"/>
                    <a:gd name="connsiteY4" fmla="*/ 34033 h 47168"/>
                    <a:gd name="connsiteX5" fmla="*/ 36210 w 37129"/>
                    <a:gd name="connsiteY5" fmla="*/ 25702 h 47168"/>
                    <a:gd name="connsiteX6" fmla="*/ 35829 w 37129"/>
                    <a:gd name="connsiteY6" fmla="*/ 12543 h 47168"/>
                    <a:gd name="connsiteX7" fmla="*/ 26304 w 37129"/>
                    <a:gd name="connsiteY7" fmla="*/ 1655 h 47168"/>
                    <a:gd name="connsiteX8" fmla="*/ 9825 w 37129"/>
                    <a:gd name="connsiteY8" fmla="*/ 2507 h 47168"/>
                    <a:gd name="connsiteX9" fmla="*/ 300 w 37129"/>
                    <a:gd name="connsiteY9" fmla="*/ 26365 h 47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129" h="47168">
                      <a:moveTo>
                        <a:pt x="300" y="26365"/>
                      </a:moveTo>
                      <a:cubicBezTo>
                        <a:pt x="967" y="30909"/>
                        <a:pt x="1729" y="35453"/>
                        <a:pt x="4111" y="39524"/>
                      </a:cubicBezTo>
                      <a:cubicBezTo>
                        <a:pt x="7635" y="45299"/>
                        <a:pt x="14588" y="48518"/>
                        <a:pt x="21256" y="46625"/>
                      </a:cubicBezTo>
                      <a:cubicBezTo>
                        <a:pt x="26875" y="45015"/>
                        <a:pt x="31352" y="39808"/>
                        <a:pt x="32305" y="34128"/>
                      </a:cubicBezTo>
                      <a:cubicBezTo>
                        <a:pt x="32305" y="34128"/>
                        <a:pt x="32305" y="34128"/>
                        <a:pt x="32305" y="34033"/>
                      </a:cubicBezTo>
                      <a:cubicBezTo>
                        <a:pt x="33924" y="31477"/>
                        <a:pt x="35257" y="28826"/>
                        <a:pt x="36210" y="25702"/>
                      </a:cubicBezTo>
                      <a:cubicBezTo>
                        <a:pt x="37448" y="21631"/>
                        <a:pt x="37543" y="16519"/>
                        <a:pt x="35829" y="12543"/>
                      </a:cubicBezTo>
                      <a:cubicBezTo>
                        <a:pt x="33924" y="7998"/>
                        <a:pt x="30876" y="3833"/>
                        <a:pt x="26304" y="1655"/>
                      </a:cubicBezTo>
                      <a:cubicBezTo>
                        <a:pt x="20970" y="-806"/>
                        <a:pt x="14874" y="-522"/>
                        <a:pt x="9825" y="2507"/>
                      </a:cubicBezTo>
                      <a:cubicBezTo>
                        <a:pt x="1539" y="7430"/>
                        <a:pt x="-938" y="17465"/>
                        <a:pt x="300" y="26365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58" name="Freeform 3325">
                  <a:extLst>
                    <a:ext uri="{FF2B5EF4-FFF2-40B4-BE49-F238E27FC236}">
                      <a16:creationId xmlns:a16="http://schemas.microsoft.com/office/drawing/2014/main" id="{A4AF261B-63CF-4161-3D67-F0C87A19F80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70004" y="917296"/>
                  <a:ext cx="41471" cy="43982"/>
                </a:xfrm>
                <a:custGeom>
                  <a:avLst/>
                  <a:gdLst>
                    <a:gd name="connsiteX0" fmla="*/ 3524 w 41471"/>
                    <a:gd name="connsiteY0" fmla="*/ 15527 h 43982"/>
                    <a:gd name="connsiteX1" fmla="*/ 0 w 41471"/>
                    <a:gd name="connsiteY1" fmla="*/ 28781 h 43982"/>
                    <a:gd name="connsiteX2" fmla="*/ 11049 w 41471"/>
                    <a:gd name="connsiteY2" fmla="*/ 43550 h 43982"/>
                    <a:gd name="connsiteX3" fmla="*/ 27051 w 41471"/>
                    <a:gd name="connsiteY3" fmla="*/ 38438 h 43982"/>
                    <a:gd name="connsiteX4" fmla="*/ 27051 w 41471"/>
                    <a:gd name="connsiteY4" fmla="*/ 38438 h 43982"/>
                    <a:gd name="connsiteX5" fmla="*/ 34671 w 41471"/>
                    <a:gd name="connsiteY5" fmla="*/ 33326 h 43982"/>
                    <a:gd name="connsiteX6" fmla="*/ 41148 w 41471"/>
                    <a:gd name="connsiteY6" fmla="*/ 21870 h 43982"/>
                    <a:gd name="connsiteX7" fmla="*/ 38576 w 41471"/>
                    <a:gd name="connsiteY7" fmla="*/ 7669 h 43982"/>
                    <a:gd name="connsiteX8" fmla="*/ 24003 w 41471"/>
                    <a:gd name="connsiteY8" fmla="*/ 1 h 43982"/>
                    <a:gd name="connsiteX9" fmla="*/ 3524 w 41471"/>
                    <a:gd name="connsiteY9" fmla="*/ 15527 h 43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471" h="43982">
                      <a:moveTo>
                        <a:pt x="3524" y="15527"/>
                      </a:moveTo>
                      <a:cubicBezTo>
                        <a:pt x="1714" y="19787"/>
                        <a:pt x="95" y="24048"/>
                        <a:pt x="0" y="28781"/>
                      </a:cubicBezTo>
                      <a:cubicBezTo>
                        <a:pt x="0" y="35503"/>
                        <a:pt x="4286" y="41846"/>
                        <a:pt x="11049" y="43550"/>
                      </a:cubicBezTo>
                      <a:cubicBezTo>
                        <a:pt x="16669" y="44970"/>
                        <a:pt x="23241" y="42793"/>
                        <a:pt x="27051" y="38438"/>
                      </a:cubicBezTo>
                      <a:lnTo>
                        <a:pt x="27051" y="38438"/>
                      </a:lnTo>
                      <a:cubicBezTo>
                        <a:pt x="29718" y="37018"/>
                        <a:pt x="32290" y="35503"/>
                        <a:pt x="34671" y="33326"/>
                      </a:cubicBezTo>
                      <a:cubicBezTo>
                        <a:pt x="37910" y="30486"/>
                        <a:pt x="40481" y="26131"/>
                        <a:pt x="41148" y="21870"/>
                      </a:cubicBezTo>
                      <a:cubicBezTo>
                        <a:pt x="41910" y="16947"/>
                        <a:pt x="41434" y="11835"/>
                        <a:pt x="38576" y="7669"/>
                      </a:cubicBezTo>
                      <a:cubicBezTo>
                        <a:pt x="35242" y="2841"/>
                        <a:pt x="29908" y="1"/>
                        <a:pt x="24003" y="1"/>
                      </a:cubicBezTo>
                      <a:cubicBezTo>
                        <a:pt x="14383" y="-94"/>
                        <a:pt x="7144" y="7196"/>
                        <a:pt x="3524" y="15527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59" name="Freeform 3326">
                  <a:extLst>
                    <a:ext uri="{FF2B5EF4-FFF2-40B4-BE49-F238E27FC236}">
                      <a16:creationId xmlns:a16="http://schemas.microsoft.com/office/drawing/2014/main" id="{DEB227C3-D5B6-9877-B21B-C6B8DBE7CE3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28047" y="906705"/>
                  <a:ext cx="42877" cy="42690"/>
                </a:xfrm>
                <a:custGeom>
                  <a:avLst/>
                  <a:gdLst>
                    <a:gd name="connsiteX0" fmla="*/ 5273 w 42877"/>
                    <a:gd name="connsiteY0" fmla="*/ 12864 h 42690"/>
                    <a:gd name="connsiteX1" fmla="*/ 130 w 42877"/>
                    <a:gd name="connsiteY1" fmla="*/ 25551 h 42690"/>
                    <a:gd name="connsiteX2" fmla="*/ 9179 w 42877"/>
                    <a:gd name="connsiteY2" fmla="*/ 41645 h 42690"/>
                    <a:gd name="connsiteX3" fmla="*/ 25657 w 42877"/>
                    <a:gd name="connsiteY3" fmla="*/ 38615 h 42690"/>
                    <a:gd name="connsiteX4" fmla="*/ 25657 w 42877"/>
                    <a:gd name="connsiteY4" fmla="*/ 38615 h 42690"/>
                    <a:gd name="connsiteX5" fmla="*/ 33944 w 42877"/>
                    <a:gd name="connsiteY5" fmla="*/ 34544 h 42690"/>
                    <a:gd name="connsiteX6" fmla="*/ 41849 w 42877"/>
                    <a:gd name="connsiteY6" fmla="*/ 24036 h 42690"/>
                    <a:gd name="connsiteX7" fmla="*/ 41183 w 42877"/>
                    <a:gd name="connsiteY7" fmla="*/ 9646 h 42690"/>
                    <a:gd name="connsiteX8" fmla="*/ 27753 w 42877"/>
                    <a:gd name="connsiteY8" fmla="*/ 178 h 42690"/>
                    <a:gd name="connsiteX9" fmla="*/ 5273 w 42877"/>
                    <a:gd name="connsiteY9" fmla="*/ 12864 h 42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877" h="42690">
                      <a:moveTo>
                        <a:pt x="5273" y="12864"/>
                      </a:moveTo>
                      <a:cubicBezTo>
                        <a:pt x="2892" y="16841"/>
                        <a:pt x="701" y="20912"/>
                        <a:pt x="130" y="25551"/>
                      </a:cubicBezTo>
                      <a:cubicBezTo>
                        <a:pt x="-727" y="32272"/>
                        <a:pt x="2702" y="39089"/>
                        <a:pt x="9179" y="41645"/>
                      </a:cubicBezTo>
                      <a:cubicBezTo>
                        <a:pt x="14608" y="43822"/>
                        <a:pt x="21371" y="42497"/>
                        <a:pt x="25657" y="38615"/>
                      </a:cubicBezTo>
                      <a:lnTo>
                        <a:pt x="25657" y="38615"/>
                      </a:lnTo>
                      <a:cubicBezTo>
                        <a:pt x="28514" y="37574"/>
                        <a:pt x="31181" y="36343"/>
                        <a:pt x="33944" y="34544"/>
                      </a:cubicBezTo>
                      <a:cubicBezTo>
                        <a:pt x="37563" y="32083"/>
                        <a:pt x="40706" y="28201"/>
                        <a:pt x="41849" y="24036"/>
                      </a:cubicBezTo>
                      <a:cubicBezTo>
                        <a:pt x="43183" y="19302"/>
                        <a:pt x="43469" y="14190"/>
                        <a:pt x="41183" y="9646"/>
                      </a:cubicBezTo>
                      <a:cubicBezTo>
                        <a:pt x="38516" y="4439"/>
                        <a:pt x="33563" y="936"/>
                        <a:pt x="27753" y="178"/>
                      </a:cubicBezTo>
                      <a:cubicBezTo>
                        <a:pt x="18132" y="-1147"/>
                        <a:pt x="9941" y="5101"/>
                        <a:pt x="5273" y="128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60" name="Freeform 255">
                  <a:extLst>
                    <a:ext uri="{FF2B5EF4-FFF2-40B4-BE49-F238E27FC236}">
                      <a16:creationId xmlns:a16="http://schemas.microsoft.com/office/drawing/2014/main" id="{574BBEA8-EA78-EFDE-46AE-C4BD3DFA933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839076" y="1025632"/>
                  <a:ext cx="64660" cy="72104"/>
                </a:xfrm>
                <a:custGeom>
                  <a:avLst/>
                  <a:gdLst>
                    <a:gd name="connsiteX0" fmla="*/ 3318 w 64660"/>
                    <a:gd name="connsiteY0" fmla="*/ 21273 h 72104"/>
                    <a:gd name="connsiteX1" fmla="*/ 13605 w 64660"/>
                    <a:gd name="connsiteY1" fmla="*/ 65674 h 72104"/>
                    <a:gd name="connsiteX2" fmla="*/ 25130 w 64660"/>
                    <a:gd name="connsiteY2" fmla="*/ 68798 h 72104"/>
                    <a:gd name="connsiteX3" fmla="*/ 44370 w 64660"/>
                    <a:gd name="connsiteY3" fmla="*/ 67851 h 72104"/>
                    <a:gd name="connsiteX4" fmla="*/ 58658 w 64660"/>
                    <a:gd name="connsiteY4" fmla="*/ 51094 h 72104"/>
                    <a:gd name="connsiteX5" fmla="*/ 64659 w 64660"/>
                    <a:gd name="connsiteY5" fmla="*/ 30266 h 72104"/>
                    <a:gd name="connsiteX6" fmla="*/ 56467 w 64660"/>
                    <a:gd name="connsiteY6" fmla="*/ 9060 h 72104"/>
                    <a:gd name="connsiteX7" fmla="*/ 35703 w 64660"/>
                    <a:gd name="connsiteY7" fmla="*/ 66 h 72104"/>
                    <a:gd name="connsiteX8" fmla="*/ 3318 w 64660"/>
                    <a:gd name="connsiteY8" fmla="*/ 21273 h 72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660" h="72104">
                      <a:moveTo>
                        <a:pt x="3318" y="21273"/>
                      </a:moveTo>
                      <a:cubicBezTo>
                        <a:pt x="-2588" y="36136"/>
                        <a:pt x="-1445" y="56491"/>
                        <a:pt x="13605" y="65674"/>
                      </a:cubicBezTo>
                      <a:cubicBezTo>
                        <a:pt x="17034" y="67757"/>
                        <a:pt x="21129" y="68798"/>
                        <a:pt x="25130" y="68798"/>
                      </a:cubicBezTo>
                      <a:cubicBezTo>
                        <a:pt x="31036" y="73532"/>
                        <a:pt x="38846" y="73153"/>
                        <a:pt x="44370" y="67851"/>
                      </a:cubicBezTo>
                      <a:cubicBezTo>
                        <a:pt x="49704" y="62645"/>
                        <a:pt x="54753" y="57438"/>
                        <a:pt x="58658" y="51094"/>
                      </a:cubicBezTo>
                      <a:cubicBezTo>
                        <a:pt x="62563" y="44846"/>
                        <a:pt x="64468" y="37651"/>
                        <a:pt x="64659" y="30266"/>
                      </a:cubicBezTo>
                      <a:cubicBezTo>
                        <a:pt x="64754" y="22409"/>
                        <a:pt x="61706" y="14929"/>
                        <a:pt x="56467" y="9060"/>
                      </a:cubicBezTo>
                      <a:cubicBezTo>
                        <a:pt x="51133" y="3095"/>
                        <a:pt x="43513" y="634"/>
                        <a:pt x="35703" y="66"/>
                      </a:cubicBezTo>
                      <a:cubicBezTo>
                        <a:pt x="21701" y="-881"/>
                        <a:pt x="8366" y="8492"/>
                        <a:pt x="3318" y="21273"/>
                      </a:cubicBezTo>
                      <a:close/>
                    </a:path>
                  </a:pathLst>
                </a:custGeom>
                <a:solidFill>
                  <a:srgbClr val="F6C0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61" name="Freeform 256">
                  <a:extLst>
                    <a:ext uri="{FF2B5EF4-FFF2-40B4-BE49-F238E27FC236}">
                      <a16:creationId xmlns:a16="http://schemas.microsoft.com/office/drawing/2014/main" id="{F6AB19E3-C363-81FB-8D30-A3218F1109B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37429" y="1109051"/>
                  <a:ext cx="55156" cy="75034"/>
                </a:xfrm>
                <a:custGeom>
                  <a:avLst/>
                  <a:gdLst>
                    <a:gd name="connsiteX0" fmla="*/ 25526 w 55156"/>
                    <a:gd name="connsiteY0" fmla="*/ 53 h 75034"/>
                    <a:gd name="connsiteX1" fmla="*/ 5429 w 55156"/>
                    <a:gd name="connsiteY1" fmla="*/ 14443 h 75034"/>
                    <a:gd name="connsiteX2" fmla="*/ 5429 w 55156"/>
                    <a:gd name="connsiteY2" fmla="*/ 14538 h 75034"/>
                    <a:gd name="connsiteX3" fmla="*/ 571 w 55156"/>
                    <a:gd name="connsiteY3" fmla="*/ 36218 h 75034"/>
                    <a:gd name="connsiteX4" fmla="*/ 666 w 55156"/>
                    <a:gd name="connsiteY4" fmla="*/ 36407 h 75034"/>
                    <a:gd name="connsiteX5" fmla="*/ 761 w 55156"/>
                    <a:gd name="connsiteY5" fmla="*/ 36596 h 75034"/>
                    <a:gd name="connsiteX6" fmla="*/ 1238 w 55156"/>
                    <a:gd name="connsiteY6" fmla="*/ 38111 h 75034"/>
                    <a:gd name="connsiteX7" fmla="*/ 2571 w 55156"/>
                    <a:gd name="connsiteY7" fmla="*/ 49377 h 75034"/>
                    <a:gd name="connsiteX8" fmla="*/ 9143 w 55156"/>
                    <a:gd name="connsiteY8" fmla="*/ 65661 h 75034"/>
                    <a:gd name="connsiteX9" fmla="*/ 29813 w 55156"/>
                    <a:gd name="connsiteY9" fmla="*/ 74939 h 75034"/>
                    <a:gd name="connsiteX10" fmla="*/ 49625 w 55156"/>
                    <a:gd name="connsiteY10" fmla="*/ 61590 h 75034"/>
                    <a:gd name="connsiteX11" fmla="*/ 54482 w 55156"/>
                    <a:gd name="connsiteY11" fmla="*/ 43791 h 75034"/>
                    <a:gd name="connsiteX12" fmla="*/ 54673 w 55156"/>
                    <a:gd name="connsiteY12" fmla="*/ 26277 h 75034"/>
                    <a:gd name="connsiteX13" fmla="*/ 45053 w 55156"/>
                    <a:gd name="connsiteY13" fmla="*/ 7059 h 75034"/>
                    <a:gd name="connsiteX14" fmla="*/ 25526 w 55156"/>
                    <a:gd name="connsiteY14" fmla="*/ 53 h 7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5156" h="75034">
                      <a:moveTo>
                        <a:pt x="25526" y="53"/>
                      </a:moveTo>
                      <a:cubicBezTo>
                        <a:pt x="16763" y="621"/>
                        <a:pt x="9048" y="6680"/>
                        <a:pt x="5429" y="14443"/>
                      </a:cubicBezTo>
                      <a:cubicBezTo>
                        <a:pt x="5429" y="14443"/>
                        <a:pt x="5429" y="14443"/>
                        <a:pt x="5429" y="14538"/>
                      </a:cubicBezTo>
                      <a:cubicBezTo>
                        <a:pt x="3428" y="15390"/>
                        <a:pt x="-1334" y="33851"/>
                        <a:pt x="571" y="36218"/>
                      </a:cubicBezTo>
                      <a:cubicBezTo>
                        <a:pt x="571" y="36312"/>
                        <a:pt x="571" y="36312"/>
                        <a:pt x="666" y="36407"/>
                      </a:cubicBezTo>
                      <a:cubicBezTo>
                        <a:pt x="-572" y="35082"/>
                        <a:pt x="190" y="35839"/>
                        <a:pt x="761" y="36596"/>
                      </a:cubicBezTo>
                      <a:cubicBezTo>
                        <a:pt x="952" y="37070"/>
                        <a:pt x="1047" y="37543"/>
                        <a:pt x="1238" y="38111"/>
                      </a:cubicBezTo>
                      <a:cubicBezTo>
                        <a:pt x="1809" y="41898"/>
                        <a:pt x="1904" y="45685"/>
                        <a:pt x="2571" y="49377"/>
                      </a:cubicBezTo>
                      <a:cubicBezTo>
                        <a:pt x="3619" y="55152"/>
                        <a:pt x="5333" y="61022"/>
                        <a:pt x="9143" y="65661"/>
                      </a:cubicBezTo>
                      <a:cubicBezTo>
                        <a:pt x="14287" y="71909"/>
                        <a:pt x="21526" y="75696"/>
                        <a:pt x="29813" y="74939"/>
                      </a:cubicBezTo>
                      <a:cubicBezTo>
                        <a:pt x="38290" y="74181"/>
                        <a:pt x="45338" y="68690"/>
                        <a:pt x="49625" y="61590"/>
                      </a:cubicBezTo>
                      <a:cubicBezTo>
                        <a:pt x="52863" y="56288"/>
                        <a:pt x="54006" y="49945"/>
                        <a:pt x="54482" y="43791"/>
                      </a:cubicBezTo>
                      <a:cubicBezTo>
                        <a:pt x="54959" y="38016"/>
                        <a:pt x="55625" y="32052"/>
                        <a:pt x="54673" y="26277"/>
                      </a:cubicBezTo>
                      <a:cubicBezTo>
                        <a:pt x="53339" y="18798"/>
                        <a:pt x="50577" y="12360"/>
                        <a:pt x="45053" y="7059"/>
                      </a:cubicBezTo>
                      <a:cubicBezTo>
                        <a:pt x="39719" y="2325"/>
                        <a:pt x="32480" y="-421"/>
                        <a:pt x="25526" y="53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62" name="Freeform 257">
                  <a:extLst>
                    <a:ext uri="{FF2B5EF4-FFF2-40B4-BE49-F238E27FC236}">
                      <a16:creationId xmlns:a16="http://schemas.microsoft.com/office/drawing/2014/main" id="{8CEAD87E-4C66-146E-2F8B-0FA87DCCEB8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70783" y="1026230"/>
                  <a:ext cx="57138" cy="44939"/>
                </a:xfrm>
                <a:custGeom>
                  <a:avLst/>
                  <a:gdLst>
                    <a:gd name="connsiteX0" fmla="*/ 1125 w 57138"/>
                    <a:gd name="connsiteY0" fmla="*/ 33361 h 44939"/>
                    <a:gd name="connsiteX1" fmla="*/ 9412 w 57138"/>
                    <a:gd name="connsiteY1" fmla="*/ 42828 h 44939"/>
                    <a:gd name="connsiteX2" fmla="*/ 19032 w 57138"/>
                    <a:gd name="connsiteY2" fmla="*/ 44911 h 44939"/>
                    <a:gd name="connsiteX3" fmla="*/ 25510 w 57138"/>
                    <a:gd name="connsiteY3" fmla="*/ 43207 h 44939"/>
                    <a:gd name="connsiteX4" fmla="*/ 28939 w 57138"/>
                    <a:gd name="connsiteY4" fmla="*/ 43585 h 44939"/>
                    <a:gd name="connsiteX5" fmla="*/ 41797 w 57138"/>
                    <a:gd name="connsiteY5" fmla="*/ 40840 h 44939"/>
                    <a:gd name="connsiteX6" fmla="*/ 50179 w 57138"/>
                    <a:gd name="connsiteY6" fmla="*/ 35822 h 44939"/>
                    <a:gd name="connsiteX7" fmla="*/ 54942 w 57138"/>
                    <a:gd name="connsiteY7" fmla="*/ 29763 h 44939"/>
                    <a:gd name="connsiteX8" fmla="*/ 57132 w 57138"/>
                    <a:gd name="connsiteY8" fmla="*/ 20485 h 44939"/>
                    <a:gd name="connsiteX9" fmla="*/ 54561 w 57138"/>
                    <a:gd name="connsiteY9" fmla="*/ 11112 h 44939"/>
                    <a:gd name="connsiteX10" fmla="*/ 40845 w 57138"/>
                    <a:gd name="connsiteY10" fmla="*/ 982 h 44939"/>
                    <a:gd name="connsiteX11" fmla="*/ 14556 w 57138"/>
                    <a:gd name="connsiteY11" fmla="*/ 6568 h 44939"/>
                    <a:gd name="connsiteX12" fmla="*/ 2649 w 57138"/>
                    <a:gd name="connsiteY12" fmla="*/ 17077 h 44939"/>
                    <a:gd name="connsiteX13" fmla="*/ 1125 w 57138"/>
                    <a:gd name="connsiteY13" fmla="*/ 33361 h 44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7138" h="44939">
                      <a:moveTo>
                        <a:pt x="1125" y="33361"/>
                      </a:moveTo>
                      <a:cubicBezTo>
                        <a:pt x="2745" y="37431"/>
                        <a:pt x="5412" y="40745"/>
                        <a:pt x="9412" y="42828"/>
                      </a:cubicBezTo>
                      <a:cubicBezTo>
                        <a:pt x="12270" y="44343"/>
                        <a:pt x="15794" y="45100"/>
                        <a:pt x="19032" y="44911"/>
                      </a:cubicBezTo>
                      <a:cubicBezTo>
                        <a:pt x="21414" y="44721"/>
                        <a:pt x="23605" y="44153"/>
                        <a:pt x="25510" y="43207"/>
                      </a:cubicBezTo>
                      <a:cubicBezTo>
                        <a:pt x="26653" y="43491"/>
                        <a:pt x="27796" y="43680"/>
                        <a:pt x="28939" y="43585"/>
                      </a:cubicBezTo>
                      <a:cubicBezTo>
                        <a:pt x="33320" y="43017"/>
                        <a:pt x="37797" y="42544"/>
                        <a:pt x="41797" y="40840"/>
                      </a:cubicBezTo>
                      <a:cubicBezTo>
                        <a:pt x="45131" y="39514"/>
                        <a:pt x="47512" y="38094"/>
                        <a:pt x="50179" y="35822"/>
                      </a:cubicBezTo>
                      <a:cubicBezTo>
                        <a:pt x="52084" y="34118"/>
                        <a:pt x="53799" y="31940"/>
                        <a:pt x="54942" y="29763"/>
                      </a:cubicBezTo>
                      <a:cubicBezTo>
                        <a:pt x="56466" y="26733"/>
                        <a:pt x="57037" y="23893"/>
                        <a:pt x="57132" y="20485"/>
                      </a:cubicBezTo>
                      <a:cubicBezTo>
                        <a:pt x="57228" y="17077"/>
                        <a:pt x="56085" y="14047"/>
                        <a:pt x="54561" y="11112"/>
                      </a:cubicBezTo>
                      <a:cubicBezTo>
                        <a:pt x="51798" y="5905"/>
                        <a:pt x="46369" y="2687"/>
                        <a:pt x="40845" y="982"/>
                      </a:cubicBezTo>
                      <a:cubicBezTo>
                        <a:pt x="31510" y="-1952"/>
                        <a:pt x="22366" y="2213"/>
                        <a:pt x="14556" y="6568"/>
                      </a:cubicBezTo>
                      <a:cubicBezTo>
                        <a:pt x="9793" y="9219"/>
                        <a:pt x="5602" y="12438"/>
                        <a:pt x="2649" y="17077"/>
                      </a:cubicBezTo>
                      <a:cubicBezTo>
                        <a:pt x="-113" y="21621"/>
                        <a:pt x="-875" y="28154"/>
                        <a:pt x="1125" y="33361"/>
                      </a:cubicBezTo>
                      <a:close/>
                    </a:path>
                  </a:pathLst>
                </a:custGeom>
                <a:solidFill>
                  <a:srgbClr val="F6C0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63" name="Freeform 258">
                  <a:extLst>
                    <a:ext uri="{FF2B5EF4-FFF2-40B4-BE49-F238E27FC236}">
                      <a16:creationId xmlns:a16="http://schemas.microsoft.com/office/drawing/2014/main" id="{F32BBF1A-5D45-7925-4502-98245BB29F9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66729" y="934718"/>
                  <a:ext cx="448390" cy="400830"/>
                </a:xfrm>
                <a:custGeom>
                  <a:avLst/>
                  <a:gdLst>
                    <a:gd name="connsiteX0" fmla="*/ 337673 w 448390"/>
                    <a:gd name="connsiteY0" fmla="*/ 251923 h 400830"/>
                    <a:gd name="connsiteX1" fmla="*/ 267855 w 448390"/>
                    <a:gd name="connsiteY1" fmla="*/ 243687 h 400830"/>
                    <a:gd name="connsiteX2" fmla="*/ 202037 w 448390"/>
                    <a:gd name="connsiteY2" fmla="*/ 271142 h 400830"/>
                    <a:gd name="connsiteX3" fmla="*/ 119169 w 448390"/>
                    <a:gd name="connsiteY3" fmla="*/ 247190 h 400830"/>
                    <a:gd name="connsiteX4" fmla="*/ 61924 w 448390"/>
                    <a:gd name="connsiteY4" fmla="*/ 212539 h 400830"/>
                    <a:gd name="connsiteX5" fmla="*/ 1917 w 448390"/>
                    <a:gd name="connsiteY5" fmla="*/ 228918 h 400830"/>
                    <a:gd name="connsiteX6" fmla="*/ 63639 w 448390"/>
                    <a:gd name="connsiteY6" fmla="*/ 284869 h 400830"/>
                    <a:gd name="connsiteX7" fmla="*/ 116502 w 448390"/>
                    <a:gd name="connsiteY7" fmla="*/ 341862 h 400830"/>
                    <a:gd name="connsiteX8" fmla="*/ 195655 w 448390"/>
                    <a:gd name="connsiteY8" fmla="*/ 334857 h 400830"/>
                    <a:gd name="connsiteX9" fmla="*/ 254806 w 448390"/>
                    <a:gd name="connsiteY9" fmla="*/ 388063 h 400830"/>
                    <a:gd name="connsiteX10" fmla="*/ 327481 w 448390"/>
                    <a:gd name="connsiteY10" fmla="*/ 393743 h 400830"/>
                    <a:gd name="connsiteX11" fmla="*/ 348341 w 448390"/>
                    <a:gd name="connsiteY11" fmla="*/ 322076 h 400830"/>
                    <a:gd name="connsiteX12" fmla="*/ 397014 w 448390"/>
                    <a:gd name="connsiteY12" fmla="*/ 272183 h 400830"/>
                    <a:gd name="connsiteX13" fmla="*/ 447973 w 448390"/>
                    <a:gd name="connsiteY13" fmla="*/ 231001 h 400830"/>
                    <a:gd name="connsiteX14" fmla="*/ 415683 w 448390"/>
                    <a:gd name="connsiteY14" fmla="*/ 148635 h 400830"/>
                    <a:gd name="connsiteX15" fmla="*/ 364724 w 448390"/>
                    <a:gd name="connsiteY15" fmla="*/ 89844 h 400830"/>
                    <a:gd name="connsiteX16" fmla="*/ 343959 w 448390"/>
                    <a:gd name="connsiteY16" fmla="*/ 19028 h 400830"/>
                    <a:gd name="connsiteX17" fmla="*/ 288715 w 448390"/>
                    <a:gd name="connsiteY17" fmla="*/ 93631 h 400830"/>
                    <a:gd name="connsiteX18" fmla="*/ 343579 w 448390"/>
                    <a:gd name="connsiteY18" fmla="*/ 147783 h 400830"/>
                    <a:gd name="connsiteX19" fmla="*/ 334339 w 448390"/>
                    <a:gd name="connsiteY19" fmla="*/ 184516 h 400830"/>
                    <a:gd name="connsiteX20" fmla="*/ 348817 w 448390"/>
                    <a:gd name="connsiteY20" fmla="*/ 216800 h 400830"/>
                    <a:gd name="connsiteX21" fmla="*/ 337673 w 448390"/>
                    <a:gd name="connsiteY21" fmla="*/ 251923 h 400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48390" h="400830">
                      <a:moveTo>
                        <a:pt x="337673" y="251923"/>
                      </a:moveTo>
                      <a:cubicBezTo>
                        <a:pt x="318909" y="231190"/>
                        <a:pt x="291858" y="238480"/>
                        <a:pt x="267855" y="243687"/>
                      </a:cubicBezTo>
                      <a:cubicBezTo>
                        <a:pt x="238994" y="249935"/>
                        <a:pt x="226897" y="274550"/>
                        <a:pt x="202037" y="271142"/>
                      </a:cubicBezTo>
                      <a:cubicBezTo>
                        <a:pt x="168414" y="266503"/>
                        <a:pt x="155460" y="242551"/>
                        <a:pt x="119169" y="247190"/>
                      </a:cubicBezTo>
                      <a:cubicBezTo>
                        <a:pt x="72783" y="253059"/>
                        <a:pt x="83832" y="244066"/>
                        <a:pt x="61924" y="212539"/>
                      </a:cubicBezTo>
                      <a:cubicBezTo>
                        <a:pt x="43636" y="186126"/>
                        <a:pt x="-10847" y="190197"/>
                        <a:pt x="1917" y="228918"/>
                      </a:cubicBezTo>
                      <a:cubicBezTo>
                        <a:pt x="9918" y="253343"/>
                        <a:pt x="49637" y="262905"/>
                        <a:pt x="63639" y="284869"/>
                      </a:cubicBezTo>
                      <a:cubicBezTo>
                        <a:pt x="79736" y="309958"/>
                        <a:pt x="84784" y="330218"/>
                        <a:pt x="116502" y="341862"/>
                      </a:cubicBezTo>
                      <a:cubicBezTo>
                        <a:pt x="144792" y="352276"/>
                        <a:pt x="171843" y="326431"/>
                        <a:pt x="195655" y="334857"/>
                      </a:cubicBezTo>
                      <a:cubicBezTo>
                        <a:pt x="216325" y="342241"/>
                        <a:pt x="230898" y="376039"/>
                        <a:pt x="254806" y="388063"/>
                      </a:cubicBezTo>
                      <a:cubicBezTo>
                        <a:pt x="273760" y="397530"/>
                        <a:pt x="309860" y="408228"/>
                        <a:pt x="327481" y="393743"/>
                      </a:cubicBezTo>
                      <a:cubicBezTo>
                        <a:pt x="344245" y="379921"/>
                        <a:pt x="338911" y="342904"/>
                        <a:pt x="348341" y="322076"/>
                      </a:cubicBezTo>
                      <a:cubicBezTo>
                        <a:pt x="359866" y="296609"/>
                        <a:pt x="369486" y="282692"/>
                        <a:pt x="397014" y="272183"/>
                      </a:cubicBezTo>
                      <a:cubicBezTo>
                        <a:pt x="420731" y="263095"/>
                        <a:pt x="443972" y="264136"/>
                        <a:pt x="447973" y="231001"/>
                      </a:cubicBezTo>
                      <a:cubicBezTo>
                        <a:pt x="451401" y="202504"/>
                        <a:pt x="433114" y="170315"/>
                        <a:pt x="415683" y="148635"/>
                      </a:cubicBezTo>
                      <a:cubicBezTo>
                        <a:pt x="399776" y="128943"/>
                        <a:pt x="371677" y="114269"/>
                        <a:pt x="364724" y="89844"/>
                      </a:cubicBezTo>
                      <a:cubicBezTo>
                        <a:pt x="357009" y="62767"/>
                        <a:pt x="368629" y="42223"/>
                        <a:pt x="343959" y="19028"/>
                      </a:cubicBezTo>
                      <a:cubicBezTo>
                        <a:pt x="283761" y="-37870"/>
                        <a:pt x="232803" y="46484"/>
                        <a:pt x="288715" y="93631"/>
                      </a:cubicBezTo>
                      <a:cubicBezTo>
                        <a:pt x="309955" y="111524"/>
                        <a:pt x="340911" y="116352"/>
                        <a:pt x="343579" y="147783"/>
                      </a:cubicBezTo>
                      <a:cubicBezTo>
                        <a:pt x="344722" y="161132"/>
                        <a:pt x="333958" y="171925"/>
                        <a:pt x="334339" y="184516"/>
                      </a:cubicBezTo>
                      <a:cubicBezTo>
                        <a:pt x="334720" y="197960"/>
                        <a:pt x="342817" y="205534"/>
                        <a:pt x="348817" y="216800"/>
                      </a:cubicBezTo>
                      <a:cubicBezTo>
                        <a:pt x="355199" y="229013"/>
                        <a:pt x="351484" y="252018"/>
                        <a:pt x="337673" y="25192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64" name="Freeform 259">
                  <a:extLst>
                    <a:ext uri="{FF2B5EF4-FFF2-40B4-BE49-F238E27FC236}">
                      <a16:creationId xmlns:a16="http://schemas.microsoft.com/office/drawing/2014/main" id="{BAED8F9D-89E6-DE22-5402-8BEFDC438CFD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-2118194">
                  <a:off x="6887421" y="941349"/>
                  <a:ext cx="113537" cy="143712"/>
                </a:xfrm>
                <a:custGeom>
                  <a:avLst/>
                  <a:gdLst>
                    <a:gd name="connsiteX0" fmla="*/ 113537 w 113537"/>
                    <a:gd name="connsiteY0" fmla="*/ 71856 h 143712"/>
                    <a:gd name="connsiteX1" fmla="*/ 56769 w 113537"/>
                    <a:gd name="connsiteY1" fmla="*/ 143712 h 143712"/>
                    <a:gd name="connsiteX2" fmla="*/ 0 w 113537"/>
                    <a:gd name="connsiteY2" fmla="*/ 71856 h 143712"/>
                    <a:gd name="connsiteX3" fmla="*/ 56769 w 113537"/>
                    <a:gd name="connsiteY3" fmla="*/ 0 h 143712"/>
                    <a:gd name="connsiteX4" fmla="*/ 113537 w 113537"/>
                    <a:gd name="connsiteY4" fmla="*/ 71856 h 143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3537" h="143712">
                      <a:moveTo>
                        <a:pt x="113537" y="71856"/>
                      </a:moveTo>
                      <a:cubicBezTo>
                        <a:pt x="113537" y="111541"/>
                        <a:pt x="88121" y="143712"/>
                        <a:pt x="56769" y="143712"/>
                      </a:cubicBezTo>
                      <a:cubicBezTo>
                        <a:pt x="25416" y="143712"/>
                        <a:pt x="0" y="111541"/>
                        <a:pt x="0" y="71856"/>
                      </a:cubicBezTo>
                      <a:cubicBezTo>
                        <a:pt x="0" y="32171"/>
                        <a:pt x="25417" y="0"/>
                        <a:pt x="56769" y="0"/>
                      </a:cubicBezTo>
                      <a:cubicBezTo>
                        <a:pt x="88121" y="0"/>
                        <a:pt x="113537" y="32171"/>
                        <a:pt x="113537" y="71856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65" name="Freeform 260">
                  <a:extLst>
                    <a:ext uri="{FF2B5EF4-FFF2-40B4-BE49-F238E27FC236}">
                      <a16:creationId xmlns:a16="http://schemas.microsoft.com/office/drawing/2014/main" id="{C1A3A9A3-E63F-DB9B-D636-47B8CB71B37E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-2118194">
                  <a:off x="6912758" y="973443"/>
                  <a:ext cx="62864" cy="79524"/>
                </a:xfrm>
                <a:custGeom>
                  <a:avLst/>
                  <a:gdLst>
                    <a:gd name="connsiteX0" fmla="*/ 62865 w 62864"/>
                    <a:gd name="connsiteY0" fmla="*/ 39762 h 79524"/>
                    <a:gd name="connsiteX1" fmla="*/ 31432 w 62864"/>
                    <a:gd name="connsiteY1" fmla="*/ 79525 h 79524"/>
                    <a:gd name="connsiteX2" fmla="*/ 0 w 62864"/>
                    <a:gd name="connsiteY2" fmla="*/ 39762 h 79524"/>
                    <a:gd name="connsiteX3" fmla="*/ 31432 w 62864"/>
                    <a:gd name="connsiteY3" fmla="*/ 0 h 79524"/>
                    <a:gd name="connsiteX4" fmla="*/ 62865 w 62864"/>
                    <a:gd name="connsiteY4" fmla="*/ 39762 h 79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864" h="79524">
                      <a:moveTo>
                        <a:pt x="62865" y="39762"/>
                      </a:moveTo>
                      <a:cubicBezTo>
                        <a:pt x="62865" y="61722"/>
                        <a:pt x="48792" y="79525"/>
                        <a:pt x="31432" y="79525"/>
                      </a:cubicBezTo>
                      <a:cubicBezTo>
                        <a:pt x="14073" y="79525"/>
                        <a:pt x="0" y="61722"/>
                        <a:pt x="0" y="39762"/>
                      </a:cubicBezTo>
                      <a:cubicBezTo>
                        <a:pt x="0" y="17802"/>
                        <a:pt x="14073" y="0"/>
                        <a:pt x="31432" y="0"/>
                      </a:cubicBezTo>
                      <a:cubicBezTo>
                        <a:pt x="48792" y="0"/>
                        <a:pt x="62865" y="17802"/>
                        <a:pt x="62865" y="39762"/>
                      </a:cubicBezTo>
                      <a:close/>
                    </a:path>
                  </a:pathLst>
                </a:custGeom>
                <a:solidFill>
                  <a:srgbClr val="FFFFFF">
                    <a:alpha val="6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620" name="Graphic 6797">
                <a:extLst>
                  <a:ext uri="{FF2B5EF4-FFF2-40B4-BE49-F238E27FC236}">
                    <a16:creationId xmlns:a16="http://schemas.microsoft.com/office/drawing/2014/main" id="{93E7D0F4-4C12-7955-F22B-A16CE680D43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937511">
                <a:off x="1986320" y="3091767"/>
                <a:ext cx="71593" cy="71198"/>
                <a:chOff x="6523116" y="846861"/>
                <a:chExt cx="519874" cy="517007"/>
              </a:xfrm>
            </p:grpSpPr>
            <p:sp>
              <p:nvSpPr>
                <p:cNvPr id="698" name="Freeform 9">
                  <a:extLst>
                    <a:ext uri="{FF2B5EF4-FFF2-40B4-BE49-F238E27FC236}">
                      <a16:creationId xmlns:a16="http://schemas.microsoft.com/office/drawing/2014/main" id="{BB45230B-9529-55CE-613A-6F4DDEE9E38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23116" y="846861"/>
                  <a:ext cx="519874" cy="516723"/>
                </a:xfrm>
                <a:custGeom>
                  <a:avLst/>
                  <a:gdLst>
                    <a:gd name="connsiteX0" fmla="*/ 519875 w 519874"/>
                    <a:gd name="connsiteY0" fmla="*/ 258362 h 516723"/>
                    <a:gd name="connsiteX1" fmla="*/ 259937 w 519874"/>
                    <a:gd name="connsiteY1" fmla="*/ 516724 h 516723"/>
                    <a:gd name="connsiteX2" fmla="*/ 0 w 519874"/>
                    <a:gd name="connsiteY2" fmla="*/ 258362 h 516723"/>
                    <a:gd name="connsiteX3" fmla="*/ 259937 w 519874"/>
                    <a:gd name="connsiteY3" fmla="*/ 0 h 516723"/>
                    <a:gd name="connsiteX4" fmla="*/ 519875 w 519874"/>
                    <a:gd name="connsiteY4" fmla="*/ 258362 h 516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9874" h="516723">
                      <a:moveTo>
                        <a:pt x="519875" y="258362"/>
                      </a:moveTo>
                      <a:cubicBezTo>
                        <a:pt x="519875" y="401051"/>
                        <a:pt x="403497" y="516724"/>
                        <a:pt x="259937" y="516724"/>
                      </a:cubicBezTo>
                      <a:cubicBezTo>
                        <a:pt x="116378" y="516724"/>
                        <a:pt x="0" y="401051"/>
                        <a:pt x="0" y="258362"/>
                      </a:cubicBezTo>
                      <a:cubicBezTo>
                        <a:pt x="0" y="115673"/>
                        <a:pt x="116378" y="0"/>
                        <a:pt x="259937" y="0"/>
                      </a:cubicBezTo>
                      <a:cubicBezTo>
                        <a:pt x="403497" y="0"/>
                        <a:pt x="519875" y="115673"/>
                        <a:pt x="519875" y="258362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99" name="Freeform 10">
                  <a:extLst>
                    <a:ext uri="{FF2B5EF4-FFF2-40B4-BE49-F238E27FC236}">
                      <a16:creationId xmlns:a16="http://schemas.microsoft.com/office/drawing/2014/main" id="{E5C82078-15C8-CA90-7C6D-CC8D13FB3A0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18269" y="850997"/>
                  <a:ext cx="415968" cy="512871"/>
                </a:xfrm>
                <a:custGeom>
                  <a:avLst/>
                  <a:gdLst>
                    <a:gd name="connsiteX0" fmla="*/ 386334 w 415968"/>
                    <a:gd name="connsiteY0" fmla="*/ 375691 h 512871"/>
                    <a:gd name="connsiteX1" fmla="*/ 394240 w 415968"/>
                    <a:gd name="connsiteY1" fmla="*/ 359028 h 512871"/>
                    <a:gd name="connsiteX2" fmla="*/ 415671 w 415968"/>
                    <a:gd name="connsiteY2" fmla="*/ 270888 h 512871"/>
                    <a:gd name="connsiteX3" fmla="*/ 394240 w 415968"/>
                    <a:gd name="connsiteY3" fmla="*/ 162109 h 512871"/>
                    <a:gd name="connsiteX4" fmla="*/ 284416 w 415968"/>
                    <a:gd name="connsiteY4" fmla="*/ 29188 h 512871"/>
                    <a:gd name="connsiteX5" fmla="*/ 152305 w 415968"/>
                    <a:gd name="connsiteY5" fmla="*/ 124 h 512871"/>
                    <a:gd name="connsiteX6" fmla="*/ 60103 w 415968"/>
                    <a:gd name="connsiteY6" fmla="*/ 20005 h 512871"/>
                    <a:gd name="connsiteX7" fmla="*/ 0 w 415968"/>
                    <a:gd name="connsiteY7" fmla="*/ 54561 h 512871"/>
                    <a:gd name="connsiteX8" fmla="*/ 40291 w 415968"/>
                    <a:gd name="connsiteY8" fmla="*/ 49448 h 512871"/>
                    <a:gd name="connsiteX9" fmla="*/ 149638 w 415968"/>
                    <a:gd name="connsiteY9" fmla="*/ 70087 h 512871"/>
                    <a:gd name="connsiteX10" fmla="*/ 258032 w 415968"/>
                    <a:gd name="connsiteY10" fmla="*/ 205469 h 512871"/>
                    <a:gd name="connsiteX11" fmla="*/ 280797 w 415968"/>
                    <a:gd name="connsiteY11" fmla="*/ 311787 h 512871"/>
                    <a:gd name="connsiteX12" fmla="*/ 259366 w 415968"/>
                    <a:gd name="connsiteY12" fmla="*/ 399927 h 512871"/>
                    <a:gd name="connsiteX13" fmla="*/ 251460 w 415968"/>
                    <a:gd name="connsiteY13" fmla="*/ 416589 h 512871"/>
                    <a:gd name="connsiteX14" fmla="*/ 145732 w 415968"/>
                    <a:gd name="connsiteY14" fmla="*/ 512871 h 512871"/>
                    <a:gd name="connsiteX15" fmla="*/ 240601 w 415968"/>
                    <a:gd name="connsiteY15" fmla="*/ 498292 h 512871"/>
                    <a:gd name="connsiteX16" fmla="*/ 386334 w 415968"/>
                    <a:gd name="connsiteY16" fmla="*/ 375691 h 512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15968" h="512871">
                      <a:moveTo>
                        <a:pt x="386334" y="375691"/>
                      </a:moveTo>
                      <a:cubicBezTo>
                        <a:pt x="389191" y="370294"/>
                        <a:pt x="391763" y="364709"/>
                        <a:pt x="394240" y="359028"/>
                      </a:cubicBezTo>
                      <a:cubicBezTo>
                        <a:pt x="406146" y="331479"/>
                        <a:pt x="413385" y="301373"/>
                        <a:pt x="415671" y="270888"/>
                      </a:cubicBezTo>
                      <a:cubicBezTo>
                        <a:pt x="418243" y="237279"/>
                        <a:pt x="403574" y="194203"/>
                        <a:pt x="394240" y="162109"/>
                      </a:cubicBezTo>
                      <a:cubicBezTo>
                        <a:pt x="376142" y="100098"/>
                        <a:pt x="338138" y="62513"/>
                        <a:pt x="284416" y="29188"/>
                      </a:cubicBezTo>
                      <a:cubicBezTo>
                        <a:pt x="246126" y="5426"/>
                        <a:pt x="198406" y="-1012"/>
                        <a:pt x="152305" y="124"/>
                      </a:cubicBezTo>
                      <a:cubicBezTo>
                        <a:pt x="119253" y="976"/>
                        <a:pt x="78581" y="14609"/>
                        <a:pt x="60103" y="20005"/>
                      </a:cubicBezTo>
                      <a:cubicBezTo>
                        <a:pt x="38767" y="26254"/>
                        <a:pt x="17050" y="47650"/>
                        <a:pt x="0" y="54561"/>
                      </a:cubicBezTo>
                      <a:cubicBezTo>
                        <a:pt x="3048" y="54182"/>
                        <a:pt x="37243" y="49543"/>
                        <a:pt x="40291" y="49448"/>
                      </a:cubicBezTo>
                      <a:cubicBezTo>
                        <a:pt x="86392" y="48312"/>
                        <a:pt x="108299" y="52099"/>
                        <a:pt x="149638" y="70087"/>
                      </a:cubicBezTo>
                      <a:cubicBezTo>
                        <a:pt x="210502" y="96595"/>
                        <a:pt x="239935" y="143458"/>
                        <a:pt x="258032" y="205469"/>
                      </a:cubicBezTo>
                      <a:cubicBezTo>
                        <a:pt x="267367" y="237469"/>
                        <a:pt x="283369" y="278178"/>
                        <a:pt x="280797" y="311787"/>
                      </a:cubicBezTo>
                      <a:cubicBezTo>
                        <a:pt x="278511" y="342271"/>
                        <a:pt x="271272" y="372377"/>
                        <a:pt x="259366" y="399927"/>
                      </a:cubicBezTo>
                      <a:cubicBezTo>
                        <a:pt x="256889" y="405607"/>
                        <a:pt x="254317" y="411098"/>
                        <a:pt x="251460" y="416589"/>
                      </a:cubicBezTo>
                      <a:cubicBezTo>
                        <a:pt x="236315" y="445654"/>
                        <a:pt x="171164" y="495168"/>
                        <a:pt x="145732" y="512871"/>
                      </a:cubicBezTo>
                      <a:cubicBezTo>
                        <a:pt x="168307" y="512682"/>
                        <a:pt x="219551" y="503972"/>
                        <a:pt x="240601" y="498292"/>
                      </a:cubicBezTo>
                      <a:cubicBezTo>
                        <a:pt x="296323" y="483050"/>
                        <a:pt x="358712" y="428423"/>
                        <a:pt x="386334" y="375691"/>
                      </a:cubicBezTo>
                    </a:path>
                  </a:pathLst>
                </a:custGeom>
                <a:solidFill>
                  <a:srgbClr val="F6C0DC">
                    <a:alpha val="6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00" name="Freeform 11">
                  <a:extLst>
                    <a:ext uri="{FF2B5EF4-FFF2-40B4-BE49-F238E27FC236}">
                      <a16:creationId xmlns:a16="http://schemas.microsoft.com/office/drawing/2014/main" id="{92608ED9-8B3D-E35F-4451-F8554493149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01207" y="1050945"/>
                  <a:ext cx="69674" cy="60382"/>
                </a:xfrm>
                <a:custGeom>
                  <a:avLst/>
                  <a:gdLst>
                    <a:gd name="connsiteX0" fmla="*/ 1252 w 69674"/>
                    <a:gd name="connsiteY0" fmla="*/ 22941 h 60382"/>
                    <a:gd name="connsiteX1" fmla="*/ 14 w 69674"/>
                    <a:gd name="connsiteY1" fmla="*/ 31367 h 60382"/>
                    <a:gd name="connsiteX2" fmla="*/ 4300 w 69674"/>
                    <a:gd name="connsiteY2" fmla="*/ 47177 h 60382"/>
                    <a:gd name="connsiteX3" fmla="*/ 16682 w 69674"/>
                    <a:gd name="connsiteY3" fmla="*/ 58065 h 60382"/>
                    <a:gd name="connsiteX4" fmla="*/ 36590 w 69674"/>
                    <a:gd name="connsiteY4" fmla="*/ 59390 h 60382"/>
                    <a:gd name="connsiteX5" fmla="*/ 63069 w 69674"/>
                    <a:gd name="connsiteY5" fmla="*/ 38089 h 60382"/>
                    <a:gd name="connsiteX6" fmla="*/ 64784 w 69674"/>
                    <a:gd name="connsiteY6" fmla="*/ 35533 h 60382"/>
                    <a:gd name="connsiteX7" fmla="*/ 65927 w 69674"/>
                    <a:gd name="connsiteY7" fmla="*/ 34491 h 60382"/>
                    <a:gd name="connsiteX8" fmla="*/ 69641 w 69674"/>
                    <a:gd name="connsiteY8" fmla="*/ 24456 h 60382"/>
                    <a:gd name="connsiteX9" fmla="*/ 68975 w 69674"/>
                    <a:gd name="connsiteY9" fmla="*/ 20953 h 60382"/>
                    <a:gd name="connsiteX10" fmla="*/ 65165 w 69674"/>
                    <a:gd name="connsiteY10" fmla="*/ 14989 h 60382"/>
                    <a:gd name="connsiteX11" fmla="*/ 52401 w 69674"/>
                    <a:gd name="connsiteY11" fmla="*/ 4764 h 60382"/>
                    <a:gd name="connsiteX12" fmla="*/ 34208 w 69674"/>
                    <a:gd name="connsiteY12" fmla="*/ 30 h 60382"/>
                    <a:gd name="connsiteX13" fmla="*/ 6681 w 69674"/>
                    <a:gd name="connsiteY13" fmla="*/ 12716 h 60382"/>
                    <a:gd name="connsiteX14" fmla="*/ 1252 w 69674"/>
                    <a:gd name="connsiteY14" fmla="*/ 22941 h 60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674" h="60382">
                      <a:moveTo>
                        <a:pt x="1252" y="22941"/>
                      </a:moveTo>
                      <a:cubicBezTo>
                        <a:pt x="299" y="25687"/>
                        <a:pt x="14" y="28527"/>
                        <a:pt x="14" y="31367"/>
                      </a:cubicBezTo>
                      <a:cubicBezTo>
                        <a:pt x="-177" y="36858"/>
                        <a:pt x="1633" y="42444"/>
                        <a:pt x="4300" y="47177"/>
                      </a:cubicBezTo>
                      <a:cubicBezTo>
                        <a:pt x="7062" y="51816"/>
                        <a:pt x="11634" y="56077"/>
                        <a:pt x="16682" y="58065"/>
                      </a:cubicBezTo>
                      <a:cubicBezTo>
                        <a:pt x="23255" y="60716"/>
                        <a:pt x="29636" y="61000"/>
                        <a:pt x="36590" y="59390"/>
                      </a:cubicBezTo>
                      <a:cubicBezTo>
                        <a:pt x="48306" y="56739"/>
                        <a:pt x="56497" y="47367"/>
                        <a:pt x="63069" y="38089"/>
                      </a:cubicBezTo>
                      <a:cubicBezTo>
                        <a:pt x="63736" y="37237"/>
                        <a:pt x="64212" y="36385"/>
                        <a:pt x="64784" y="35533"/>
                      </a:cubicBezTo>
                      <a:cubicBezTo>
                        <a:pt x="65165" y="35154"/>
                        <a:pt x="65641" y="34870"/>
                        <a:pt x="65927" y="34491"/>
                      </a:cubicBezTo>
                      <a:cubicBezTo>
                        <a:pt x="68308" y="31746"/>
                        <a:pt x="69927" y="28148"/>
                        <a:pt x="69641" y="24456"/>
                      </a:cubicBezTo>
                      <a:cubicBezTo>
                        <a:pt x="69451" y="23320"/>
                        <a:pt x="69260" y="22184"/>
                        <a:pt x="68975" y="20953"/>
                      </a:cubicBezTo>
                      <a:cubicBezTo>
                        <a:pt x="68213" y="18681"/>
                        <a:pt x="66974" y="16693"/>
                        <a:pt x="65165" y="14989"/>
                      </a:cubicBezTo>
                      <a:cubicBezTo>
                        <a:pt x="61640" y="10823"/>
                        <a:pt x="57164" y="7320"/>
                        <a:pt x="52401" y="4764"/>
                      </a:cubicBezTo>
                      <a:cubicBezTo>
                        <a:pt x="46686" y="1640"/>
                        <a:pt x="40590" y="314"/>
                        <a:pt x="34208" y="30"/>
                      </a:cubicBezTo>
                      <a:cubicBezTo>
                        <a:pt x="24112" y="-443"/>
                        <a:pt x="12682" y="4669"/>
                        <a:pt x="6681" y="12716"/>
                      </a:cubicBezTo>
                      <a:cubicBezTo>
                        <a:pt x="4109" y="16219"/>
                        <a:pt x="2681" y="18870"/>
                        <a:pt x="1252" y="22941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01" name="Freeform 15">
                  <a:extLst>
                    <a:ext uri="{FF2B5EF4-FFF2-40B4-BE49-F238E27FC236}">
                      <a16:creationId xmlns:a16="http://schemas.microsoft.com/office/drawing/2014/main" id="{9404879D-F278-D214-9C4C-A6FE1D3E2BC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44374" y="1050105"/>
                  <a:ext cx="52468" cy="59294"/>
                </a:xfrm>
                <a:custGeom>
                  <a:avLst/>
                  <a:gdLst>
                    <a:gd name="connsiteX0" fmla="*/ 935 w 52468"/>
                    <a:gd name="connsiteY0" fmla="*/ 17722 h 59294"/>
                    <a:gd name="connsiteX1" fmla="*/ 363 w 52468"/>
                    <a:gd name="connsiteY1" fmla="*/ 27757 h 59294"/>
                    <a:gd name="connsiteX2" fmla="*/ 6936 w 52468"/>
                    <a:gd name="connsiteY2" fmla="*/ 43188 h 59294"/>
                    <a:gd name="connsiteX3" fmla="*/ 9793 w 52468"/>
                    <a:gd name="connsiteY3" fmla="*/ 46691 h 59294"/>
                    <a:gd name="connsiteX4" fmla="*/ 14937 w 52468"/>
                    <a:gd name="connsiteY4" fmla="*/ 54644 h 59294"/>
                    <a:gd name="connsiteX5" fmla="*/ 27129 w 52468"/>
                    <a:gd name="connsiteY5" fmla="*/ 59283 h 59294"/>
                    <a:gd name="connsiteX6" fmla="*/ 35034 w 52468"/>
                    <a:gd name="connsiteY6" fmla="*/ 56916 h 59294"/>
                    <a:gd name="connsiteX7" fmla="*/ 39321 w 52468"/>
                    <a:gd name="connsiteY7" fmla="*/ 54076 h 59294"/>
                    <a:gd name="connsiteX8" fmla="*/ 39797 w 52468"/>
                    <a:gd name="connsiteY8" fmla="*/ 53413 h 59294"/>
                    <a:gd name="connsiteX9" fmla="*/ 52179 w 52468"/>
                    <a:gd name="connsiteY9" fmla="*/ 33153 h 59294"/>
                    <a:gd name="connsiteX10" fmla="*/ 50655 w 52468"/>
                    <a:gd name="connsiteY10" fmla="*/ 19142 h 59294"/>
                    <a:gd name="connsiteX11" fmla="*/ 41892 w 52468"/>
                    <a:gd name="connsiteY11" fmla="*/ 6834 h 59294"/>
                    <a:gd name="connsiteX12" fmla="*/ 24176 w 52468"/>
                    <a:gd name="connsiteY12" fmla="*/ 18 h 59294"/>
                    <a:gd name="connsiteX13" fmla="*/ 17127 w 52468"/>
                    <a:gd name="connsiteY13" fmla="*/ 870 h 59294"/>
                    <a:gd name="connsiteX14" fmla="*/ 7983 w 52468"/>
                    <a:gd name="connsiteY14" fmla="*/ 5793 h 59294"/>
                    <a:gd name="connsiteX15" fmla="*/ 935 w 52468"/>
                    <a:gd name="connsiteY15" fmla="*/ 17722 h 59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2468" h="59294">
                      <a:moveTo>
                        <a:pt x="935" y="17722"/>
                      </a:moveTo>
                      <a:cubicBezTo>
                        <a:pt x="-18" y="20846"/>
                        <a:pt x="-303" y="24443"/>
                        <a:pt x="363" y="27757"/>
                      </a:cubicBezTo>
                      <a:cubicBezTo>
                        <a:pt x="1411" y="33248"/>
                        <a:pt x="3507" y="38360"/>
                        <a:pt x="6936" y="43188"/>
                      </a:cubicBezTo>
                      <a:cubicBezTo>
                        <a:pt x="7793" y="44419"/>
                        <a:pt x="8841" y="45555"/>
                        <a:pt x="9793" y="46691"/>
                      </a:cubicBezTo>
                      <a:cubicBezTo>
                        <a:pt x="10650" y="49626"/>
                        <a:pt x="12555" y="52656"/>
                        <a:pt x="14937" y="54644"/>
                      </a:cubicBezTo>
                      <a:cubicBezTo>
                        <a:pt x="18366" y="57389"/>
                        <a:pt x="22747" y="59472"/>
                        <a:pt x="27129" y="59283"/>
                      </a:cubicBezTo>
                      <a:cubicBezTo>
                        <a:pt x="30081" y="59188"/>
                        <a:pt x="32653" y="58241"/>
                        <a:pt x="35034" y="56916"/>
                      </a:cubicBezTo>
                      <a:cubicBezTo>
                        <a:pt x="36654" y="56159"/>
                        <a:pt x="38273" y="55212"/>
                        <a:pt x="39321" y="54076"/>
                      </a:cubicBezTo>
                      <a:cubicBezTo>
                        <a:pt x="39511" y="53887"/>
                        <a:pt x="39606" y="53603"/>
                        <a:pt x="39797" y="53413"/>
                      </a:cubicBezTo>
                      <a:cubicBezTo>
                        <a:pt x="45702" y="47827"/>
                        <a:pt x="50941" y="41295"/>
                        <a:pt x="52179" y="33153"/>
                      </a:cubicBezTo>
                      <a:cubicBezTo>
                        <a:pt x="52846" y="28609"/>
                        <a:pt x="52370" y="23686"/>
                        <a:pt x="50655" y="19142"/>
                      </a:cubicBezTo>
                      <a:cubicBezTo>
                        <a:pt x="48941" y="14692"/>
                        <a:pt x="45798" y="9958"/>
                        <a:pt x="41892" y="6834"/>
                      </a:cubicBezTo>
                      <a:cubicBezTo>
                        <a:pt x="36654" y="2669"/>
                        <a:pt x="30843" y="302"/>
                        <a:pt x="24176" y="18"/>
                      </a:cubicBezTo>
                      <a:cubicBezTo>
                        <a:pt x="21795" y="-77"/>
                        <a:pt x="19318" y="207"/>
                        <a:pt x="17127" y="870"/>
                      </a:cubicBezTo>
                      <a:cubicBezTo>
                        <a:pt x="13222" y="2101"/>
                        <a:pt x="11127" y="3426"/>
                        <a:pt x="7983" y="5793"/>
                      </a:cubicBezTo>
                      <a:cubicBezTo>
                        <a:pt x="4173" y="8917"/>
                        <a:pt x="2364" y="13272"/>
                        <a:pt x="935" y="1772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02" name="Freeform 3233">
                  <a:extLst>
                    <a:ext uri="{FF2B5EF4-FFF2-40B4-BE49-F238E27FC236}">
                      <a16:creationId xmlns:a16="http://schemas.microsoft.com/office/drawing/2014/main" id="{E0C3E113-C1F3-987E-6DF6-E290B439A85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67530" y="973146"/>
                  <a:ext cx="57531" cy="60373"/>
                </a:xfrm>
                <a:custGeom>
                  <a:avLst/>
                  <a:gdLst>
                    <a:gd name="connsiteX0" fmla="*/ 258 w 57531"/>
                    <a:gd name="connsiteY0" fmla="*/ 23392 h 60373"/>
                    <a:gd name="connsiteX1" fmla="*/ 4545 w 57531"/>
                    <a:gd name="connsiteY1" fmla="*/ 43463 h 60373"/>
                    <a:gd name="connsiteX2" fmla="*/ 9498 w 57531"/>
                    <a:gd name="connsiteY2" fmla="*/ 49238 h 60373"/>
                    <a:gd name="connsiteX3" fmla="*/ 11307 w 57531"/>
                    <a:gd name="connsiteY3" fmla="*/ 53782 h 60373"/>
                    <a:gd name="connsiteX4" fmla="*/ 20070 w 57531"/>
                    <a:gd name="connsiteY4" fmla="*/ 59936 h 60373"/>
                    <a:gd name="connsiteX5" fmla="*/ 49979 w 57531"/>
                    <a:gd name="connsiteY5" fmla="*/ 49427 h 60373"/>
                    <a:gd name="connsiteX6" fmla="*/ 57218 w 57531"/>
                    <a:gd name="connsiteY6" fmla="*/ 34469 h 60373"/>
                    <a:gd name="connsiteX7" fmla="*/ 53789 w 57531"/>
                    <a:gd name="connsiteY7" fmla="*/ 15061 h 60373"/>
                    <a:gd name="connsiteX8" fmla="*/ 41883 w 57531"/>
                    <a:gd name="connsiteY8" fmla="*/ 3038 h 60373"/>
                    <a:gd name="connsiteX9" fmla="*/ 22356 w 57531"/>
                    <a:gd name="connsiteY9" fmla="*/ 671 h 60373"/>
                    <a:gd name="connsiteX10" fmla="*/ 258 w 57531"/>
                    <a:gd name="connsiteY10" fmla="*/ 23392 h 60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7531" h="60373">
                      <a:moveTo>
                        <a:pt x="258" y="23392"/>
                      </a:moveTo>
                      <a:cubicBezTo>
                        <a:pt x="-599" y="30398"/>
                        <a:pt x="639" y="37404"/>
                        <a:pt x="4545" y="43463"/>
                      </a:cubicBezTo>
                      <a:cubicBezTo>
                        <a:pt x="5878" y="45546"/>
                        <a:pt x="7593" y="47534"/>
                        <a:pt x="9498" y="49238"/>
                      </a:cubicBezTo>
                      <a:cubicBezTo>
                        <a:pt x="9783" y="50847"/>
                        <a:pt x="10355" y="52362"/>
                        <a:pt x="11307" y="53782"/>
                      </a:cubicBezTo>
                      <a:cubicBezTo>
                        <a:pt x="13403" y="56717"/>
                        <a:pt x="16451" y="59273"/>
                        <a:pt x="20070" y="59936"/>
                      </a:cubicBezTo>
                      <a:cubicBezTo>
                        <a:pt x="31024" y="61735"/>
                        <a:pt x="42740" y="57948"/>
                        <a:pt x="49979" y="49427"/>
                      </a:cubicBezTo>
                      <a:cubicBezTo>
                        <a:pt x="53598" y="45167"/>
                        <a:pt x="56456" y="39960"/>
                        <a:pt x="57218" y="34469"/>
                      </a:cubicBezTo>
                      <a:cubicBezTo>
                        <a:pt x="58170" y="27558"/>
                        <a:pt x="56932" y="21215"/>
                        <a:pt x="53789" y="15061"/>
                      </a:cubicBezTo>
                      <a:cubicBezTo>
                        <a:pt x="51217" y="10043"/>
                        <a:pt x="46836" y="5783"/>
                        <a:pt x="41883" y="3038"/>
                      </a:cubicBezTo>
                      <a:cubicBezTo>
                        <a:pt x="35787" y="-276"/>
                        <a:pt x="29119" y="-560"/>
                        <a:pt x="22356" y="671"/>
                      </a:cubicBezTo>
                      <a:cubicBezTo>
                        <a:pt x="11498" y="2754"/>
                        <a:pt x="1592" y="12410"/>
                        <a:pt x="258" y="2339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03" name="Freeform 3234">
                  <a:extLst>
                    <a:ext uri="{FF2B5EF4-FFF2-40B4-BE49-F238E27FC236}">
                      <a16:creationId xmlns:a16="http://schemas.microsoft.com/office/drawing/2014/main" id="{501BDD27-D753-67DC-62FC-BFA17FD7CAE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42345" y="972635"/>
                  <a:ext cx="65840" cy="54860"/>
                </a:xfrm>
                <a:custGeom>
                  <a:avLst/>
                  <a:gdLst>
                    <a:gd name="connsiteX0" fmla="*/ 405 w 65840"/>
                    <a:gd name="connsiteY0" fmla="*/ 22199 h 54860"/>
                    <a:gd name="connsiteX1" fmla="*/ 17645 w 65840"/>
                    <a:gd name="connsiteY1" fmla="*/ 52305 h 54860"/>
                    <a:gd name="connsiteX2" fmla="*/ 30694 w 65840"/>
                    <a:gd name="connsiteY2" fmla="*/ 54861 h 54860"/>
                    <a:gd name="connsiteX3" fmla="*/ 40791 w 65840"/>
                    <a:gd name="connsiteY3" fmla="*/ 53346 h 54860"/>
                    <a:gd name="connsiteX4" fmla="*/ 57745 w 65840"/>
                    <a:gd name="connsiteY4" fmla="*/ 45867 h 54860"/>
                    <a:gd name="connsiteX5" fmla="*/ 64603 w 65840"/>
                    <a:gd name="connsiteY5" fmla="*/ 36210 h 54860"/>
                    <a:gd name="connsiteX6" fmla="*/ 64794 w 65840"/>
                    <a:gd name="connsiteY6" fmla="*/ 31855 h 54860"/>
                    <a:gd name="connsiteX7" fmla="*/ 65746 w 65840"/>
                    <a:gd name="connsiteY7" fmla="*/ 23524 h 54860"/>
                    <a:gd name="connsiteX8" fmla="*/ 50792 w 65840"/>
                    <a:gd name="connsiteY8" fmla="*/ 3359 h 54860"/>
                    <a:gd name="connsiteX9" fmla="*/ 30789 w 65840"/>
                    <a:gd name="connsiteY9" fmla="*/ 45 h 54860"/>
                    <a:gd name="connsiteX10" fmla="*/ 405 w 65840"/>
                    <a:gd name="connsiteY10" fmla="*/ 22199 h 54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840" h="54860">
                      <a:moveTo>
                        <a:pt x="405" y="22199"/>
                      </a:moveTo>
                      <a:cubicBezTo>
                        <a:pt x="-1881" y="34885"/>
                        <a:pt x="5739" y="47760"/>
                        <a:pt x="17645" y="52305"/>
                      </a:cubicBezTo>
                      <a:cubicBezTo>
                        <a:pt x="22217" y="54009"/>
                        <a:pt x="25741" y="54861"/>
                        <a:pt x="30694" y="54861"/>
                      </a:cubicBezTo>
                      <a:cubicBezTo>
                        <a:pt x="34123" y="54861"/>
                        <a:pt x="37552" y="54198"/>
                        <a:pt x="40791" y="53346"/>
                      </a:cubicBezTo>
                      <a:cubicBezTo>
                        <a:pt x="46696" y="51831"/>
                        <a:pt x="52316" y="48802"/>
                        <a:pt x="57745" y="45867"/>
                      </a:cubicBezTo>
                      <a:cubicBezTo>
                        <a:pt x="61079" y="44068"/>
                        <a:pt x="63746" y="39713"/>
                        <a:pt x="64603" y="36210"/>
                      </a:cubicBezTo>
                      <a:cubicBezTo>
                        <a:pt x="64889" y="34885"/>
                        <a:pt x="64889" y="33370"/>
                        <a:pt x="64794" y="31855"/>
                      </a:cubicBezTo>
                      <a:cubicBezTo>
                        <a:pt x="65651" y="29205"/>
                        <a:pt x="66032" y="26364"/>
                        <a:pt x="65746" y="23524"/>
                      </a:cubicBezTo>
                      <a:cubicBezTo>
                        <a:pt x="64698" y="14625"/>
                        <a:pt x="59174" y="6767"/>
                        <a:pt x="50792" y="3359"/>
                      </a:cubicBezTo>
                      <a:cubicBezTo>
                        <a:pt x="44506" y="803"/>
                        <a:pt x="37648" y="-239"/>
                        <a:pt x="30789" y="45"/>
                      </a:cubicBezTo>
                      <a:cubicBezTo>
                        <a:pt x="17455" y="613"/>
                        <a:pt x="2977" y="7903"/>
                        <a:pt x="405" y="22199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04" name="Freeform 3268">
                  <a:extLst>
                    <a:ext uri="{FF2B5EF4-FFF2-40B4-BE49-F238E27FC236}">
                      <a16:creationId xmlns:a16="http://schemas.microsoft.com/office/drawing/2014/main" id="{696F217C-F171-D414-9DA8-AF97898CD62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89669" y="1107672"/>
                  <a:ext cx="61145" cy="63469"/>
                </a:xfrm>
                <a:custGeom>
                  <a:avLst/>
                  <a:gdLst>
                    <a:gd name="connsiteX0" fmla="*/ 1087 w 61145"/>
                    <a:gd name="connsiteY0" fmla="*/ 21692 h 63469"/>
                    <a:gd name="connsiteX1" fmla="*/ 1658 w 61145"/>
                    <a:gd name="connsiteY1" fmla="*/ 38544 h 63469"/>
                    <a:gd name="connsiteX2" fmla="*/ 15564 w 61145"/>
                    <a:gd name="connsiteY2" fmla="*/ 54260 h 63469"/>
                    <a:gd name="connsiteX3" fmla="*/ 20708 w 61145"/>
                    <a:gd name="connsiteY3" fmla="*/ 56343 h 63469"/>
                    <a:gd name="connsiteX4" fmla="*/ 26423 w 61145"/>
                    <a:gd name="connsiteY4" fmla="*/ 62023 h 63469"/>
                    <a:gd name="connsiteX5" fmla="*/ 36996 w 61145"/>
                    <a:gd name="connsiteY5" fmla="*/ 62970 h 63469"/>
                    <a:gd name="connsiteX6" fmla="*/ 60522 w 61145"/>
                    <a:gd name="connsiteY6" fmla="*/ 38450 h 63469"/>
                    <a:gd name="connsiteX7" fmla="*/ 48902 w 61145"/>
                    <a:gd name="connsiteY7" fmla="*/ 6924 h 63469"/>
                    <a:gd name="connsiteX8" fmla="*/ 41663 w 61145"/>
                    <a:gd name="connsiteY8" fmla="*/ 2569 h 63469"/>
                    <a:gd name="connsiteX9" fmla="*/ 29280 w 61145"/>
                    <a:gd name="connsiteY9" fmla="*/ 12 h 63469"/>
                    <a:gd name="connsiteX10" fmla="*/ 12326 w 61145"/>
                    <a:gd name="connsiteY10" fmla="*/ 5409 h 63469"/>
                    <a:gd name="connsiteX11" fmla="*/ 4706 w 61145"/>
                    <a:gd name="connsiteY11" fmla="*/ 13551 h 63469"/>
                    <a:gd name="connsiteX12" fmla="*/ 1087 w 61145"/>
                    <a:gd name="connsiteY12" fmla="*/ 21692 h 63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1145" h="63469">
                      <a:moveTo>
                        <a:pt x="1087" y="21692"/>
                      </a:moveTo>
                      <a:cubicBezTo>
                        <a:pt x="-533" y="26899"/>
                        <a:pt x="-342" y="33527"/>
                        <a:pt x="1658" y="38544"/>
                      </a:cubicBezTo>
                      <a:cubicBezTo>
                        <a:pt x="4325" y="45361"/>
                        <a:pt x="8992" y="50852"/>
                        <a:pt x="15564" y="54260"/>
                      </a:cubicBezTo>
                      <a:cubicBezTo>
                        <a:pt x="17184" y="55112"/>
                        <a:pt x="18898" y="55775"/>
                        <a:pt x="20708" y="56343"/>
                      </a:cubicBezTo>
                      <a:cubicBezTo>
                        <a:pt x="22042" y="58709"/>
                        <a:pt x="23851" y="60887"/>
                        <a:pt x="26423" y="62023"/>
                      </a:cubicBezTo>
                      <a:cubicBezTo>
                        <a:pt x="29852" y="63632"/>
                        <a:pt x="33281" y="63822"/>
                        <a:pt x="36996" y="62970"/>
                      </a:cubicBezTo>
                      <a:cubicBezTo>
                        <a:pt x="48616" y="60319"/>
                        <a:pt x="58141" y="49905"/>
                        <a:pt x="60522" y="38450"/>
                      </a:cubicBezTo>
                      <a:cubicBezTo>
                        <a:pt x="62904" y="27089"/>
                        <a:pt x="58332" y="13929"/>
                        <a:pt x="48902" y="6924"/>
                      </a:cubicBezTo>
                      <a:cubicBezTo>
                        <a:pt x="46616" y="5219"/>
                        <a:pt x="44330" y="3610"/>
                        <a:pt x="41663" y="2569"/>
                      </a:cubicBezTo>
                      <a:cubicBezTo>
                        <a:pt x="37377" y="959"/>
                        <a:pt x="33948" y="202"/>
                        <a:pt x="29280" y="12"/>
                      </a:cubicBezTo>
                      <a:cubicBezTo>
                        <a:pt x="23470" y="-177"/>
                        <a:pt x="16898" y="1811"/>
                        <a:pt x="12326" y="5409"/>
                      </a:cubicBezTo>
                      <a:cubicBezTo>
                        <a:pt x="8992" y="7965"/>
                        <a:pt x="7087" y="10142"/>
                        <a:pt x="4706" y="13551"/>
                      </a:cubicBezTo>
                      <a:cubicBezTo>
                        <a:pt x="2896" y="16012"/>
                        <a:pt x="1944" y="18852"/>
                        <a:pt x="1087" y="2169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05" name="Freeform 3271">
                  <a:extLst>
                    <a:ext uri="{FF2B5EF4-FFF2-40B4-BE49-F238E27FC236}">
                      <a16:creationId xmlns:a16="http://schemas.microsoft.com/office/drawing/2014/main" id="{98E090E6-898D-2ECA-1D91-2EDEC85ADDD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74623" y="1237456"/>
                  <a:ext cx="61114" cy="60572"/>
                </a:xfrm>
                <a:custGeom>
                  <a:avLst/>
                  <a:gdLst>
                    <a:gd name="connsiteX0" fmla="*/ 703 w 61114"/>
                    <a:gd name="connsiteY0" fmla="*/ 23219 h 60572"/>
                    <a:gd name="connsiteX1" fmla="*/ 513 w 61114"/>
                    <a:gd name="connsiteY1" fmla="*/ 34864 h 60572"/>
                    <a:gd name="connsiteX2" fmla="*/ 7180 w 61114"/>
                    <a:gd name="connsiteY2" fmla="*/ 47929 h 60572"/>
                    <a:gd name="connsiteX3" fmla="*/ 18705 w 61114"/>
                    <a:gd name="connsiteY3" fmla="*/ 54556 h 60572"/>
                    <a:gd name="connsiteX4" fmla="*/ 20706 w 61114"/>
                    <a:gd name="connsiteY4" fmla="*/ 54934 h 60572"/>
                    <a:gd name="connsiteX5" fmla="*/ 22515 w 61114"/>
                    <a:gd name="connsiteY5" fmla="*/ 56828 h 60572"/>
                    <a:gd name="connsiteX6" fmla="*/ 32612 w 61114"/>
                    <a:gd name="connsiteY6" fmla="*/ 60520 h 60572"/>
                    <a:gd name="connsiteX7" fmla="*/ 52614 w 61114"/>
                    <a:gd name="connsiteY7" fmla="*/ 51053 h 60572"/>
                    <a:gd name="connsiteX8" fmla="*/ 58139 w 61114"/>
                    <a:gd name="connsiteY8" fmla="*/ 43195 h 60572"/>
                    <a:gd name="connsiteX9" fmla="*/ 61091 w 61114"/>
                    <a:gd name="connsiteY9" fmla="*/ 30698 h 60572"/>
                    <a:gd name="connsiteX10" fmla="*/ 55186 w 61114"/>
                    <a:gd name="connsiteY10" fmla="*/ 12616 h 60572"/>
                    <a:gd name="connsiteX11" fmla="*/ 45471 w 61114"/>
                    <a:gd name="connsiteY11" fmla="*/ 3906 h 60572"/>
                    <a:gd name="connsiteX12" fmla="*/ 42613 w 61114"/>
                    <a:gd name="connsiteY12" fmla="*/ 2486 h 60572"/>
                    <a:gd name="connsiteX13" fmla="*/ 36136 w 61114"/>
                    <a:gd name="connsiteY13" fmla="*/ 403 h 60572"/>
                    <a:gd name="connsiteX14" fmla="*/ 703 w 61114"/>
                    <a:gd name="connsiteY14" fmla="*/ 23219 h 60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1114" h="60572">
                      <a:moveTo>
                        <a:pt x="703" y="23219"/>
                      </a:moveTo>
                      <a:cubicBezTo>
                        <a:pt x="-250" y="27101"/>
                        <a:pt x="-154" y="30982"/>
                        <a:pt x="513" y="34864"/>
                      </a:cubicBezTo>
                      <a:cubicBezTo>
                        <a:pt x="1465" y="39881"/>
                        <a:pt x="3656" y="44142"/>
                        <a:pt x="7180" y="47929"/>
                      </a:cubicBezTo>
                      <a:cubicBezTo>
                        <a:pt x="10228" y="51337"/>
                        <a:pt x="14419" y="53230"/>
                        <a:pt x="18705" y="54556"/>
                      </a:cubicBezTo>
                      <a:cubicBezTo>
                        <a:pt x="19372" y="54745"/>
                        <a:pt x="20039" y="54840"/>
                        <a:pt x="20706" y="54934"/>
                      </a:cubicBezTo>
                      <a:cubicBezTo>
                        <a:pt x="21182" y="55597"/>
                        <a:pt x="21753" y="56260"/>
                        <a:pt x="22515" y="56828"/>
                      </a:cubicBezTo>
                      <a:cubicBezTo>
                        <a:pt x="25277" y="59195"/>
                        <a:pt x="28897" y="60899"/>
                        <a:pt x="32612" y="60520"/>
                      </a:cubicBezTo>
                      <a:cubicBezTo>
                        <a:pt x="40232" y="59763"/>
                        <a:pt x="47185" y="56544"/>
                        <a:pt x="52614" y="51053"/>
                      </a:cubicBezTo>
                      <a:cubicBezTo>
                        <a:pt x="54805" y="48781"/>
                        <a:pt x="56805" y="46035"/>
                        <a:pt x="58139" y="43195"/>
                      </a:cubicBezTo>
                      <a:cubicBezTo>
                        <a:pt x="60139" y="38935"/>
                        <a:pt x="60901" y="35242"/>
                        <a:pt x="61091" y="30698"/>
                      </a:cubicBezTo>
                      <a:cubicBezTo>
                        <a:pt x="61377" y="24544"/>
                        <a:pt x="58996" y="17444"/>
                        <a:pt x="55186" y="12616"/>
                      </a:cubicBezTo>
                      <a:cubicBezTo>
                        <a:pt x="52233" y="8923"/>
                        <a:pt x="49566" y="6367"/>
                        <a:pt x="45471" y="3906"/>
                      </a:cubicBezTo>
                      <a:cubicBezTo>
                        <a:pt x="44518" y="3338"/>
                        <a:pt x="43565" y="2864"/>
                        <a:pt x="42613" y="2486"/>
                      </a:cubicBezTo>
                      <a:cubicBezTo>
                        <a:pt x="40517" y="1634"/>
                        <a:pt x="38422" y="782"/>
                        <a:pt x="36136" y="403"/>
                      </a:cubicBezTo>
                      <a:cubicBezTo>
                        <a:pt x="20324" y="-2153"/>
                        <a:pt x="4608" y="7693"/>
                        <a:pt x="703" y="23219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06" name="Freeform 3272">
                  <a:extLst>
                    <a:ext uri="{FF2B5EF4-FFF2-40B4-BE49-F238E27FC236}">
                      <a16:creationId xmlns:a16="http://schemas.microsoft.com/office/drawing/2014/main" id="{CD5C56B7-0378-C363-6607-4D5A6DED775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88748" y="1218612"/>
                  <a:ext cx="74896" cy="64578"/>
                </a:xfrm>
                <a:custGeom>
                  <a:avLst/>
                  <a:gdLst>
                    <a:gd name="connsiteX0" fmla="*/ 377 w 74896"/>
                    <a:gd name="connsiteY0" fmla="*/ 24454 h 64578"/>
                    <a:gd name="connsiteX1" fmla="*/ 22665 w 74896"/>
                    <a:gd name="connsiteY1" fmla="*/ 61566 h 64578"/>
                    <a:gd name="connsiteX2" fmla="*/ 70957 w 74896"/>
                    <a:gd name="connsiteY2" fmla="*/ 50678 h 64578"/>
                    <a:gd name="connsiteX3" fmla="*/ 73814 w 74896"/>
                    <a:gd name="connsiteY3" fmla="*/ 36477 h 64578"/>
                    <a:gd name="connsiteX4" fmla="*/ 66766 w 74896"/>
                    <a:gd name="connsiteY4" fmla="*/ 11389 h 64578"/>
                    <a:gd name="connsiteX5" fmla="*/ 52573 w 74896"/>
                    <a:gd name="connsiteY5" fmla="*/ 3626 h 64578"/>
                    <a:gd name="connsiteX6" fmla="*/ 41810 w 74896"/>
                    <a:gd name="connsiteY6" fmla="*/ 691 h 64578"/>
                    <a:gd name="connsiteX7" fmla="*/ 15236 w 74896"/>
                    <a:gd name="connsiteY7" fmla="*/ 4478 h 64578"/>
                    <a:gd name="connsiteX8" fmla="*/ 377 w 74896"/>
                    <a:gd name="connsiteY8" fmla="*/ 24454 h 64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4896" h="64578">
                      <a:moveTo>
                        <a:pt x="377" y="24454"/>
                      </a:moveTo>
                      <a:cubicBezTo>
                        <a:pt x="-2100" y="40075"/>
                        <a:pt x="7901" y="55980"/>
                        <a:pt x="22665" y="61566"/>
                      </a:cubicBezTo>
                      <a:cubicBezTo>
                        <a:pt x="39238" y="67909"/>
                        <a:pt x="58860" y="64217"/>
                        <a:pt x="70957" y="50678"/>
                      </a:cubicBezTo>
                      <a:cubicBezTo>
                        <a:pt x="74386" y="46891"/>
                        <a:pt x="75433" y="41211"/>
                        <a:pt x="73814" y="36477"/>
                      </a:cubicBezTo>
                      <a:cubicBezTo>
                        <a:pt x="76767" y="27673"/>
                        <a:pt x="73433" y="17732"/>
                        <a:pt x="66766" y="11389"/>
                      </a:cubicBezTo>
                      <a:cubicBezTo>
                        <a:pt x="62670" y="7508"/>
                        <a:pt x="57812" y="5425"/>
                        <a:pt x="52573" y="3626"/>
                      </a:cubicBezTo>
                      <a:cubicBezTo>
                        <a:pt x="49049" y="2395"/>
                        <a:pt x="45525" y="1354"/>
                        <a:pt x="41810" y="691"/>
                      </a:cubicBezTo>
                      <a:cubicBezTo>
                        <a:pt x="32571" y="-824"/>
                        <a:pt x="23522" y="28"/>
                        <a:pt x="15236" y="4478"/>
                      </a:cubicBezTo>
                      <a:cubicBezTo>
                        <a:pt x="7806" y="8454"/>
                        <a:pt x="1710" y="16123"/>
                        <a:pt x="377" y="2445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07" name="Freeform 3273">
                  <a:extLst>
                    <a:ext uri="{FF2B5EF4-FFF2-40B4-BE49-F238E27FC236}">
                      <a16:creationId xmlns:a16="http://schemas.microsoft.com/office/drawing/2014/main" id="{AD29CF24-3CB4-18F5-23FC-89916C25864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60199" y="1134950"/>
                  <a:ext cx="61113" cy="62462"/>
                </a:xfrm>
                <a:custGeom>
                  <a:avLst/>
                  <a:gdLst>
                    <a:gd name="connsiteX0" fmla="*/ 351 w 61113"/>
                    <a:gd name="connsiteY0" fmla="*/ 25372 h 62462"/>
                    <a:gd name="connsiteX1" fmla="*/ 4541 w 61113"/>
                    <a:gd name="connsiteY1" fmla="*/ 46011 h 62462"/>
                    <a:gd name="connsiteX2" fmla="*/ 14257 w 61113"/>
                    <a:gd name="connsiteY2" fmla="*/ 54721 h 62462"/>
                    <a:gd name="connsiteX3" fmla="*/ 24544 w 61113"/>
                    <a:gd name="connsiteY3" fmla="*/ 57656 h 62462"/>
                    <a:gd name="connsiteX4" fmla="*/ 28640 w 61113"/>
                    <a:gd name="connsiteY4" fmla="*/ 60875 h 62462"/>
                    <a:gd name="connsiteX5" fmla="*/ 39213 w 61113"/>
                    <a:gd name="connsiteY5" fmla="*/ 61821 h 62462"/>
                    <a:gd name="connsiteX6" fmla="*/ 57501 w 61113"/>
                    <a:gd name="connsiteY6" fmla="*/ 46106 h 62462"/>
                    <a:gd name="connsiteX7" fmla="*/ 59882 w 61113"/>
                    <a:gd name="connsiteY7" fmla="*/ 22816 h 62462"/>
                    <a:gd name="connsiteX8" fmla="*/ 49309 w 61113"/>
                    <a:gd name="connsiteY8" fmla="*/ 7384 h 62462"/>
                    <a:gd name="connsiteX9" fmla="*/ 44070 w 61113"/>
                    <a:gd name="connsiteY9" fmla="*/ 3787 h 62462"/>
                    <a:gd name="connsiteX10" fmla="*/ 37879 w 61113"/>
                    <a:gd name="connsiteY10" fmla="*/ 1325 h 62462"/>
                    <a:gd name="connsiteX11" fmla="*/ 28354 w 61113"/>
                    <a:gd name="connsiteY11" fmla="*/ 0 h 62462"/>
                    <a:gd name="connsiteX12" fmla="*/ 8828 w 61113"/>
                    <a:gd name="connsiteY12" fmla="*/ 8805 h 62462"/>
                    <a:gd name="connsiteX13" fmla="*/ 351 w 61113"/>
                    <a:gd name="connsiteY13" fmla="*/ 25372 h 62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113" h="62462">
                      <a:moveTo>
                        <a:pt x="351" y="25372"/>
                      </a:moveTo>
                      <a:cubicBezTo>
                        <a:pt x="-602" y="32473"/>
                        <a:pt x="255" y="40047"/>
                        <a:pt x="4541" y="46011"/>
                      </a:cubicBezTo>
                      <a:cubicBezTo>
                        <a:pt x="7113" y="49703"/>
                        <a:pt x="10257" y="52543"/>
                        <a:pt x="14257" y="54721"/>
                      </a:cubicBezTo>
                      <a:cubicBezTo>
                        <a:pt x="17496" y="56520"/>
                        <a:pt x="20925" y="57372"/>
                        <a:pt x="24544" y="57656"/>
                      </a:cubicBezTo>
                      <a:cubicBezTo>
                        <a:pt x="25687" y="58981"/>
                        <a:pt x="27021" y="60117"/>
                        <a:pt x="28640" y="60875"/>
                      </a:cubicBezTo>
                      <a:cubicBezTo>
                        <a:pt x="31878" y="62389"/>
                        <a:pt x="35688" y="63052"/>
                        <a:pt x="39213" y="61821"/>
                      </a:cubicBezTo>
                      <a:cubicBezTo>
                        <a:pt x="47023" y="59076"/>
                        <a:pt x="53595" y="53490"/>
                        <a:pt x="57501" y="46106"/>
                      </a:cubicBezTo>
                      <a:cubicBezTo>
                        <a:pt x="61215" y="39005"/>
                        <a:pt x="62168" y="30579"/>
                        <a:pt x="59882" y="22816"/>
                      </a:cubicBezTo>
                      <a:cubicBezTo>
                        <a:pt x="58167" y="16946"/>
                        <a:pt x="54262" y="10982"/>
                        <a:pt x="49309" y="7384"/>
                      </a:cubicBezTo>
                      <a:cubicBezTo>
                        <a:pt x="47595" y="6154"/>
                        <a:pt x="45880" y="4828"/>
                        <a:pt x="44070" y="3787"/>
                      </a:cubicBezTo>
                      <a:cubicBezTo>
                        <a:pt x="42165" y="2746"/>
                        <a:pt x="39975" y="1988"/>
                        <a:pt x="37879" y="1325"/>
                      </a:cubicBezTo>
                      <a:cubicBezTo>
                        <a:pt x="34831" y="284"/>
                        <a:pt x="31497" y="0"/>
                        <a:pt x="28354" y="0"/>
                      </a:cubicBezTo>
                      <a:cubicBezTo>
                        <a:pt x="20925" y="189"/>
                        <a:pt x="13876" y="3598"/>
                        <a:pt x="8828" y="8805"/>
                      </a:cubicBezTo>
                      <a:cubicBezTo>
                        <a:pt x="4351" y="13160"/>
                        <a:pt x="1113" y="19408"/>
                        <a:pt x="351" y="2537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08" name="Freeform 3274">
                  <a:extLst>
                    <a:ext uri="{FF2B5EF4-FFF2-40B4-BE49-F238E27FC236}">
                      <a16:creationId xmlns:a16="http://schemas.microsoft.com/office/drawing/2014/main" id="{BA27885E-20A5-157D-CFA8-6D256E456EA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24413" y="1143146"/>
                  <a:ext cx="61589" cy="71713"/>
                </a:xfrm>
                <a:custGeom>
                  <a:avLst/>
                  <a:gdLst>
                    <a:gd name="connsiteX0" fmla="*/ 1097 w 61589"/>
                    <a:gd name="connsiteY0" fmla="*/ 23329 h 71713"/>
                    <a:gd name="connsiteX1" fmla="*/ 906 w 61589"/>
                    <a:gd name="connsiteY1" fmla="*/ 39897 h 71713"/>
                    <a:gd name="connsiteX2" fmla="*/ 16241 w 61589"/>
                    <a:gd name="connsiteY2" fmla="*/ 66405 h 71713"/>
                    <a:gd name="connsiteX3" fmla="*/ 26052 w 61589"/>
                    <a:gd name="connsiteY3" fmla="*/ 70098 h 71713"/>
                    <a:gd name="connsiteX4" fmla="*/ 40911 w 61589"/>
                    <a:gd name="connsiteY4" fmla="*/ 70950 h 71713"/>
                    <a:gd name="connsiteX5" fmla="*/ 59866 w 61589"/>
                    <a:gd name="connsiteY5" fmla="*/ 49743 h 71713"/>
                    <a:gd name="connsiteX6" fmla="*/ 61580 w 61589"/>
                    <a:gd name="connsiteY6" fmla="*/ 37152 h 71713"/>
                    <a:gd name="connsiteX7" fmla="*/ 59580 w 61589"/>
                    <a:gd name="connsiteY7" fmla="*/ 23708 h 71713"/>
                    <a:gd name="connsiteX8" fmla="*/ 51484 w 61589"/>
                    <a:gd name="connsiteY8" fmla="*/ 9886 h 71713"/>
                    <a:gd name="connsiteX9" fmla="*/ 37577 w 61589"/>
                    <a:gd name="connsiteY9" fmla="*/ 1365 h 71713"/>
                    <a:gd name="connsiteX10" fmla="*/ 9002 w 61589"/>
                    <a:gd name="connsiteY10" fmla="*/ 8844 h 71713"/>
                    <a:gd name="connsiteX11" fmla="*/ 1097 w 61589"/>
                    <a:gd name="connsiteY11" fmla="*/ 23329 h 71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1589" h="71713">
                      <a:moveTo>
                        <a:pt x="1097" y="23329"/>
                      </a:moveTo>
                      <a:cubicBezTo>
                        <a:pt x="-523" y="28820"/>
                        <a:pt x="-142" y="34406"/>
                        <a:pt x="906" y="39897"/>
                      </a:cubicBezTo>
                      <a:cubicBezTo>
                        <a:pt x="2811" y="50216"/>
                        <a:pt x="9383" y="58832"/>
                        <a:pt x="16241" y="66405"/>
                      </a:cubicBezTo>
                      <a:cubicBezTo>
                        <a:pt x="18432" y="68867"/>
                        <a:pt x="22814" y="70192"/>
                        <a:pt x="26052" y="70098"/>
                      </a:cubicBezTo>
                      <a:cubicBezTo>
                        <a:pt x="30624" y="71802"/>
                        <a:pt x="35768" y="72275"/>
                        <a:pt x="40911" y="70950"/>
                      </a:cubicBezTo>
                      <a:cubicBezTo>
                        <a:pt x="50912" y="68299"/>
                        <a:pt x="56913" y="58926"/>
                        <a:pt x="59866" y="49743"/>
                      </a:cubicBezTo>
                      <a:cubicBezTo>
                        <a:pt x="61199" y="45672"/>
                        <a:pt x="61485" y="41412"/>
                        <a:pt x="61580" y="37152"/>
                      </a:cubicBezTo>
                      <a:cubicBezTo>
                        <a:pt x="61676" y="32702"/>
                        <a:pt x="61009" y="27968"/>
                        <a:pt x="59580" y="23708"/>
                      </a:cubicBezTo>
                      <a:cubicBezTo>
                        <a:pt x="57961" y="18501"/>
                        <a:pt x="55199" y="13957"/>
                        <a:pt x="51484" y="9886"/>
                      </a:cubicBezTo>
                      <a:cubicBezTo>
                        <a:pt x="47674" y="5720"/>
                        <a:pt x="42816" y="3164"/>
                        <a:pt x="37577" y="1365"/>
                      </a:cubicBezTo>
                      <a:cubicBezTo>
                        <a:pt x="27576" y="-2138"/>
                        <a:pt x="16241" y="1365"/>
                        <a:pt x="9002" y="8844"/>
                      </a:cubicBezTo>
                      <a:cubicBezTo>
                        <a:pt x="5097" y="12915"/>
                        <a:pt x="2716" y="18028"/>
                        <a:pt x="1097" y="23329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grpSp>
              <p:nvGrpSpPr>
                <p:cNvPr id="709" name="Graphic 6797">
                  <a:extLst>
                    <a:ext uri="{FF2B5EF4-FFF2-40B4-BE49-F238E27FC236}">
                      <a16:creationId xmlns:a16="http://schemas.microsoft.com/office/drawing/2014/main" id="{2FD29FBA-10C1-5945-3A37-D90A466DE7B5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6775105" y="1131663"/>
                  <a:ext cx="128969" cy="88681"/>
                  <a:chOff x="6775105" y="1131663"/>
                  <a:chExt cx="128969" cy="88681"/>
                </a:xfrm>
                <a:solidFill>
                  <a:srgbClr val="E6E6E6"/>
                </a:solidFill>
              </p:grpSpPr>
              <p:sp>
                <p:nvSpPr>
                  <p:cNvPr id="731" name="Freeform 261">
                    <a:extLst>
                      <a:ext uri="{FF2B5EF4-FFF2-40B4-BE49-F238E27FC236}">
                        <a16:creationId xmlns:a16="http://schemas.microsoft.com/office/drawing/2014/main" id="{A8F0BD30-116A-A017-34C9-B06CF85C1452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6872950" y="1167368"/>
                    <a:ext cx="400" cy="716"/>
                  </a:xfrm>
                  <a:custGeom>
                    <a:avLst/>
                    <a:gdLst>
                      <a:gd name="connsiteX0" fmla="*/ 400 w 400"/>
                      <a:gd name="connsiteY0" fmla="*/ 717 h 716"/>
                      <a:gd name="connsiteX1" fmla="*/ 400 w 400"/>
                      <a:gd name="connsiteY1" fmla="*/ 717 h 716"/>
                      <a:gd name="connsiteX2" fmla="*/ 400 w 400"/>
                      <a:gd name="connsiteY2" fmla="*/ 717 h 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00" h="716">
                        <a:moveTo>
                          <a:pt x="400" y="717"/>
                        </a:moveTo>
                        <a:cubicBezTo>
                          <a:pt x="19" y="-40"/>
                          <a:pt x="-267" y="-419"/>
                          <a:pt x="400" y="717"/>
                        </a:cubicBezTo>
                        <a:lnTo>
                          <a:pt x="400" y="717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b="1"/>
                  </a:p>
                </p:txBody>
              </p:sp>
              <p:sp>
                <p:nvSpPr>
                  <p:cNvPr id="732" name="Freeform 262">
                    <a:extLst>
                      <a:ext uri="{FF2B5EF4-FFF2-40B4-BE49-F238E27FC236}">
                        <a16:creationId xmlns:a16="http://schemas.microsoft.com/office/drawing/2014/main" id="{79F76A9B-BB35-929C-416B-EB22D94BEF2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6775105" y="1131663"/>
                    <a:ext cx="128969" cy="88681"/>
                  </a:xfrm>
                  <a:custGeom>
                    <a:avLst/>
                    <a:gdLst>
                      <a:gd name="connsiteX0" fmla="*/ 43 w 128969"/>
                      <a:gd name="connsiteY0" fmla="*/ 54694 h 88681"/>
                      <a:gd name="connsiteX1" fmla="*/ 16331 w 128969"/>
                      <a:gd name="connsiteY1" fmla="*/ 83664 h 88681"/>
                      <a:gd name="connsiteX2" fmla="*/ 49097 w 128969"/>
                      <a:gd name="connsiteY2" fmla="*/ 84516 h 88681"/>
                      <a:gd name="connsiteX3" fmla="*/ 52621 w 128969"/>
                      <a:gd name="connsiteY3" fmla="*/ 81960 h 88681"/>
                      <a:gd name="connsiteX4" fmla="*/ 70814 w 128969"/>
                      <a:gd name="connsiteY4" fmla="*/ 69084 h 88681"/>
                      <a:gd name="connsiteX5" fmla="*/ 74052 w 128969"/>
                      <a:gd name="connsiteY5" fmla="*/ 53463 h 88681"/>
                      <a:gd name="connsiteX6" fmla="*/ 74814 w 128969"/>
                      <a:gd name="connsiteY6" fmla="*/ 51286 h 88681"/>
                      <a:gd name="connsiteX7" fmla="*/ 104627 w 128969"/>
                      <a:gd name="connsiteY7" fmla="*/ 77037 h 88681"/>
                      <a:gd name="connsiteX8" fmla="*/ 123297 w 128969"/>
                      <a:gd name="connsiteY8" fmla="*/ 71167 h 88681"/>
                      <a:gd name="connsiteX9" fmla="*/ 126535 w 128969"/>
                      <a:gd name="connsiteY9" fmla="*/ 65297 h 88681"/>
                      <a:gd name="connsiteX10" fmla="*/ 105390 w 128969"/>
                      <a:gd name="connsiteY10" fmla="*/ 3855 h 88681"/>
                      <a:gd name="connsiteX11" fmla="*/ 67480 w 128969"/>
                      <a:gd name="connsiteY11" fmla="*/ 13511 h 88681"/>
                      <a:gd name="connsiteX12" fmla="*/ 65003 w 128969"/>
                      <a:gd name="connsiteY12" fmla="*/ 29416 h 88681"/>
                      <a:gd name="connsiteX13" fmla="*/ 64623 w 128969"/>
                      <a:gd name="connsiteY13" fmla="*/ 29037 h 88681"/>
                      <a:gd name="connsiteX14" fmla="*/ 49097 w 128969"/>
                      <a:gd name="connsiteY14" fmla="*/ 20422 h 88681"/>
                      <a:gd name="connsiteX15" fmla="*/ 17569 w 128969"/>
                      <a:gd name="connsiteY15" fmla="*/ 24304 h 88681"/>
                      <a:gd name="connsiteX16" fmla="*/ 4901 w 128969"/>
                      <a:gd name="connsiteY16" fmla="*/ 37653 h 88681"/>
                      <a:gd name="connsiteX17" fmla="*/ 43 w 128969"/>
                      <a:gd name="connsiteY17" fmla="*/ 54694 h 88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28969" h="88681">
                        <a:moveTo>
                          <a:pt x="43" y="54694"/>
                        </a:moveTo>
                        <a:cubicBezTo>
                          <a:pt x="-624" y="66717"/>
                          <a:pt x="6520" y="77321"/>
                          <a:pt x="16331" y="83664"/>
                        </a:cubicBezTo>
                        <a:cubicBezTo>
                          <a:pt x="26046" y="90007"/>
                          <a:pt x="39095" y="90385"/>
                          <a:pt x="49097" y="84516"/>
                        </a:cubicBezTo>
                        <a:cubicBezTo>
                          <a:pt x="50335" y="83758"/>
                          <a:pt x="51478" y="82906"/>
                          <a:pt x="52621" y="81960"/>
                        </a:cubicBezTo>
                        <a:cubicBezTo>
                          <a:pt x="60146" y="80161"/>
                          <a:pt x="66527" y="75427"/>
                          <a:pt x="70814" y="69084"/>
                        </a:cubicBezTo>
                        <a:cubicBezTo>
                          <a:pt x="73957" y="64445"/>
                          <a:pt x="74909" y="58859"/>
                          <a:pt x="74052" y="53463"/>
                        </a:cubicBezTo>
                        <a:cubicBezTo>
                          <a:pt x="74338" y="52800"/>
                          <a:pt x="74624" y="52043"/>
                          <a:pt x="74814" y="51286"/>
                        </a:cubicBezTo>
                        <a:cubicBezTo>
                          <a:pt x="82910" y="61794"/>
                          <a:pt x="92912" y="70599"/>
                          <a:pt x="104627" y="77037"/>
                        </a:cubicBezTo>
                        <a:cubicBezTo>
                          <a:pt x="110914" y="80539"/>
                          <a:pt x="120153" y="77794"/>
                          <a:pt x="123297" y="71167"/>
                        </a:cubicBezTo>
                        <a:cubicBezTo>
                          <a:pt x="124630" y="69557"/>
                          <a:pt x="125773" y="67569"/>
                          <a:pt x="126535" y="65297"/>
                        </a:cubicBezTo>
                        <a:cubicBezTo>
                          <a:pt x="133393" y="43806"/>
                          <a:pt x="125583" y="15594"/>
                          <a:pt x="105390" y="3855"/>
                        </a:cubicBezTo>
                        <a:cubicBezTo>
                          <a:pt x="92721" y="-3625"/>
                          <a:pt x="74433" y="-122"/>
                          <a:pt x="67480" y="13511"/>
                        </a:cubicBezTo>
                        <a:cubicBezTo>
                          <a:pt x="64908" y="18529"/>
                          <a:pt x="64337" y="24020"/>
                          <a:pt x="65003" y="29416"/>
                        </a:cubicBezTo>
                        <a:cubicBezTo>
                          <a:pt x="64908" y="29321"/>
                          <a:pt x="64718" y="29132"/>
                          <a:pt x="64623" y="29037"/>
                        </a:cubicBezTo>
                        <a:cubicBezTo>
                          <a:pt x="59955" y="24967"/>
                          <a:pt x="54907" y="22410"/>
                          <a:pt x="49097" y="20422"/>
                        </a:cubicBezTo>
                        <a:cubicBezTo>
                          <a:pt x="38810" y="16919"/>
                          <a:pt x="26713" y="18434"/>
                          <a:pt x="17569" y="24304"/>
                        </a:cubicBezTo>
                        <a:cubicBezTo>
                          <a:pt x="12330" y="27712"/>
                          <a:pt x="8139" y="32256"/>
                          <a:pt x="4901" y="37653"/>
                        </a:cubicBezTo>
                        <a:cubicBezTo>
                          <a:pt x="1758" y="42954"/>
                          <a:pt x="424" y="48729"/>
                          <a:pt x="43" y="54694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b="1"/>
                  </a:p>
                </p:txBody>
              </p:sp>
            </p:grpSp>
            <p:sp>
              <p:nvSpPr>
                <p:cNvPr id="710" name="Freeform 3291">
                  <a:extLst>
                    <a:ext uri="{FF2B5EF4-FFF2-40B4-BE49-F238E27FC236}">
                      <a16:creationId xmlns:a16="http://schemas.microsoft.com/office/drawing/2014/main" id="{36DD786B-9446-D657-8500-76F81DFBBC4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86717" y="1073530"/>
                  <a:ext cx="57691" cy="61760"/>
                </a:xfrm>
                <a:custGeom>
                  <a:avLst/>
                  <a:gdLst>
                    <a:gd name="connsiteX0" fmla="*/ 1098 w 57691"/>
                    <a:gd name="connsiteY0" fmla="*/ 20427 h 61760"/>
                    <a:gd name="connsiteX1" fmla="*/ 146 w 57691"/>
                    <a:gd name="connsiteY1" fmla="*/ 29800 h 61760"/>
                    <a:gd name="connsiteX2" fmla="*/ 3480 w 57691"/>
                    <a:gd name="connsiteY2" fmla="*/ 39930 h 61760"/>
                    <a:gd name="connsiteX3" fmla="*/ 3480 w 57691"/>
                    <a:gd name="connsiteY3" fmla="*/ 40024 h 61760"/>
                    <a:gd name="connsiteX4" fmla="*/ 2527 w 57691"/>
                    <a:gd name="connsiteY4" fmla="*/ 50533 h 61760"/>
                    <a:gd name="connsiteX5" fmla="*/ 9290 w 57691"/>
                    <a:gd name="connsiteY5" fmla="*/ 58580 h 61760"/>
                    <a:gd name="connsiteX6" fmla="*/ 19387 w 57691"/>
                    <a:gd name="connsiteY6" fmla="*/ 61515 h 61760"/>
                    <a:gd name="connsiteX7" fmla="*/ 33007 w 57691"/>
                    <a:gd name="connsiteY7" fmla="*/ 60758 h 61760"/>
                    <a:gd name="connsiteX8" fmla="*/ 42437 w 57691"/>
                    <a:gd name="connsiteY8" fmla="*/ 56876 h 61760"/>
                    <a:gd name="connsiteX9" fmla="*/ 50057 w 57691"/>
                    <a:gd name="connsiteY9" fmla="*/ 50249 h 61760"/>
                    <a:gd name="connsiteX10" fmla="*/ 56343 w 57691"/>
                    <a:gd name="connsiteY10" fmla="*/ 38509 h 61760"/>
                    <a:gd name="connsiteX11" fmla="*/ 57677 w 57691"/>
                    <a:gd name="connsiteY11" fmla="*/ 28379 h 61760"/>
                    <a:gd name="connsiteX12" fmla="*/ 48342 w 57691"/>
                    <a:gd name="connsiteY12" fmla="*/ 8025 h 61760"/>
                    <a:gd name="connsiteX13" fmla="*/ 7290 w 57691"/>
                    <a:gd name="connsiteY13" fmla="*/ 9161 h 61760"/>
                    <a:gd name="connsiteX14" fmla="*/ 1098 w 57691"/>
                    <a:gd name="connsiteY14" fmla="*/ 20427 h 61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7691" h="61760">
                      <a:moveTo>
                        <a:pt x="1098" y="20427"/>
                      </a:moveTo>
                      <a:cubicBezTo>
                        <a:pt x="146" y="23362"/>
                        <a:pt x="-235" y="26770"/>
                        <a:pt x="146" y="29800"/>
                      </a:cubicBezTo>
                      <a:cubicBezTo>
                        <a:pt x="527" y="33492"/>
                        <a:pt x="1765" y="36900"/>
                        <a:pt x="3480" y="39930"/>
                      </a:cubicBezTo>
                      <a:cubicBezTo>
                        <a:pt x="3480" y="39930"/>
                        <a:pt x="3480" y="39930"/>
                        <a:pt x="3480" y="40024"/>
                      </a:cubicBezTo>
                      <a:cubicBezTo>
                        <a:pt x="1956" y="43243"/>
                        <a:pt x="1289" y="47030"/>
                        <a:pt x="2527" y="50533"/>
                      </a:cubicBezTo>
                      <a:cubicBezTo>
                        <a:pt x="3670" y="53752"/>
                        <a:pt x="5956" y="57255"/>
                        <a:pt x="9290" y="58580"/>
                      </a:cubicBezTo>
                      <a:cubicBezTo>
                        <a:pt x="12529" y="59905"/>
                        <a:pt x="15862" y="61136"/>
                        <a:pt x="19387" y="61515"/>
                      </a:cubicBezTo>
                      <a:cubicBezTo>
                        <a:pt x="24244" y="61988"/>
                        <a:pt x="28149" y="61799"/>
                        <a:pt x="33007" y="60758"/>
                      </a:cubicBezTo>
                      <a:cubicBezTo>
                        <a:pt x="36341" y="60095"/>
                        <a:pt x="39580" y="58580"/>
                        <a:pt x="42437" y="56876"/>
                      </a:cubicBezTo>
                      <a:cubicBezTo>
                        <a:pt x="45295" y="55172"/>
                        <a:pt x="48057" y="52900"/>
                        <a:pt x="50057" y="50249"/>
                      </a:cubicBezTo>
                      <a:cubicBezTo>
                        <a:pt x="53010" y="46367"/>
                        <a:pt x="54724" y="43054"/>
                        <a:pt x="56343" y="38509"/>
                      </a:cubicBezTo>
                      <a:cubicBezTo>
                        <a:pt x="57391" y="35291"/>
                        <a:pt x="57772" y="31693"/>
                        <a:pt x="57677" y="28379"/>
                      </a:cubicBezTo>
                      <a:cubicBezTo>
                        <a:pt x="57391" y="20711"/>
                        <a:pt x="53962" y="13232"/>
                        <a:pt x="48342" y="8025"/>
                      </a:cubicBezTo>
                      <a:cubicBezTo>
                        <a:pt x="37008" y="-2579"/>
                        <a:pt x="17577" y="-3147"/>
                        <a:pt x="7290" y="9161"/>
                      </a:cubicBezTo>
                      <a:cubicBezTo>
                        <a:pt x="4242" y="12664"/>
                        <a:pt x="2432" y="16072"/>
                        <a:pt x="1098" y="20427"/>
                      </a:cubicBezTo>
                      <a:close/>
                    </a:path>
                  </a:pathLst>
                </a:custGeom>
                <a:solidFill>
                  <a:srgbClr val="F6C0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11" name="Freeform 3292">
                  <a:extLst>
                    <a:ext uri="{FF2B5EF4-FFF2-40B4-BE49-F238E27FC236}">
                      <a16:creationId xmlns:a16="http://schemas.microsoft.com/office/drawing/2014/main" id="{2AB603F5-ED29-67A2-9FB2-4D048D1BF77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76093" y="987322"/>
                  <a:ext cx="46303" cy="45375"/>
                </a:xfrm>
                <a:custGeom>
                  <a:avLst/>
                  <a:gdLst>
                    <a:gd name="connsiteX0" fmla="*/ 674 w 46303"/>
                    <a:gd name="connsiteY0" fmla="*/ 16033 h 45375"/>
                    <a:gd name="connsiteX1" fmla="*/ 769 w 46303"/>
                    <a:gd name="connsiteY1" fmla="*/ 26068 h 45375"/>
                    <a:gd name="connsiteX2" fmla="*/ 5722 w 46303"/>
                    <a:gd name="connsiteY2" fmla="*/ 34778 h 45375"/>
                    <a:gd name="connsiteX3" fmla="*/ 8008 w 46303"/>
                    <a:gd name="connsiteY3" fmla="*/ 36766 h 45375"/>
                    <a:gd name="connsiteX4" fmla="*/ 8865 w 46303"/>
                    <a:gd name="connsiteY4" fmla="*/ 38659 h 45375"/>
                    <a:gd name="connsiteX5" fmla="*/ 12771 w 46303"/>
                    <a:gd name="connsiteY5" fmla="*/ 42257 h 45375"/>
                    <a:gd name="connsiteX6" fmla="*/ 30297 w 46303"/>
                    <a:gd name="connsiteY6" fmla="*/ 44529 h 45375"/>
                    <a:gd name="connsiteX7" fmla="*/ 43917 w 46303"/>
                    <a:gd name="connsiteY7" fmla="*/ 33263 h 45375"/>
                    <a:gd name="connsiteX8" fmla="*/ 45060 w 46303"/>
                    <a:gd name="connsiteY8" fmla="*/ 15559 h 45375"/>
                    <a:gd name="connsiteX9" fmla="*/ 32868 w 46303"/>
                    <a:gd name="connsiteY9" fmla="*/ 2305 h 45375"/>
                    <a:gd name="connsiteX10" fmla="*/ 14771 w 46303"/>
                    <a:gd name="connsiteY10" fmla="*/ 1358 h 45375"/>
                    <a:gd name="connsiteX11" fmla="*/ 5913 w 46303"/>
                    <a:gd name="connsiteY11" fmla="*/ 6944 h 45375"/>
                    <a:gd name="connsiteX12" fmla="*/ 674 w 46303"/>
                    <a:gd name="connsiteY12" fmla="*/ 16033 h 45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6303" h="45375">
                      <a:moveTo>
                        <a:pt x="674" y="16033"/>
                      </a:moveTo>
                      <a:cubicBezTo>
                        <a:pt x="-374" y="19251"/>
                        <a:pt x="-88" y="22849"/>
                        <a:pt x="769" y="26068"/>
                      </a:cubicBezTo>
                      <a:cubicBezTo>
                        <a:pt x="1531" y="29381"/>
                        <a:pt x="3436" y="32222"/>
                        <a:pt x="5722" y="34778"/>
                      </a:cubicBezTo>
                      <a:cubicBezTo>
                        <a:pt x="6389" y="35535"/>
                        <a:pt x="7151" y="36103"/>
                        <a:pt x="8008" y="36766"/>
                      </a:cubicBezTo>
                      <a:cubicBezTo>
                        <a:pt x="8294" y="37429"/>
                        <a:pt x="8580" y="37997"/>
                        <a:pt x="8865" y="38659"/>
                      </a:cubicBezTo>
                      <a:cubicBezTo>
                        <a:pt x="9818" y="40174"/>
                        <a:pt x="11151" y="41405"/>
                        <a:pt x="12771" y="42257"/>
                      </a:cubicBezTo>
                      <a:cubicBezTo>
                        <a:pt x="17819" y="45665"/>
                        <a:pt x="24582" y="46044"/>
                        <a:pt x="30297" y="44529"/>
                      </a:cubicBezTo>
                      <a:cubicBezTo>
                        <a:pt x="36107" y="43014"/>
                        <a:pt x="41346" y="38659"/>
                        <a:pt x="43917" y="33263"/>
                      </a:cubicBezTo>
                      <a:cubicBezTo>
                        <a:pt x="46489" y="27867"/>
                        <a:pt x="47156" y="21334"/>
                        <a:pt x="45060" y="15559"/>
                      </a:cubicBezTo>
                      <a:cubicBezTo>
                        <a:pt x="42965" y="9784"/>
                        <a:pt x="38583" y="4672"/>
                        <a:pt x="32868" y="2305"/>
                      </a:cubicBezTo>
                      <a:cubicBezTo>
                        <a:pt x="27249" y="-156"/>
                        <a:pt x="20676" y="-914"/>
                        <a:pt x="14771" y="1358"/>
                      </a:cubicBezTo>
                      <a:cubicBezTo>
                        <a:pt x="11437" y="2684"/>
                        <a:pt x="8580" y="4388"/>
                        <a:pt x="5913" y="6944"/>
                      </a:cubicBezTo>
                      <a:cubicBezTo>
                        <a:pt x="3246" y="9406"/>
                        <a:pt x="1722" y="12624"/>
                        <a:pt x="674" y="16033"/>
                      </a:cubicBezTo>
                      <a:close/>
                    </a:path>
                  </a:pathLst>
                </a:custGeom>
                <a:solidFill>
                  <a:srgbClr val="F6C0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12" name="Freeform 3298">
                  <a:extLst>
                    <a:ext uri="{FF2B5EF4-FFF2-40B4-BE49-F238E27FC236}">
                      <a16:creationId xmlns:a16="http://schemas.microsoft.com/office/drawing/2014/main" id="{AAA18EE5-0794-F3F8-FDEE-C7E9446812F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92504" y="927089"/>
                  <a:ext cx="73260" cy="72731"/>
                </a:xfrm>
                <a:custGeom>
                  <a:avLst/>
                  <a:gdLst>
                    <a:gd name="connsiteX0" fmla="*/ 3014 w 73260"/>
                    <a:gd name="connsiteY0" fmla="*/ 39438 h 72731"/>
                    <a:gd name="connsiteX1" fmla="*/ 19778 w 73260"/>
                    <a:gd name="connsiteY1" fmla="*/ 59319 h 72731"/>
                    <a:gd name="connsiteX2" fmla="*/ 37876 w 73260"/>
                    <a:gd name="connsiteY2" fmla="*/ 72100 h 72731"/>
                    <a:gd name="connsiteX3" fmla="*/ 64927 w 73260"/>
                    <a:gd name="connsiteY3" fmla="*/ 63579 h 72731"/>
                    <a:gd name="connsiteX4" fmla="*/ 72833 w 73260"/>
                    <a:gd name="connsiteY4" fmla="*/ 36503 h 72731"/>
                    <a:gd name="connsiteX5" fmla="*/ 57402 w 73260"/>
                    <a:gd name="connsiteY5" fmla="*/ 10941 h 72731"/>
                    <a:gd name="connsiteX6" fmla="*/ 33209 w 73260"/>
                    <a:gd name="connsiteY6" fmla="*/ 243 h 72731"/>
                    <a:gd name="connsiteX7" fmla="*/ 6253 w 73260"/>
                    <a:gd name="connsiteY7" fmla="*/ 8764 h 72731"/>
                    <a:gd name="connsiteX8" fmla="*/ 3014 w 73260"/>
                    <a:gd name="connsiteY8" fmla="*/ 39438 h 72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60" h="72731">
                      <a:moveTo>
                        <a:pt x="3014" y="39438"/>
                      </a:moveTo>
                      <a:cubicBezTo>
                        <a:pt x="6634" y="47390"/>
                        <a:pt x="11872" y="55343"/>
                        <a:pt x="19778" y="59319"/>
                      </a:cubicBezTo>
                      <a:cubicBezTo>
                        <a:pt x="23588" y="65851"/>
                        <a:pt x="30542" y="70490"/>
                        <a:pt x="37876" y="72100"/>
                      </a:cubicBezTo>
                      <a:cubicBezTo>
                        <a:pt x="47686" y="74183"/>
                        <a:pt x="58259" y="71058"/>
                        <a:pt x="64927" y="63579"/>
                      </a:cubicBezTo>
                      <a:cubicBezTo>
                        <a:pt x="71404" y="56384"/>
                        <a:pt x="74452" y="45970"/>
                        <a:pt x="72833" y="36503"/>
                      </a:cubicBezTo>
                      <a:cubicBezTo>
                        <a:pt x="71118" y="26373"/>
                        <a:pt x="65689" y="17190"/>
                        <a:pt x="57402" y="10941"/>
                      </a:cubicBezTo>
                      <a:cubicBezTo>
                        <a:pt x="50353" y="5640"/>
                        <a:pt x="42162" y="1095"/>
                        <a:pt x="33209" y="243"/>
                      </a:cubicBezTo>
                      <a:cubicBezTo>
                        <a:pt x="23493" y="-703"/>
                        <a:pt x="12920" y="906"/>
                        <a:pt x="6253" y="8764"/>
                      </a:cubicBezTo>
                      <a:cubicBezTo>
                        <a:pt x="-1272" y="17379"/>
                        <a:pt x="-1558" y="29308"/>
                        <a:pt x="3014" y="39438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13" name="Freeform 3315">
                  <a:extLst>
                    <a:ext uri="{FF2B5EF4-FFF2-40B4-BE49-F238E27FC236}">
                      <a16:creationId xmlns:a16="http://schemas.microsoft.com/office/drawing/2014/main" id="{4566A353-7518-9DCC-9F9A-8A8001084BB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13987" y="1037773"/>
                  <a:ext cx="61447" cy="61535"/>
                </a:xfrm>
                <a:custGeom>
                  <a:avLst/>
                  <a:gdLst>
                    <a:gd name="connsiteX0" fmla="*/ 10 w 61447"/>
                    <a:gd name="connsiteY0" fmla="*/ 29012 h 61535"/>
                    <a:gd name="connsiteX1" fmla="*/ 1820 w 61447"/>
                    <a:gd name="connsiteY1" fmla="*/ 39142 h 61535"/>
                    <a:gd name="connsiteX2" fmla="*/ 9345 w 61447"/>
                    <a:gd name="connsiteY2" fmla="*/ 49745 h 61535"/>
                    <a:gd name="connsiteX3" fmla="*/ 15631 w 61447"/>
                    <a:gd name="connsiteY3" fmla="*/ 53343 h 61535"/>
                    <a:gd name="connsiteX4" fmla="*/ 16489 w 61447"/>
                    <a:gd name="connsiteY4" fmla="*/ 55047 h 61535"/>
                    <a:gd name="connsiteX5" fmla="*/ 25251 w 61447"/>
                    <a:gd name="connsiteY5" fmla="*/ 61201 h 61535"/>
                    <a:gd name="connsiteX6" fmla="*/ 38777 w 61447"/>
                    <a:gd name="connsiteY6" fmla="*/ 60443 h 61535"/>
                    <a:gd name="connsiteX7" fmla="*/ 48302 w 61447"/>
                    <a:gd name="connsiteY7" fmla="*/ 55899 h 61535"/>
                    <a:gd name="connsiteX8" fmla="*/ 61161 w 61447"/>
                    <a:gd name="connsiteY8" fmla="*/ 35923 h 61535"/>
                    <a:gd name="connsiteX9" fmla="*/ 55827 w 61447"/>
                    <a:gd name="connsiteY9" fmla="*/ 12918 h 61535"/>
                    <a:gd name="connsiteX10" fmla="*/ 35348 w 61447"/>
                    <a:gd name="connsiteY10" fmla="*/ 232 h 61535"/>
                    <a:gd name="connsiteX11" fmla="*/ 12298 w 61447"/>
                    <a:gd name="connsiteY11" fmla="*/ 5817 h 61535"/>
                    <a:gd name="connsiteX12" fmla="*/ 3153 w 61447"/>
                    <a:gd name="connsiteY12" fmla="*/ 16137 h 61535"/>
                    <a:gd name="connsiteX13" fmla="*/ 10 w 61447"/>
                    <a:gd name="connsiteY13" fmla="*/ 29012 h 61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447" h="61535">
                      <a:moveTo>
                        <a:pt x="10" y="29012"/>
                      </a:moveTo>
                      <a:cubicBezTo>
                        <a:pt x="-85" y="32420"/>
                        <a:pt x="486" y="36018"/>
                        <a:pt x="1820" y="39142"/>
                      </a:cubicBezTo>
                      <a:cubicBezTo>
                        <a:pt x="3534" y="43118"/>
                        <a:pt x="5725" y="47095"/>
                        <a:pt x="9345" y="49745"/>
                      </a:cubicBezTo>
                      <a:cubicBezTo>
                        <a:pt x="11345" y="51260"/>
                        <a:pt x="13440" y="52396"/>
                        <a:pt x="15631" y="53343"/>
                      </a:cubicBezTo>
                      <a:cubicBezTo>
                        <a:pt x="15917" y="53911"/>
                        <a:pt x="16107" y="54479"/>
                        <a:pt x="16489" y="55047"/>
                      </a:cubicBezTo>
                      <a:cubicBezTo>
                        <a:pt x="18489" y="57887"/>
                        <a:pt x="21632" y="60727"/>
                        <a:pt x="25251" y="61201"/>
                      </a:cubicBezTo>
                      <a:cubicBezTo>
                        <a:pt x="30014" y="61769"/>
                        <a:pt x="34110" y="61674"/>
                        <a:pt x="38777" y="60443"/>
                      </a:cubicBezTo>
                      <a:cubicBezTo>
                        <a:pt x="42111" y="59497"/>
                        <a:pt x="45540" y="57982"/>
                        <a:pt x="48302" y="55899"/>
                      </a:cubicBezTo>
                      <a:cubicBezTo>
                        <a:pt x="54684" y="51071"/>
                        <a:pt x="60113" y="44160"/>
                        <a:pt x="61161" y="35923"/>
                      </a:cubicBezTo>
                      <a:cubicBezTo>
                        <a:pt x="62113" y="27971"/>
                        <a:pt x="60780" y="19545"/>
                        <a:pt x="55827" y="12918"/>
                      </a:cubicBezTo>
                      <a:cubicBezTo>
                        <a:pt x="50874" y="6291"/>
                        <a:pt x="43730" y="1084"/>
                        <a:pt x="35348" y="232"/>
                      </a:cubicBezTo>
                      <a:cubicBezTo>
                        <a:pt x="27347" y="-621"/>
                        <a:pt x="18870" y="800"/>
                        <a:pt x="12298" y="5817"/>
                      </a:cubicBezTo>
                      <a:cubicBezTo>
                        <a:pt x="8583" y="8657"/>
                        <a:pt x="5344" y="11876"/>
                        <a:pt x="3153" y="16137"/>
                      </a:cubicBezTo>
                      <a:cubicBezTo>
                        <a:pt x="963" y="20207"/>
                        <a:pt x="201" y="24373"/>
                        <a:pt x="10" y="2901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14" name="Freeform 3316">
                  <a:extLst>
                    <a:ext uri="{FF2B5EF4-FFF2-40B4-BE49-F238E27FC236}">
                      <a16:creationId xmlns:a16="http://schemas.microsoft.com/office/drawing/2014/main" id="{85FB010F-1844-9321-A3E4-CAF0B965FF4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76608" y="1016244"/>
                  <a:ext cx="47656" cy="72534"/>
                </a:xfrm>
                <a:custGeom>
                  <a:avLst/>
                  <a:gdLst>
                    <a:gd name="connsiteX0" fmla="*/ 622 w 47656"/>
                    <a:gd name="connsiteY0" fmla="*/ 41737 h 72534"/>
                    <a:gd name="connsiteX1" fmla="*/ 1670 w 47656"/>
                    <a:gd name="connsiteY1" fmla="*/ 52908 h 72534"/>
                    <a:gd name="connsiteX2" fmla="*/ 7671 w 47656"/>
                    <a:gd name="connsiteY2" fmla="*/ 62565 h 72534"/>
                    <a:gd name="connsiteX3" fmla="*/ 9671 w 47656"/>
                    <a:gd name="connsiteY3" fmla="*/ 66067 h 72534"/>
                    <a:gd name="connsiteX4" fmla="*/ 28721 w 47656"/>
                    <a:gd name="connsiteY4" fmla="*/ 70422 h 72534"/>
                    <a:gd name="connsiteX5" fmla="*/ 31007 w 47656"/>
                    <a:gd name="connsiteY5" fmla="*/ 68434 h 72534"/>
                    <a:gd name="connsiteX6" fmla="*/ 47009 w 47656"/>
                    <a:gd name="connsiteY6" fmla="*/ 48174 h 72534"/>
                    <a:gd name="connsiteX7" fmla="*/ 44056 w 47656"/>
                    <a:gd name="connsiteY7" fmla="*/ 24412 h 72534"/>
                    <a:gd name="connsiteX8" fmla="*/ 35103 w 47656"/>
                    <a:gd name="connsiteY8" fmla="*/ 10400 h 72534"/>
                    <a:gd name="connsiteX9" fmla="*/ 24054 w 47656"/>
                    <a:gd name="connsiteY9" fmla="*/ 1595 h 72534"/>
                    <a:gd name="connsiteX10" fmla="*/ 5385 w 47656"/>
                    <a:gd name="connsiteY10" fmla="*/ 7465 h 72534"/>
                    <a:gd name="connsiteX11" fmla="*/ 622 w 47656"/>
                    <a:gd name="connsiteY11" fmla="*/ 41737 h 72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7656" h="72534">
                      <a:moveTo>
                        <a:pt x="622" y="41737"/>
                      </a:moveTo>
                      <a:cubicBezTo>
                        <a:pt x="146" y="45429"/>
                        <a:pt x="432" y="49216"/>
                        <a:pt x="1670" y="52908"/>
                      </a:cubicBezTo>
                      <a:cubicBezTo>
                        <a:pt x="2908" y="56600"/>
                        <a:pt x="5004" y="59914"/>
                        <a:pt x="7671" y="62565"/>
                      </a:cubicBezTo>
                      <a:cubicBezTo>
                        <a:pt x="8338" y="63701"/>
                        <a:pt x="8909" y="64931"/>
                        <a:pt x="9671" y="66067"/>
                      </a:cubicBezTo>
                      <a:cubicBezTo>
                        <a:pt x="13672" y="72127"/>
                        <a:pt x="22530" y="74683"/>
                        <a:pt x="28721" y="70422"/>
                      </a:cubicBezTo>
                      <a:cubicBezTo>
                        <a:pt x="29578" y="69854"/>
                        <a:pt x="30340" y="69192"/>
                        <a:pt x="31007" y="68434"/>
                      </a:cubicBezTo>
                      <a:cubicBezTo>
                        <a:pt x="39580" y="65310"/>
                        <a:pt x="45294" y="56884"/>
                        <a:pt x="47009" y="48174"/>
                      </a:cubicBezTo>
                      <a:cubicBezTo>
                        <a:pt x="48533" y="40317"/>
                        <a:pt x="47295" y="31701"/>
                        <a:pt x="44056" y="24412"/>
                      </a:cubicBezTo>
                      <a:cubicBezTo>
                        <a:pt x="41675" y="19015"/>
                        <a:pt x="38913" y="14850"/>
                        <a:pt x="35103" y="10400"/>
                      </a:cubicBezTo>
                      <a:cubicBezTo>
                        <a:pt x="32055" y="6802"/>
                        <a:pt x="28054" y="3962"/>
                        <a:pt x="24054" y="1595"/>
                      </a:cubicBezTo>
                      <a:cubicBezTo>
                        <a:pt x="17958" y="-2097"/>
                        <a:pt x="8242" y="933"/>
                        <a:pt x="5385" y="7465"/>
                      </a:cubicBezTo>
                      <a:cubicBezTo>
                        <a:pt x="527" y="18258"/>
                        <a:pt x="-997" y="30187"/>
                        <a:pt x="622" y="41737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15" name="Freeform 3317">
                  <a:extLst>
                    <a:ext uri="{FF2B5EF4-FFF2-40B4-BE49-F238E27FC236}">
                      <a16:creationId xmlns:a16="http://schemas.microsoft.com/office/drawing/2014/main" id="{5D3AC473-27A7-2AAF-B9FD-FD877B0D5C7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19029" y="1180098"/>
                  <a:ext cx="68581" cy="62370"/>
                </a:xfrm>
                <a:custGeom>
                  <a:avLst/>
                  <a:gdLst>
                    <a:gd name="connsiteX0" fmla="*/ 137 w 68581"/>
                    <a:gd name="connsiteY0" fmla="*/ 33903 h 62370"/>
                    <a:gd name="connsiteX1" fmla="*/ 5090 w 68581"/>
                    <a:gd name="connsiteY1" fmla="*/ 47726 h 62370"/>
                    <a:gd name="connsiteX2" fmla="*/ 10233 w 68581"/>
                    <a:gd name="connsiteY2" fmla="*/ 52933 h 62370"/>
                    <a:gd name="connsiteX3" fmla="*/ 15567 w 68581"/>
                    <a:gd name="connsiteY3" fmla="*/ 58045 h 62370"/>
                    <a:gd name="connsiteX4" fmla="*/ 44999 w 68581"/>
                    <a:gd name="connsiteY4" fmla="*/ 61264 h 62370"/>
                    <a:gd name="connsiteX5" fmla="*/ 66145 w 68581"/>
                    <a:gd name="connsiteY5" fmla="*/ 44033 h 62370"/>
                    <a:gd name="connsiteX6" fmla="*/ 63668 w 68581"/>
                    <a:gd name="connsiteY6" fmla="*/ 15158 h 62370"/>
                    <a:gd name="connsiteX7" fmla="*/ 39475 w 68581"/>
                    <a:gd name="connsiteY7" fmla="*/ 295 h 62370"/>
                    <a:gd name="connsiteX8" fmla="*/ 23664 w 68581"/>
                    <a:gd name="connsiteY8" fmla="*/ 1431 h 62370"/>
                    <a:gd name="connsiteX9" fmla="*/ 10138 w 68581"/>
                    <a:gd name="connsiteY9" fmla="*/ 9004 h 62370"/>
                    <a:gd name="connsiteX10" fmla="*/ 137 w 68581"/>
                    <a:gd name="connsiteY10" fmla="*/ 33903 h 62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8581" h="62370">
                      <a:moveTo>
                        <a:pt x="137" y="33903"/>
                      </a:moveTo>
                      <a:cubicBezTo>
                        <a:pt x="613" y="38732"/>
                        <a:pt x="2042" y="43844"/>
                        <a:pt x="5090" y="47726"/>
                      </a:cubicBezTo>
                      <a:cubicBezTo>
                        <a:pt x="6614" y="49714"/>
                        <a:pt x="8423" y="51418"/>
                        <a:pt x="10233" y="52933"/>
                      </a:cubicBezTo>
                      <a:cubicBezTo>
                        <a:pt x="11472" y="55110"/>
                        <a:pt x="13281" y="57098"/>
                        <a:pt x="15567" y="58045"/>
                      </a:cubicBezTo>
                      <a:cubicBezTo>
                        <a:pt x="25188" y="61832"/>
                        <a:pt x="34808" y="63725"/>
                        <a:pt x="44999" y="61264"/>
                      </a:cubicBezTo>
                      <a:cubicBezTo>
                        <a:pt x="53858" y="59181"/>
                        <a:pt x="62621" y="52554"/>
                        <a:pt x="66145" y="44033"/>
                      </a:cubicBezTo>
                      <a:cubicBezTo>
                        <a:pt x="70050" y="34661"/>
                        <a:pt x="69288" y="23773"/>
                        <a:pt x="63668" y="15158"/>
                      </a:cubicBezTo>
                      <a:cubicBezTo>
                        <a:pt x="58430" y="7111"/>
                        <a:pt x="49095" y="1336"/>
                        <a:pt x="39475" y="295"/>
                      </a:cubicBezTo>
                      <a:cubicBezTo>
                        <a:pt x="34046" y="-273"/>
                        <a:pt x="28998" y="-84"/>
                        <a:pt x="23664" y="1431"/>
                      </a:cubicBezTo>
                      <a:cubicBezTo>
                        <a:pt x="18520" y="2945"/>
                        <a:pt x="14234" y="5596"/>
                        <a:pt x="10138" y="9004"/>
                      </a:cubicBezTo>
                      <a:cubicBezTo>
                        <a:pt x="3280" y="14969"/>
                        <a:pt x="-816" y="24815"/>
                        <a:pt x="137" y="33903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16" name="Freeform 3318">
                  <a:extLst>
                    <a:ext uri="{FF2B5EF4-FFF2-40B4-BE49-F238E27FC236}">
                      <a16:creationId xmlns:a16="http://schemas.microsoft.com/office/drawing/2014/main" id="{8894477F-5082-103D-6543-831737C98EB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60504" y="1093090"/>
                  <a:ext cx="68295" cy="62961"/>
                </a:xfrm>
                <a:custGeom>
                  <a:avLst/>
                  <a:gdLst>
                    <a:gd name="connsiteX0" fmla="*/ 0 w 68295"/>
                    <a:gd name="connsiteY0" fmla="*/ 31636 h 62961"/>
                    <a:gd name="connsiteX1" fmla="*/ 10478 w 68295"/>
                    <a:gd name="connsiteY1" fmla="*/ 52464 h 62961"/>
                    <a:gd name="connsiteX2" fmla="*/ 12097 w 68295"/>
                    <a:gd name="connsiteY2" fmla="*/ 56534 h 62961"/>
                    <a:gd name="connsiteX3" fmla="*/ 20860 w 68295"/>
                    <a:gd name="connsiteY3" fmla="*/ 62688 h 62961"/>
                    <a:gd name="connsiteX4" fmla="*/ 31147 w 68295"/>
                    <a:gd name="connsiteY4" fmla="*/ 60889 h 62961"/>
                    <a:gd name="connsiteX5" fmla="*/ 35147 w 68295"/>
                    <a:gd name="connsiteY5" fmla="*/ 58523 h 62961"/>
                    <a:gd name="connsiteX6" fmla="*/ 53245 w 68295"/>
                    <a:gd name="connsiteY6" fmla="*/ 51327 h 62961"/>
                    <a:gd name="connsiteX7" fmla="*/ 68294 w 68295"/>
                    <a:gd name="connsiteY7" fmla="*/ 26807 h 62961"/>
                    <a:gd name="connsiteX8" fmla="*/ 54769 w 68295"/>
                    <a:gd name="connsiteY8" fmla="*/ 5317 h 62961"/>
                    <a:gd name="connsiteX9" fmla="*/ 34004 w 68295"/>
                    <a:gd name="connsiteY9" fmla="*/ 15 h 62961"/>
                    <a:gd name="connsiteX10" fmla="*/ 11049 w 68295"/>
                    <a:gd name="connsiteY10" fmla="*/ 8346 h 62961"/>
                    <a:gd name="connsiteX11" fmla="*/ 0 w 68295"/>
                    <a:gd name="connsiteY11" fmla="*/ 31636 h 62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8295" h="62961">
                      <a:moveTo>
                        <a:pt x="0" y="31636"/>
                      </a:moveTo>
                      <a:cubicBezTo>
                        <a:pt x="0" y="39683"/>
                        <a:pt x="4000" y="47635"/>
                        <a:pt x="10478" y="52464"/>
                      </a:cubicBezTo>
                      <a:cubicBezTo>
                        <a:pt x="10858" y="53978"/>
                        <a:pt x="11335" y="55304"/>
                        <a:pt x="12097" y="56534"/>
                      </a:cubicBezTo>
                      <a:cubicBezTo>
                        <a:pt x="14192" y="59469"/>
                        <a:pt x="17240" y="62026"/>
                        <a:pt x="20860" y="62688"/>
                      </a:cubicBezTo>
                      <a:cubicBezTo>
                        <a:pt x="24194" y="63256"/>
                        <a:pt x="28289" y="63067"/>
                        <a:pt x="31147" y="60889"/>
                      </a:cubicBezTo>
                      <a:cubicBezTo>
                        <a:pt x="32385" y="59943"/>
                        <a:pt x="33814" y="59185"/>
                        <a:pt x="35147" y="58523"/>
                      </a:cubicBezTo>
                      <a:cubicBezTo>
                        <a:pt x="41148" y="56156"/>
                        <a:pt x="47530" y="54641"/>
                        <a:pt x="53245" y="51327"/>
                      </a:cubicBezTo>
                      <a:cubicBezTo>
                        <a:pt x="62103" y="46120"/>
                        <a:pt x="68389" y="37221"/>
                        <a:pt x="68294" y="26807"/>
                      </a:cubicBezTo>
                      <a:cubicBezTo>
                        <a:pt x="68199" y="17529"/>
                        <a:pt x="62198" y="10145"/>
                        <a:pt x="54769" y="5317"/>
                      </a:cubicBezTo>
                      <a:cubicBezTo>
                        <a:pt x="48768" y="1435"/>
                        <a:pt x="41148" y="-174"/>
                        <a:pt x="34004" y="15"/>
                      </a:cubicBezTo>
                      <a:cubicBezTo>
                        <a:pt x="25717" y="299"/>
                        <a:pt x="17431" y="3044"/>
                        <a:pt x="11049" y="8346"/>
                      </a:cubicBezTo>
                      <a:cubicBezTo>
                        <a:pt x="3905" y="14121"/>
                        <a:pt x="95" y="22358"/>
                        <a:pt x="0" y="31636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17" name="Freeform 3319">
                  <a:extLst>
                    <a:ext uri="{FF2B5EF4-FFF2-40B4-BE49-F238E27FC236}">
                      <a16:creationId xmlns:a16="http://schemas.microsoft.com/office/drawing/2014/main" id="{CF656F4E-45D2-A241-7E72-DCDA12587F3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07999" y="923931"/>
                  <a:ext cx="55014" cy="53379"/>
                </a:xfrm>
                <a:custGeom>
                  <a:avLst/>
                  <a:gdLst>
                    <a:gd name="connsiteX0" fmla="*/ 403 w 55014"/>
                    <a:gd name="connsiteY0" fmla="*/ 19780 h 53379"/>
                    <a:gd name="connsiteX1" fmla="*/ 2403 w 55014"/>
                    <a:gd name="connsiteY1" fmla="*/ 32939 h 53379"/>
                    <a:gd name="connsiteX2" fmla="*/ 4690 w 55014"/>
                    <a:gd name="connsiteY2" fmla="*/ 36063 h 53379"/>
                    <a:gd name="connsiteX3" fmla="*/ 4880 w 55014"/>
                    <a:gd name="connsiteY3" fmla="*/ 36915 h 53379"/>
                    <a:gd name="connsiteX4" fmla="*/ 17358 w 55014"/>
                    <a:gd name="connsiteY4" fmla="*/ 50643 h 53379"/>
                    <a:gd name="connsiteX5" fmla="*/ 36027 w 55014"/>
                    <a:gd name="connsiteY5" fmla="*/ 52631 h 53379"/>
                    <a:gd name="connsiteX6" fmla="*/ 54886 w 55014"/>
                    <a:gd name="connsiteY6" fmla="*/ 24797 h 53379"/>
                    <a:gd name="connsiteX7" fmla="*/ 46695 w 55014"/>
                    <a:gd name="connsiteY7" fmla="*/ 7472 h 53379"/>
                    <a:gd name="connsiteX8" fmla="*/ 28311 w 55014"/>
                    <a:gd name="connsiteY8" fmla="*/ 88 h 53379"/>
                    <a:gd name="connsiteX9" fmla="*/ 403 w 55014"/>
                    <a:gd name="connsiteY9" fmla="*/ 19780 h 53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5014" h="53379">
                      <a:moveTo>
                        <a:pt x="403" y="19780"/>
                      </a:moveTo>
                      <a:cubicBezTo>
                        <a:pt x="-549" y="24324"/>
                        <a:pt x="213" y="28774"/>
                        <a:pt x="2403" y="32939"/>
                      </a:cubicBezTo>
                      <a:cubicBezTo>
                        <a:pt x="2975" y="34075"/>
                        <a:pt x="3832" y="35117"/>
                        <a:pt x="4690" y="36063"/>
                      </a:cubicBezTo>
                      <a:cubicBezTo>
                        <a:pt x="4785" y="36347"/>
                        <a:pt x="4785" y="36631"/>
                        <a:pt x="4880" y="36915"/>
                      </a:cubicBezTo>
                      <a:cubicBezTo>
                        <a:pt x="7261" y="42880"/>
                        <a:pt x="11452" y="47803"/>
                        <a:pt x="17358" y="50643"/>
                      </a:cubicBezTo>
                      <a:cubicBezTo>
                        <a:pt x="23359" y="53483"/>
                        <a:pt x="29645" y="54051"/>
                        <a:pt x="36027" y="52631"/>
                      </a:cubicBezTo>
                      <a:cubicBezTo>
                        <a:pt x="48314" y="49886"/>
                        <a:pt x="56125" y="36821"/>
                        <a:pt x="54886" y="24797"/>
                      </a:cubicBezTo>
                      <a:cubicBezTo>
                        <a:pt x="54219" y="18265"/>
                        <a:pt x="51552" y="12016"/>
                        <a:pt x="46695" y="7472"/>
                      </a:cubicBezTo>
                      <a:cubicBezTo>
                        <a:pt x="41646" y="2644"/>
                        <a:pt x="35169" y="561"/>
                        <a:pt x="28311" y="88"/>
                      </a:cubicBezTo>
                      <a:cubicBezTo>
                        <a:pt x="16024" y="-954"/>
                        <a:pt x="2880" y="7378"/>
                        <a:pt x="403" y="19780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18" name="Freeform 3320">
                  <a:extLst>
                    <a:ext uri="{FF2B5EF4-FFF2-40B4-BE49-F238E27FC236}">
                      <a16:creationId xmlns:a16="http://schemas.microsoft.com/office/drawing/2014/main" id="{81381209-DAC3-23B2-9A27-90887BDB783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45120" y="974779"/>
                  <a:ext cx="54829" cy="53620"/>
                </a:xfrm>
                <a:custGeom>
                  <a:avLst/>
                  <a:gdLst>
                    <a:gd name="connsiteX0" fmla="*/ 716 w 54829"/>
                    <a:gd name="connsiteY0" fmla="*/ 18067 h 53620"/>
                    <a:gd name="connsiteX1" fmla="*/ 1763 w 54829"/>
                    <a:gd name="connsiteY1" fmla="*/ 31321 h 53620"/>
                    <a:gd name="connsiteX2" fmla="*/ 3859 w 54829"/>
                    <a:gd name="connsiteY2" fmla="*/ 34635 h 53620"/>
                    <a:gd name="connsiteX3" fmla="*/ 4049 w 54829"/>
                    <a:gd name="connsiteY3" fmla="*/ 35487 h 53620"/>
                    <a:gd name="connsiteX4" fmla="*/ 15575 w 54829"/>
                    <a:gd name="connsiteY4" fmla="*/ 49972 h 53620"/>
                    <a:gd name="connsiteX5" fmla="*/ 34053 w 54829"/>
                    <a:gd name="connsiteY5" fmla="*/ 53285 h 53620"/>
                    <a:gd name="connsiteX6" fmla="*/ 54818 w 54829"/>
                    <a:gd name="connsiteY6" fmla="*/ 26777 h 53620"/>
                    <a:gd name="connsiteX7" fmla="*/ 47864 w 54829"/>
                    <a:gd name="connsiteY7" fmla="*/ 8884 h 53620"/>
                    <a:gd name="connsiteX8" fmla="*/ 30053 w 54829"/>
                    <a:gd name="connsiteY8" fmla="*/ 268 h 53620"/>
                    <a:gd name="connsiteX9" fmla="*/ 716 w 54829"/>
                    <a:gd name="connsiteY9" fmla="*/ 18067 h 53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829" h="53620">
                      <a:moveTo>
                        <a:pt x="716" y="18067"/>
                      </a:moveTo>
                      <a:cubicBezTo>
                        <a:pt x="-523" y="22611"/>
                        <a:pt x="-142" y="27061"/>
                        <a:pt x="1763" y="31321"/>
                      </a:cubicBezTo>
                      <a:cubicBezTo>
                        <a:pt x="2335" y="32552"/>
                        <a:pt x="3001" y="33593"/>
                        <a:pt x="3859" y="34635"/>
                      </a:cubicBezTo>
                      <a:cubicBezTo>
                        <a:pt x="3954" y="34919"/>
                        <a:pt x="3954" y="35203"/>
                        <a:pt x="4049" y="35487"/>
                      </a:cubicBezTo>
                      <a:cubicBezTo>
                        <a:pt x="6050" y="41546"/>
                        <a:pt x="9860" y="46847"/>
                        <a:pt x="15575" y="49972"/>
                      </a:cubicBezTo>
                      <a:cubicBezTo>
                        <a:pt x="21290" y="53191"/>
                        <a:pt x="27576" y="54232"/>
                        <a:pt x="34053" y="53285"/>
                      </a:cubicBezTo>
                      <a:cubicBezTo>
                        <a:pt x="46531" y="51392"/>
                        <a:pt x="55199" y="38895"/>
                        <a:pt x="54818" y="26777"/>
                      </a:cubicBezTo>
                      <a:cubicBezTo>
                        <a:pt x="54627" y="20150"/>
                        <a:pt x="52436" y="13807"/>
                        <a:pt x="47864" y="8884"/>
                      </a:cubicBezTo>
                      <a:cubicBezTo>
                        <a:pt x="43102" y="3771"/>
                        <a:pt x="36815" y="1215"/>
                        <a:pt x="30053" y="268"/>
                      </a:cubicBezTo>
                      <a:cubicBezTo>
                        <a:pt x="17765" y="-1530"/>
                        <a:pt x="4049" y="5854"/>
                        <a:pt x="716" y="18067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19" name="Freeform 3321">
                  <a:extLst>
                    <a:ext uri="{FF2B5EF4-FFF2-40B4-BE49-F238E27FC236}">
                      <a16:creationId xmlns:a16="http://schemas.microsoft.com/office/drawing/2014/main" id="{F0B18212-68AE-743D-1E8B-F6E0BDE2872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37119" y="1035367"/>
                  <a:ext cx="54829" cy="53623"/>
                </a:xfrm>
                <a:custGeom>
                  <a:avLst/>
                  <a:gdLst>
                    <a:gd name="connsiteX0" fmla="*/ 716 w 54829"/>
                    <a:gd name="connsiteY0" fmla="*/ 18070 h 53623"/>
                    <a:gd name="connsiteX1" fmla="*/ 1763 w 54829"/>
                    <a:gd name="connsiteY1" fmla="*/ 31324 h 53623"/>
                    <a:gd name="connsiteX2" fmla="*/ 3859 w 54829"/>
                    <a:gd name="connsiteY2" fmla="*/ 34637 h 53623"/>
                    <a:gd name="connsiteX3" fmla="*/ 4049 w 54829"/>
                    <a:gd name="connsiteY3" fmla="*/ 35489 h 53623"/>
                    <a:gd name="connsiteX4" fmla="*/ 15575 w 54829"/>
                    <a:gd name="connsiteY4" fmla="*/ 49974 h 53623"/>
                    <a:gd name="connsiteX5" fmla="*/ 34053 w 54829"/>
                    <a:gd name="connsiteY5" fmla="*/ 53288 h 53623"/>
                    <a:gd name="connsiteX6" fmla="*/ 54818 w 54829"/>
                    <a:gd name="connsiteY6" fmla="*/ 26779 h 53623"/>
                    <a:gd name="connsiteX7" fmla="*/ 47864 w 54829"/>
                    <a:gd name="connsiteY7" fmla="*/ 8886 h 53623"/>
                    <a:gd name="connsiteX8" fmla="*/ 30052 w 54829"/>
                    <a:gd name="connsiteY8" fmla="*/ 271 h 53623"/>
                    <a:gd name="connsiteX9" fmla="*/ 716 w 54829"/>
                    <a:gd name="connsiteY9" fmla="*/ 18070 h 5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829" h="53623">
                      <a:moveTo>
                        <a:pt x="716" y="18070"/>
                      </a:moveTo>
                      <a:cubicBezTo>
                        <a:pt x="-523" y="22614"/>
                        <a:pt x="-142" y="27063"/>
                        <a:pt x="1763" y="31324"/>
                      </a:cubicBezTo>
                      <a:cubicBezTo>
                        <a:pt x="2335" y="32554"/>
                        <a:pt x="3001" y="33596"/>
                        <a:pt x="3859" y="34637"/>
                      </a:cubicBezTo>
                      <a:cubicBezTo>
                        <a:pt x="3954" y="34921"/>
                        <a:pt x="3954" y="35205"/>
                        <a:pt x="4049" y="35489"/>
                      </a:cubicBezTo>
                      <a:cubicBezTo>
                        <a:pt x="6050" y="41548"/>
                        <a:pt x="9860" y="46850"/>
                        <a:pt x="15575" y="49974"/>
                      </a:cubicBezTo>
                      <a:cubicBezTo>
                        <a:pt x="21290" y="53193"/>
                        <a:pt x="27576" y="54235"/>
                        <a:pt x="34053" y="53288"/>
                      </a:cubicBezTo>
                      <a:cubicBezTo>
                        <a:pt x="46531" y="51394"/>
                        <a:pt x="55199" y="38898"/>
                        <a:pt x="54818" y="26779"/>
                      </a:cubicBezTo>
                      <a:cubicBezTo>
                        <a:pt x="54627" y="20152"/>
                        <a:pt x="52436" y="13809"/>
                        <a:pt x="47864" y="8886"/>
                      </a:cubicBezTo>
                      <a:cubicBezTo>
                        <a:pt x="43102" y="3774"/>
                        <a:pt x="36815" y="1218"/>
                        <a:pt x="30052" y="271"/>
                      </a:cubicBezTo>
                      <a:cubicBezTo>
                        <a:pt x="17765" y="-1528"/>
                        <a:pt x="3954" y="5762"/>
                        <a:pt x="716" y="18070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20" name="Freeform 3322">
                  <a:extLst>
                    <a:ext uri="{FF2B5EF4-FFF2-40B4-BE49-F238E27FC236}">
                      <a16:creationId xmlns:a16="http://schemas.microsoft.com/office/drawing/2014/main" id="{56812BA2-3DF1-D125-8470-7297366659A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823403" y="901389"/>
                  <a:ext cx="61279" cy="61776"/>
                </a:xfrm>
                <a:custGeom>
                  <a:avLst/>
                  <a:gdLst>
                    <a:gd name="connsiteX0" fmla="*/ 893 w 61279"/>
                    <a:gd name="connsiteY0" fmla="*/ 22536 h 61776"/>
                    <a:gd name="connsiteX1" fmla="*/ 1941 w 61279"/>
                    <a:gd name="connsiteY1" fmla="*/ 41186 h 61776"/>
                    <a:gd name="connsiteX2" fmla="*/ 15657 w 61279"/>
                    <a:gd name="connsiteY2" fmla="*/ 57943 h 61776"/>
                    <a:gd name="connsiteX3" fmla="*/ 38422 w 61279"/>
                    <a:gd name="connsiteY3" fmla="*/ 60783 h 61776"/>
                    <a:gd name="connsiteX4" fmla="*/ 55567 w 61279"/>
                    <a:gd name="connsiteY4" fmla="*/ 46488 h 61776"/>
                    <a:gd name="connsiteX5" fmla="*/ 57948 w 61279"/>
                    <a:gd name="connsiteY5" fmla="*/ 33044 h 61776"/>
                    <a:gd name="connsiteX6" fmla="*/ 57948 w 61279"/>
                    <a:gd name="connsiteY6" fmla="*/ 33044 h 61776"/>
                    <a:gd name="connsiteX7" fmla="*/ 59662 w 61279"/>
                    <a:gd name="connsiteY7" fmla="*/ 30488 h 61776"/>
                    <a:gd name="connsiteX8" fmla="*/ 60615 w 61279"/>
                    <a:gd name="connsiteY8" fmla="*/ 19980 h 61776"/>
                    <a:gd name="connsiteX9" fmla="*/ 54138 w 61279"/>
                    <a:gd name="connsiteY9" fmla="*/ 9755 h 61776"/>
                    <a:gd name="connsiteX10" fmla="*/ 47089 w 61279"/>
                    <a:gd name="connsiteY10" fmla="*/ 4359 h 61776"/>
                    <a:gd name="connsiteX11" fmla="*/ 29849 w 61279"/>
                    <a:gd name="connsiteY11" fmla="*/ 4 h 61776"/>
                    <a:gd name="connsiteX12" fmla="*/ 12990 w 61279"/>
                    <a:gd name="connsiteY12" fmla="*/ 5021 h 61776"/>
                    <a:gd name="connsiteX13" fmla="*/ 893 w 61279"/>
                    <a:gd name="connsiteY13" fmla="*/ 22536 h 61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279" h="61776">
                      <a:moveTo>
                        <a:pt x="893" y="22536"/>
                      </a:moveTo>
                      <a:cubicBezTo>
                        <a:pt x="-631" y="28500"/>
                        <a:pt x="-155" y="35506"/>
                        <a:pt x="1941" y="41186"/>
                      </a:cubicBezTo>
                      <a:cubicBezTo>
                        <a:pt x="4608" y="48381"/>
                        <a:pt x="9180" y="53967"/>
                        <a:pt x="15657" y="57943"/>
                      </a:cubicBezTo>
                      <a:cubicBezTo>
                        <a:pt x="22324" y="62109"/>
                        <a:pt x="30897" y="62582"/>
                        <a:pt x="38422" y="60783"/>
                      </a:cubicBezTo>
                      <a:cubicBezTo>
                        <a:pt x="45661" y="58985"/>
                        <a:pt x="52709" y="53399"/>
                        <a:pt x="55567" y="46488"/>
                      </a:cubicBezTo>
                      <a:cubicBezTo>
                        <a:pt x="57376" y="42228"/>
                        <a:pt x="58519" y="37778"/>
                        <a:pt x="57948" y="33044"/>
                      </a:cubicBezTo>
                      <a:lnTo>
                        <a:pt x="57948" y="33044"/>
                      </a:lnTo>
                      <a:cubicBezTo>
                        <a:pt x="58615" y="32287"/>
                        <a:pt x="59281" y="31435"/>
                        <a:pt x="59662" y="30488"/>
                      </a:cubicBezTo>
                      <a:cubicBezTo>
                        <a:pt x="61091" y="27364"/>
                        <a:pt x="61948" y="23293"/>
                        <a:pt x="60615" y="19980"/>
                      </a:cubicBezTo>
                      <a:cubicBezTo>
                        <a:pt x="58901" y="15909"/>
                        <a:pt x="57186" y="13068"/>
                        <a:pt x="54138" y="9755"/>
                      </a:cubicBezTo>
                      <a:cubicBezTo>
                        <a:pt x="52138" y="7577"/>
                        <a:pt x="49566" y="5779"/>
                        <a:pt x="47089" y="4359"/>
                      </a:cubicBezTo>
                      <a:cubicBezTo>
                        <a:pt x="41946" y="1234"/>
                        <a:pt x="35850" y="4"/>
                        <a:pt x="29849" y="4"/>
                      </a:cubicBezTo>
                      <a:cubicBezTo>
                        <a:pt x="24134" y="-91"/>
                        <a:pt x="17752" y="1708"/>
                        <a:pt x="12990" y="5021"/>
                      </a:cubicBezTo>
                      <a:cubicBezTo>
                        <a:pt x="6894" y="9187"/>
                        <a:pt x="2703" y="15246"/>
                        <a:pt x="893" y="22536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21" name="Freeform 3323">
                  <a:extLst>
                    <a:ext uri="{FF2B5EF4-FFF2-40B4-BE49-F238E27FC236}">
                      <a16:creationId xmlns:a16="http://schemas.microsoft.com/office/drawing/2014/main" id="{D5EAA333-6EAE-7CFE-CC57-3AACBD951DF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805217" y="947320"/>
                  <a:ext cx="51052" cy="64754"/>
                </a:xfrm>
                <a:custGeom>
                  <a:avLst/>
                  <a:gdLst>
                    <a:gd name="connsiteX0" fmla="*/ 411 w 51052"/>
                    <a:gd name="connsiteY0" fmla="*/ 36154 h 64754"/>
                    <a:gd name="connsiteX1" fmla="*/ 5649 w 51052"/>
                    <a:gd name="connsiteY1" fmla="*/ 54236 h 64754"/>
                    <a:gd name="connsiteX2" fmla="*/ 29176 w 51052"/>
                    <a:gd name="connsiteY2" fmla="*/ 63987 h 64754"/>
                    <a:gd name="connsiteX3" fmla="*/ 44416 w 51052"/>
                    <a:gd name="connsiteY3" fmla="*/ 46757 h 64754"/>
                    <a:gd name="connsiteX4" fmla="*/ 44416 w 51052"/>
                    <a:gd name="connsiteY4" fmla="*/ 46662 h 64754"/>
                    <a:gd name="connsiteX5" fmla="*/ 49750 w 51052"/>
                    <a:gd name="connsiteY5" fmla="*/ 35301 h 64754"/>
                    <a:gd name="connsiteX6" fmla="*/ 49274 w 51052"/>
                    <a:gd name="connsiteY6" fmla="*/ 17219 h 64754"/>
                    <a:gd name="connsiteX7" fmla="*/ 36129 w 51052"/>
                    <a:gd name="connsiteY7" fmla="*/ 2261 h 64754"/>
                    <a:gd name="connsiteX8" fmla="*/ 13460 w 51052"/>
                    <a:gd name="connsiteY8" fmla="*/ 3491 h 64754"/>
                    <a:gd name="connsiteX9" fmla="*/ 411 w 51052"/>
                    <a:gd name="connsiteY9" fmla="*/ 36154 h 64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1052" h="64754">
                      <a:moveTo>
                        <a:pt x="411" y="36154"/>
                      </a:moveTo>
                      <a:cubicBezTo>
                        <a:pt x="1268" y="42497"/>
                        <a:pt x="2411" y="48650"/>
                        <a:pt x="5649" y="54236"/>
                      </a:cubicBezTo>
                      <a:cubicBezTo>
                        <a:pt x="10412" y="62189"/>
                        <a:pt x="20032" y="66638"/>
                        <a:pt x="29176" y="63987"/>
                      </a:cubicBezTo>
                      <a:cubicBezTo>
                        <a:pt x="36891" y="61715"/>
                        <a:pt x="42987" y="54615"/>
                        <a:pt x="44416" y="46757"/>
                      </a:cubicBezTo>
                      <a:cubicBezTo>
                        <a:pt x="44416" y="46757"/>
                        <a:pt x="44416" y="46757"/>
                        <a:pt x="44416" y="46662"/>
                      </a:cubicBezTo>
                      <a:cubicBezTo>
                        <a:pt x="46607" y="43159"/>
                        <a:pt x="48417" y="39467"/>
                        <a:pt x="49750" y="35301"/>
                      </a:cubicBezTo>
                      <a:cubicBezTo>
                        <a:pt x="51560" y="29621"/>
                        <a:pt x="51560" y="22710"/>
                        <a:pt x="49274" y="17219"/>
                      </a:cubicBezTo>
                      <a:cubicBezTo>
                        <a:pt x="46702" y="10971"/>
                        <a:pt x="42511" y="5196"/>
                        <a:pt x="36129" y="2261"/>
                      </a:cubicBezTo>
                      <a:cubicBezTo>
                        <a:pt x="28795" y="-1147"/>
                        <a:pt x="20508" y="-674"/>
                        <a:pt x="13460" y="3491"/>
                      </a:cubicBezTo>
                      <a:cubicBezTo>
                        <a:pt x="2220" y="10213"/>
                        <a:pt x="-1304" y="23846"/>
                        <a:pt x="411" y="3615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22" name="Freeform 3324">
                  <a:extLst>
                    <a:ext uri="{FF2B5EF4-FFF2-40B4-BE49-F238E27FC236}">
                      <a16:creationId xmlns:a16="http://schemas.microsoft.com/office/drawing/2014/main" id="{11040F4B-C843-3D26-BF0C-576B48370CA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51701" y="867832"/>
                  <a:ext cx="37129" cy="47168"/>
                </a:xfrm>
                <a:custGeom>
                  <a:avLst/>
                  <a:gdLst>
                    <a:gd name="connsiteX0" fmla="*/ 300 w 37129"/>
                    <a:gd name="connsiteY0" fmla="*/ 26365 h 47168"/>
                    <a:gd name="connsiteX1" fmla="*/ 4111 w 37129"/>
                    <a:gd name="connsiteY1" fmla="*/ 39524 h 47168"/>
                    <a:gd name="connsiteX2" fmla="*/ 21256 w 37129"/>
                    <a:gd name="connsiteY2" fmla="*/ 46625 h 47168"/>
                    <a:gd name="connsiteX3" fmla="*/ 32305 w 37129"/>
                    <a:gd name="connsiteY3" fmla="*/ 34128 h 47168"/>
                    <a:gd name="connsiteX4" fmla="*/ 32305 w 37129"/>
                    <a:gd name="connsiteY4" fmla="*/ 34033 h 47168"/>
                    <a:gd name="connsiteX5" fmla="*/ 36210 w 37129"/>
                    <a:gd name="connsiteY5" fmla="*/ 25702 h 47168"/>
                    <a:gd name="connsiteX6" fmla="*/ 35829 w 37129"/>
                    <a:gd name="connsiteY6" fmla="*/ 12543 h 47168"/>
                    <a:gd name="connsiteX7" fmla="*/ 26304 w 37129"/>
                    <a:gd name="connsiteY7" fmla="*/ 1655 h 47168"/>
                    <a:gd name="connsiteX8" fmla="*/ 9825 w 37129"/>
                    <a:gd name="connsiteY8" fmla="*/ 2507 h 47168"/>
                    <a:gd name="connsiteX9" fmla="*/ 300 w 37129"/>
                    <a:gd name="connsiteY9" fmla="*/ 26365 h 47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129" h="47168">
                      <a:moveTo>
                        <a:pt x="300" y="26365"/>
                      </a:moveTo>
                      <a:cubicBezTo>
                        <a:pt x="967" y="30909"/>
                        <a:pt x="1729" y="35453"/>
                        <a:pt x="4111" y="39524"/>
                      </a:cubicBezTo>
                      <a:cubicBezTo>
                        <a:pt x="7635" y="45299"/>
                        <a:pt x="14588" y="48518"/>
                        <a:pt x="21256" y="46625"/>
                      </a:cubicBezTo>
                      <a:cubicBezTo>
                        <a:pt x="26875" y="45015"/>
                        <a:pt x="31352" y="39808"/>
                        <a:pt x="32305" y="34128"/>
                      </a:cubicBezTo>
                      <a:cubicBezTo>
                        <a:pt x="32305" y="34128"/>
                        <a:pt x="32305" y="34128"/>
                        <a:pt x="32305" y="34033"/>
                      </a:cubicBezTo>
                      <a:cubicBezTo>
                        <a:pt x="33924" y="31477"/>
                        <a:pt x="35257" y="28826"/>
                        <a:pt x="36210" y="25702"/>
                      </a:cubicBezTo>
                      <a:cubicBezTo>
                        <a:pt x="37448" y="21631"/>
                        <a:pt x="37543" y="16519"/>
                        <a:pt x="35829" y="12543"/>
                      </a:cubicBezTo>
                      <a:cubicBezTo>
                        <a:pt x="33924" y="7998"/>
                        <a:pt x="30876" y="3833"/>
                        <a:pt x="26304" y="1655"/>
                      </a:cubicBezTo>
                      <a:cubicBezTo>
                        <a:pt x="20970" y="-806"/>
                        <a:pt x="14874" y="-522"/>
                        <a:pt x="9825" y="2507"/>
                      </a:cubicBezTo>
                      <a:cubicBezTo>
                        <a:pt x="1539" y="7430"/>
                        <a:pt x="-938" y="17465"/>
                        <a:pt x="300" y="26365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23" name="Freeform 3325">
                  <a:extLst>
                    <a:ext uri="{FF2B5EF4-FFF2-40B4-BE49-F238E27FC236}">
                      <a16:creationId xmlns:a16="http://schemas.microsoft.com/office/drawing/2014/main" id="{A118FFA6-D26F-1027-E13C-64FE649302A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70004" y="917296"/>
                  <a:ext cx="41471" cy="43982"/>
                </a:xfrm>
                <a:custGeom>
                  <a:avLst/>
                  <a:gdLst>
                    <a:gd name="connsiteX0" fmla="*/ 3524 w 41471"/>
                    <a:gd name="connsiteY0" fmla="*/ 15527 h 43982"/>
                    <a:gd name="connsiteX1" fmla="*/ 0 w 41471"/>
                    <a:gd name="connsiteY1" fmla="*/ 28781 h 43982"/>
                    <a:gd name="connsiteX2" fmla="*/ 11049 w 41471"/>
                    <a:gd name="connsiteY2" fmla="*/ 43550 h 43982"/>
                    <a:gd name="connsiteX3" fmla="*/ 27051 w 41471"/>
                    <a:gd name="connsiteY3" fmla="*/ 38438 h 43982"/>
                    <a:gd name="connsiteX4" fmla="*/ 27051 w 41471"/>
                    <a:gd name="connsiteY4" fmla="*/ 38438 h 43982"/>
                    <a:gd name="connsiteX5" fmla="*/ 34671 w 41471"/>
                    <a:gd name="connsiteY5" fmla="*/ 33326 h 43982"/>
                    <a:gd name="connsiteX6" fmla="*/ 41148 w 41471"/>
                    <a:gd name="connsiteY6" fmla="*/ 21870 h 43982"/>
                    <a:gd name="connsiteX7" fmla="*/ 38576 w 41471"/>
                    <a:gd name="connsiteY7" fmla="*/ 7669 h 43982"/>
                    <a:gd name="connsiteX8" fmla="*/ 24003 w 41471"/>
                    <a:gd name="connsiteY8" fmla="*/ 1 h 43982"/>
                    <a:gd name="connsiteX9" fmla="*/ 3524 w 41471"/>
                    <a:gd name="connsiteY9" fmla="*/ 15527 h 43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471" h="43982">
                      <a:moveTo>
                        <a:pt x="3524" y="15527"/>
                      </a:moveTo>
                      <a:cubicBezTo>
                        <a:pt x="1714" y="19787"/>
                        <a:pt x="95" y="24048"/>
                        <a:pt x="0" y="28781"/>
                      </a:cubicBezTo>
                      <a:cubicBezTo>
                        <a:pt x="0" y="35503"/>
                        <a:pt x="4286" y="41846"/>
                        <a:pt x="11049" y="43550"/>
                      </a:cubicBezTo>
                      <a:cubicBezTo>
                        <a:pt x="16669" y="44970"/>
                        <a:pt x="23241" y="42793"/>
                        <a:pt x="27051" y="38438"/>
                      </a:cubicBezTo>
                      <a:lnTo>
                        <a:pt x="27051" y="38438"/>
                      </a:lnTo>
                      <a:cubicBezTo>
                        <a:pt x="29718" y="37018"/>
                        <a:pt x="32290" y="35503"/>
                        <a:pt x="34671" y="33326"/>
                      </a:cubicBezTo>
                      <a:cubicBezTo>
                        <a:pt x="37910" y="30486"/>
                        <a:pt x="40481" y="26131"/>
                        <a:pt x="41148" y="21870"/>
                      </a:cubicBezTo>
                      <a:cubicBezTo>
                        <a:pt x="41910" y="16947"/>
                        <a:pt x="41434" y="11835"/>
                        <a:pt x="38576" y="7669"/>
                      </a:cubicBezTo>
                      <a:cubicBezTo>
                        <a:pt x="35242" y="2841"/>
                        <a:pt x="29908" y="1"/>
                        <a:pt x="24003" y="1"/>
                      </a:cubicBezTo>
                      <a:cubicBezTo>
                        <a:pt x="14383" y="-94"/>
                        <a:pt x="7144" y="7196"/>
                        <a:pt x="3524" y="15527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24" name="Freeform 3326">
                  <a:extLst>
                    <a:ext uri="{FF2B5EF4-FFF2-40B4-BE49-F238E27FC236}">
                      <a16:creationId xmlns:a16="http://schemas.microsoft.com/office/drawing/2014/main" id="{7CA77FB7-7E5B-BDF7-58A6-1BFDB44A9CC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28047" y="906705"/>
                  <a:ext cx="42877" cy="42690"/>
                </a:xfrm>
                <a:custGeom>
                  <a:avLst/>
                  <a:gdLst>
                    <a:gd name="connsiteX0" fmla="*/ 5273 w 42877"/>
                    <a:gd name="connsiteY0" fmla="*/ 12864 h 42690"/>
                    <a:gd name="connsiteX1" fmla="*/ 130 w 42877"/>
                    <a:gd name="connsiteY1" fmla="*/ 25551 h 42690"/>
                    <a:gd name="connsiteX2" fmla="*/ 9179 w 42877"/>
                    <a:gd name="connsiteY2" fmla="*/ 41645 h 42690"/>
                    <a:gd name="connsiteX3" fmla="*/ 25657 w 42877"/>
                    <a:gd name="connsiteY3" fmla="*/ 38615 h 42690"/>
                    <a:gd name="connsiteX4" fmla="*/ 25657 w 42877"/>
                    <a:gd name="connsiteY4" fmla="*/ 38615 h 42690"/>
                    <a:gd name="connsiteX5" fmla="*/ 33944 w 42877"/>
                    <a:gd name="connsiteY5" fmla="*/ 34544 h 42690"/>
                    <a:gd name="connsiteX6" fmla="*/ 41849 w 42877"/>
                    <a:gd name="connsiteY6" fmla="*/ 24036 h 42690"/>
                    <a:gd name="connsiteX7" fmla="*/ 41183 w 42877"/>
                    <a:gd name="connsiteY7" fmla="*/ 9646 h 42690"/>
                    <a:gd name="connsiteX8" fmla="*/ 27753 w 42877"/>
                    <a:gd name="connsiteY8" fmla="*/ 178 h 42690"/>
                    <a:gd name="connsiteX9" fmla="*/ 5273 w 42877"/>
                    <a:gd name="connsiteY9" fmla="*/ 12864 h 42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877" h="42690">
                      <a:moveTo>
                        <a:pt x="5273" y="12864"/>
                      </a:moveTo>
                      <a:cubicBezTo>
                        <a:pt x="2892" y="16841"/>
                        <a:pt x="701" y="20912"/>
                        <a:pt x="130" y="25551"/>
                      </a:cubicBezTo>
                      <a:cubicBezTo>
                        <a:pt x="-727" y="32272"/>
                        <a:pt x="2702" y="39089"/>
                        <a:pt x="9179" y="41645"/>
                      </a:cubicBezTo>
                      <a:cubicBezTo>
                        <a:pt x="14608" y="43822"/>
                        <a:pt x="21371" y="42497"/>
                        <a:pt x="25657" y="38615"/>
                      </a:cubicBezTo>
                      <a:lnTo>
                        <a:pt x="25657" y="38615"/>
                      </a:lnTo>
                      <a:cubicBezTo>
                        <a:pt x="28514" y="37574"/>
                        <a:pt x="31181" y="36343"/>
                        <a:pt x="33944" y="34544"/>
                      </a:cubicBezTo>
                      <a:cubicBezTo>
                        <a:pt x="37563" y="32083"/>
                        <a:pt x="40706" y="28201"/>
                        <a:pt x="41849" y="24036"/>
                      </a:cubicBezTo>
                      <a:cubicBezTo>
                        <a:pt x="43183" y="19302"/>
                        <a:pt x="43469" y="14190"/>
                        <a:pt x="41183" y="9646"/>
                      </a:cubicBezTo>
                      <a:cubicBezTo>
                        <a:pt x="38516" y="4439"/>
                        <a:pt x="33563" y="936"/>
                        <a:pt x="27753" y="178"/>
                      </a:cubicBezTo>
                      <a:cubicBezTo>
                        <a:pt x="18132" y="-1147"/>
                        <a:pt x="9941" y="5101"/>
                        <a:pt x="5273" y="128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25" name="Freeform 255">
                  <a:extLst>
                    <a:ext uri="{FF2B5EF4-FFF2-40B4-BE49-F238E27FC236}">
                      <a16:creationId xmlns:a16="http://schemas.microsoft.com/office/drawing/2014/main" id="{9D601160-3BF3-407A-073E-19EBF0BC0F4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839076" y="1025632"/>
                  <a:ext cx="64660" cy="72104"/>
                </a:xfrm>
                <a:custGeom>
                  <a:avLst/>
                  <a:gdLst>
                    <a:gd name="connsiteX0" fmla="*/ 3318 w 64660"/>
                    <a:gd name="connsiteY0" fmla="*/ 21273 h 72104"/>
                    <a:gd name="connsiteX1" fmla="*/ 13605 w 64660"/>
                    <a:gd name="connsiteY1" fmla="*/ 65674 h 72104"/>
                    <a:gd name="connsiteX2" fmla="*/ 25130 w 64660"/>
                    <a:gd name="connsiteY2" fmla="*/ 68798 h 72104"/>
                    <a:gd name="connsiteX3" fmla="*/ 44370 w 64660"/>
                    <a:gd name="connsiteY3" fmla="*/ 67851 h 72104"/>
                    <a:gd name="connsiteX4" fmla="*/ 58658 w 64660"/>
                    <a:gd name="connsiteY4" fmla="*/ 51094 h 72104"/>
                    <a:gd name="connsiteX5" fmla="*/ 64659 w 64660"/>
                    <a:gd name="connsiteY5" fmla="*/ 30266 h 72104"/>
                    <a:gd name="connsiteX6" fmla="*/ 56467 w 64660"/>
                    <a:gd name="connsiteY6" fmla="*/ 9060 h 72104"/>
                    <a:gd name="connsiteX7" fmla="*/ 35703 w 64660"/>
                    <a:gd name="connsiteY7" fmla="*/ 66 h 72104"/>
                    <a:gd name="connsiteX8" fmla="*/ 3318 w 64660"/>
                    <a:gd name="connsiteY8" fmla="*/ 21273 h 72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660" h="72104">
                      <a:moveTo>
                        <a:pt x="3318" y="21273"/>
                      </a:moveTo>
                      <a:cubicBezTo>
                        <a:pt x="-2588" y="36136"/>
                        <a:pt x="-1445" y="56491"/>
                        <a:pt x="13605" y="65674"/>
                      </a:cubicBezTo>
                      <a:cubicBezTo>
                        <a:pt x="17034" y="67757"/>
                        <a:pt x="21129" y="68798"/>
                        <a:pt x="25130" y="68798"/>
                      </a:cubicBezTo>
                      <a:cubicBezTo>
                        <a:pt x="31036" y="73532"/>
                        <a:pt x="38846" y="73153"/>
                        <a:pt x="44370" y="67851"/>
                      </a:cubicBezTo>
                      <a:cubicBezTo>
                        <a:pt x="49704" y="62645"/>
                        <a:pt x="54753" y="57438"/>
                        <a:pt x="58658" y="51094"/>
                      </a:cubicBezTo>
                      <a:cubicBezTo>
                        <a:pt x="62563" y="44846"/>
                        <a:pt x="64468" y="37651"/>
                        <a:pt x="64659" y="30266"/>
                      </a:cubicBezTo>
                      <a:cubicBezTo>
                        <a:pt x="64754" y="22409"/>
                        <a:pt x="61706" y="14929"/>
                        <a:pt x="56467" y="9060"/>
                      </a:cubicBezTo>
                      <a:cubicBezTo>
                        <a:pt x="51133" y="3095"/>
                        <a:pt x="43513" y="634"/>
                        <a:pt x="35703" y="66"/>
                      </a:cubicBezTo>
                      <a:cubicBezTo>
                        <a:pt x="21701" y="-881"/>
                        <a:pt x="8366" y="8492"/>
                        <a:pt x="3318" y="21273"/>
                      </a:cubicBezTo>
                      <a:close/>
                    </a:path>
                  </a:pathLst>
                </a:custGeom>
                <a:solidFill>
                  <a:srgbClr val="F6C0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26" name="Freeform 256">
                  <a:extLst>
                    <a:ext uri="{FF2B5EF4-FFF2-40B4-BE49-F238E27FC236}">
                      <a16:creationId xmlns:a16="http://schemas.microsoft.com/office/drawing/2014/main" id="{411980E1-028C-10E6-7725-EE899757463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37429" y="1109051"/>
                  <a:ext cx="55156" cy="75034"/>
                </a:xfrm>
                <a:custGeom>
                  <a:avLst/>
                  <a:gdLst>
                    <a:gd name="connsiteX0" fmla="*/ 25526 w 55156"/>
                    <a:gd name="connsiteY0" fmla="*/ 53 h 75034"/>
                    <a:gd name="connsiteX1" fmla="*/ 5429 w 55156"/>
                    <a:gd name="connsiteY1" fmla="*/ 14443 h 75034"/>
                    <a:gd name="connsiteX2" fmla="*/ 5429 w 55156"/>
                    <a:gd name="connsiteY2" fmla="*/ 14538 h 75034"/>
                    <a:gd name="connsiteX3" fmla="*/ 571 w 55156"/>
                    <a:gd name="connsiteY3" fmla="*/ 36218 h 75034"/>
                    <a:gd name="connsiteX4" fmla="*/ 666 w 55156"/>
                    <a:gd name="connsiteY4" fmla="*/ 36407 h 75034"/>
                    <a:gd name="connsiteX5" fmla="*/ 761 w 55156"/>
                    <a:gd name="connsiteY5" fmla="*/ 36596 h 75034"/>
                    <a:gd name="connsiteX6" fmla="*/ 1238 w 55156"/>
                    <a:gd name="connsiteY6" fmla="*/ 38111 h 75034"/>
                    <a:gd name="connsiteX7" fmla="*/ 2571 w 55156"/>
                    <a:gd name="connsiteY7" fmla="*/ 49377 h 75034"/>
                    <a:gd name="connsiteX8" fmla="*/ 9143 w 55156"/>
                    <a:gd name="connsiteY8" fmla="*/ 65661 h 75034"/>
                    <a:gd name="connsiteX9" fmla="*/ 29813 w 55156"/>
                    <a:gd name="connsiteY9" fmla="*/ 74939 h 75034"/>
                    <a:gd name="connsiteX10" fmla="*/ 49625 w 55156"/>
                    <a:gd name="connsiteY10" fmla="*/ 61590 h 75034"/>
                    <a:gd name="connsiteX11" fmla="*/ 54482 w 55156"/>
                    <a:gd name="connsiteY11" fmla="*/ 43791 h 75034"/>
                    <a:gd name="connsiteX12" fmla="*/ 54673 w 55156"/>
                    <a:gd name="connsiteY12" fmla="*/ 26277 h 75034"/>
                    <a:gd name="connsiteX13" fmla="*/ 45053 w 55156"/>
                    <a:gd name="connsiteY13" fmla="*/ 7059 h 75034"/>
                    <a:gd name="connsiteX14" fmla="*/ 25526 w 55156"/>
                    <a:gd name="connsiteY14" fmla="*/ 53 h 7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5156" h="75034">
                      <a:moveTo>
                        <a:pt x="25526" y="53"/>
                      </a:moveTo>
                      <a:cubicBezTo>
                        <a:pt x="16763" y="621"/>
                        <a:pt x="9048" y="6680"/>
                        <a:pt x="5429" y="14443"/>
                      </a:cubicBezTo>
                      <a:cubicBezTo>
                        <a:pt x="5429" y="14443"/>
                        <a:pt x="5429" y="14443"/>
                        <a:pt x="5429" y="14538"/>
                      </a:cubicBezTo>
                      <a:cubicBezTo>
                        <a:pt x="3428" y="15390"/>
                        <a:pt x="-1334" y="33851"/>
                        <a:pt x="571" y="36218"/>
                      </a:cubicBezTo>
                      <a:cubicBezTo>
                        <a:pt x="571" y="36312"/>
                        <a:pt x="571" y="36312"/>
                        <a:pt x="666" y="36407"/>
                      </a:cubicBezTo>
                      <a:cubicBezTo>
                        <a:pt x="-572" y="35082"/>
                        <a:pt x="190" y="35839"/>
                        <a:pt x="761" y="36596"/>
                      </a:cubicBezTo>
                      <a:cubicBezTo>
                        <a:pt x="952" y="37070"/>
                        <a:pt x="1047" y="37543"/>
                        <a:pt x="1238" y="38111"/>
                      </a:cubicBezTo>
                      <a:cubicBezTo>
                        <a:pt x="1809" y="41898"/>
                        <a:pt x="1904" y="45685"/>
                        <a:pt x="2571" y="49377"/>
                      </a:cubicBezTo>
                      <a:cubicBezTo>
                        <a:pt x="3619" y="55152"/>
                        <a:pt x="5333" y="61022"/>
                        <a:pt x="9143" y="65661"/>
                      </a:cubicBezTo>
                      <a:cubicBezTo>
                        <a:pt x="14287" y="71909"/>
                        <a:pt x="21526" y="75696"/>
                        <a:pt x="29813" y="74939"/>
                      </a:cubicBezTo>
                      <a:cubicBezTo>
                        <a:pt x="38290" y="74181"/>
                        <a:pt x="45338" y="68690"/>
                        <a:pt x="49625" y="61590"/>
                      </a:cubicBezTo>
                      <a:cubicBezTo>
                        <a:pt x="52863" y="56288"/>
                        <a:pt x="54006" y="49945"/>
                        <a:pt x="54482" y="43791"/>
                      </a:cubicBezTo>
                      <a:cubicBezTo>
                        <a:pt x="54959" y="38016"/>
                        <a:pt x="55625" y="32052"/>
                        <a:pt x="54673" y="26277"/>
                      </a:cubicBezTo>
                      <a:cubicBezTo>
                        <a:pt x="53339" y="18798"/>
                        <a:pt x="50577" y="12360"/>
                        <a:pt x="45053" y="7059"/>
                      </a:cubicBezTo>
                      <a:cubicBezTo>
                        <a:pt x="39719" y="2325"/>
                        <a:pt x="32480" y="-421"/>
                        <a:pt x="25526" y="53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27" name="Freeform 257">
                  <a:extLst>
                    <a:ext uri="{FF2B5EF4-FFF2-40B4-BE49-F238E27FC236}">
                      <a16:creationId xmlns:a16="http://schemas.microsoft.com/office/drawing/2014/main" id="{582353BB-4A41-0292-E258-FB80A740781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70783" y="1026230"/>
                  <a:ext cx="57138" cy="44939"/>
                </a:xfrm>
                <a:custGeom>
                  <a:avLst/>
                  <a:gdLst>
                    <a:gd name="connsiteX0" fmla="*/ 1125 w 57138"/>
                    <a:gd name="connsiteY0" fmla="*/ 33361 h 44939"/>
                    <a:gd name="connsiteX1" fmla="*/ 9412 w 57138"/>
                    <a:gd name="connsiteY1" fmla="*/ 42828 h 44939"/>
                    <a:gd name="connsiteX2" fmla="*/ 19032 w 57138"/>
                    <a:gd name="connsiteY2" fmla="*/ 44911 h 44939"/>
                    <a:gd name="connsiteX3" fmla="*/ 25510 w 57138"/>
                    <a:gd name="connsiteY3" fmla="*/ 43207 h 44939"/>
                    <a:gd name="connsiteX4" fmla="*/ 28939 w 57138"/>
                    <a:gd name="connsiteY4" fmla="*/ 43585 h 44939"/>
                    <a:gd name="connsiteX5" fmla="*/ 41797 w 57138"/>
                    <a:gd name="connsiteY5" fmla="*/ 40840 h 44939"/>
                    <a:gd name="connsiteX6" fmla="*/ 50179 w 57138"/>
                    <a:gd name="connsiteY6" fmla="*/ 35822 h 44939"/>
                    <a:gd name="connsiteX7" fmla="*/ 54942 w 57138"/>
                    <a:gd name="connsiteY7" fmla="*/ 29763 h 44939"/>
                    <a:gd name="connsiteX8" fmla="*/ 57132 w 57138"/>
                    <a:gd name="connsiteY8" fmla="*/ 20485 h 44939"/>
                    <a:gd name="connsiteX9" fmla="*/ 54561 w 57138"/>
                    <a:gd name="connsiteY9" fmla="*/ 11112 h 44939"/>
                    <a:gd name="connsiteX10" fmla="*/ 40845 w 57138"/>
                    <a:gd name="connsiteY10" fmla="*/ 982 h 44939"/>
                    <a:gd name="connsiteX11" fmla="*/ 14556 w 57138"/>
                    <a:gd name="connsiteY11" fmla="*/ 6568 h 44939"/>
                    <a:gd name="connsiteX12" fmla="*/ 2649 w 57138"/>
                    <a:gd name="connsiteY12" fmla="*/ 17077 h 44939"/>
                    <a:gd name="connsiteX13" fmla="*/ 1125 w 57138"/>
                    <a:gd name="connsiteY13" fmla="*/ 33361 h 44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7138" h="44939">
                      <a:moveTo>
                        <a:pt x="1125" y="33361"/>
                      </a:moveTo>
                      <a:cubicBezTo>
                        <a:pt x="2745" y="37431"/>
                        <a:pt x="5412" y="40745"/>
                        <a:pt x="9412" y="42828"/>
                      </a:cubicBezTo>
                      <a:cubicBezTo>
                        <a:pt x="12270" y="44343"/>
                        <a:pt x="15794" y="45100"/>
                        <a:pt x="19032" y="44911"/>
                      </a:cubicBezTo>
                      <a:cubicBezTo>
                        <a:pt x="21414" y="44721"/>
                        <a:pt x="23605" y="44153"/>
                        <a:pt x="25510" y="43207"/>
                      </a:cubicBezTo>
                      <a:cubicBezTo>
                        <a:pt x="26653" y="43491"/>
                        <a:pt x="27796" y="43680"/>
                        <a:pt x="28939" y="43585"/>
                      </a:cubicBezTo>
                      <a:cubicBezTo>
                        <a:pt x="33320" y="43017"/>
                        <a:pt x="37797" y="42544"/>
                        <a:pt x="41797" y="40840"/>
                      </a:cubicBezTo>
                      <a:cubicBezTo>
                        <a:pt x="45131" y="39514"/>
                        <a:pt x="47512" y="38094"/>
                        <a:pt x="50179" y="35822"/>
                      </a:cubicBezTo>
                      <a:cubicBezTo>
                        <a:pt x="52084" y="34118"/>
                        <a:pt x="53799" y="31940"/>
                        <a:pt x="54942" y="29763"/>
                      </a:cubicBezTo>
                      <a:cubicBezTo>
                        <a:pt x="56466" y="26733"/>
                        <a:pt x="57037" y="23893"/>
                        <a:pt x="57132" y="20485"/>
                      </a:cubicBezTo>
                      <a:cubicBezTo>
                        <a:pt x="57228" y="17077"/>
                        <a:pt x="56085" y="14047"/>
                        <a:pt x="54561" y="11112"/>
                      </a:cubicBezTo>
                      <a:cubicBezTo>
                        <a:pt x="51798" y="5905"/>
                        <a:pt x="46369" y="2687"/>
                        <a:pt x="40845" y="982"/>
                      </a:cubicBezTo>
                      <a:cubicBezTo>
                        <a:pt x="31510" y="-1952"/>
                        <a:pt x="22366" y="2213"/>
                        <a:pt x="14556" y="6568"/>
                      </a:cubicBezTo>
                      <a:cubicBezTo>
                        <a:pt x="9793" y="9219"/>
                        <a:pt x="5602" y="12438"/>
                        <a:pt x="2649" y="17077"/>
                      </a:cubicBezTo>
                      <a:cubicBezTo>
                        <a:pt x="-113" y="21621"/>
                        <a:pt x="-875" y="28154"/>
                        <a:pt x="1125" y="33361"/>
                      </a:cubicBezTo>
                      <a:close/>
                    </a:path>
                  </a:pathLst>
                </a:custGeom>
                <a:solidFill>
                  <a:srgbClr val="F6C0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28" name="Freeform 258">
                  <a:extLst>
                    <a:ext uri="{FF2B5EF4-FFF2-40B4-BE49-F238E27FC236}">
                      <a16:creationId xmlns:a16="http://schemas.microsoft.com/office/drawing/2014/main" id="{945F8401-CFFB-A4E3-7549-E41BB3A0D14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66729" y="934718"/>
                  <a:ext cx="448390" cy="400830"/>
                </a:xfrm>
                <a:custGeom>
                  <a:avLst/>
                  <a:gdLst>
                    <a:gd name="connsiteX0" fmla="*/ 337673 w 448390"/>
                    <a:gd name="connsiteY0" fmla="*/ 251923 h 400830"/>
                    <a:gd name="connsiteX1" fmla="*/ 267855 w 448390"/>
                    <a:gd name="connsiteY1" fmla="*/ 243687 h 400830"/>
                    <a:gd name="connsiteX2" fmla="*/ 202037 w 448390"/>
                    <a:gd name="connsiteY2" fmla="*/ 271142 h 400830"/>
                    <a:gd name="connsiteX3" fmla="*/ 119169 w 448390"/>
                    <a:gd name="connsiteY3" fmla="*/ 247190 h 400830"/>
                    <a:gd name="connsiteX4" fmla="*/ 61924 w 448390"/>
                    <a:gd name="connsiteY4" fmla="*/ 212539 h 400830"/>
                    <a:gd name="connsiteX5" fmla="*/ 1917 w 448390"/>
                    <a:gd name="connsiteY5" fmla="*/ 228918 h 400830"/>
                    <a:gd name="connsiteX6" fmla="*/ 63639 w 448390"/>
                    <a:gd name="connsiteY6" fmla="*/ 284869 h 400830"/>
                    <a:gd name="connsiteX7" fmla="*/ 116502 w 448390"/>
                    <a:gd name="connsiteY7" fmla="*/ 341862 h 400830"/>
                    <a:gd name="connsiteX8" fmla="*/ 195655 w 448390"/>
                    <a:gd name="connsiteY8" fmla="*/ 334857 h 400830"/>
                    <a:gd name="connsiteX9" fmla="*/ 254806 w 448390"/>
                    <a:gd name="connsiteY9" fmla="*/ 388063 h 400830"/>
                    <a:gd name="connsiteX10" fmla="*/ 327481 w 448390"/>
                    <a:gd name="connsiteY10" fmla="*/ 393743 h 400830"/>
                    <a:gd name="connsiteX11" fmla="*/ 348341 w 448390"/>
                    <a:gd name="connsiteY11" fmla="*/ 322076 h 400830"/>
                    <a:gd name="connsiteX12" fmla="*/ 397014 w 448390"/>
                    <a:gd name="connsiteY12" fmla="*/ 272183 h 400830"/>
                    <a:gd name="connsiteX13" fmla="*/ 447973 w 448390"/>
                    <a:gd name="connsiteY13" fmla="*/ 231001 h 400830"/>
                    <a:gd name="connsiteX14" fmla="*/ 415683 w 448390"/>
                    <a:gd name="connsiteY14" fmla="*/ 148635 h 400830"/>
                    <a:gd name="connsiteX15" fmla="*/ 364724 w 448390"/>
                    <a:gd name="connsiteY15" fmla="*/ 89844 h 400830"/>
                    <a:gd name="connsiteX16" fmla="*/ 343959 w 448390"/>
                    <a:gd name="connsiteY16" fmla="*/ 19028 h 400830"/>
                    <a:gd name="connsiteX17" fmla="*/ 288715 w 448390"/>
                    <a:gd name="connsiteY17" fmla="*/ 93631 h 400830"/>
                    <a:gd name="connsiteX18" fmla="*/ 343579 w 448390"/>
                    <a:gd name="connsiteY18" fmla="*/ 147783 h 400830"/>
                    <a:gd name="connsiteX19" fmla="*/ 334339 w 448390"/>
                    <a:gd name="connsiteY19" fmla="*/ 184516 h 400830"/>
                    <a:gd name="connsiteX20" fmla="*/ 348817 w 448390"/>
                    <a:gd name="connsiteY20" fmla="*/ 216800 h 400830"/>
                    <a:gd name="connsiteX21" fmla="*/ 337673 w 448390"/>
                    <a:gd name="connsiteY21" fmla="*/ 251923 h 400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48390" h="400830">
                      <a:moveTo>
                        <a:pt x="337673" y="251923"/>
                      </a:moveTo>
                      <a:cubicBezTo>
                        <a:pt x="318909" y="231190"/>
                        <a:pt x="291858" y="238480"/>
                        <a:pt x="267855" y="243687"/>
                      </a:cubicBezTo>
                      <a:cubicBezTo>
                        <a:pt x="238994" y="249935"/>
                        <a:pt x="226897" y="274550"/>
                        <a:pt x="202037" y="271142"/>
                      </a:cubicBezTo>
                      <a:cubicBezTo>
                        <a:pt x="168414" y="266503"/>
                        <a:pt x="155460" y="242551"/>
                        <a:pt x="119169" y="247190"/>
                      </a:cubicBezTo>
                      <a:cubicBezTo>
                        <a:pt x="72783" y="253059"/>
                        <a:pt x="83832" y="244066"/>
                        <a:pt x="61924" y="212539"/>
                      </a:cubicBezTo>
                      <a:cubicBezTo>
                        <a:pt x="43636" y="186126"/>
                        <a:pt x="-10847" y="190197"/>
                        <a:pt x="1917" y="228918"/>
                      </a:cubicBezTo>
                      <a:cubicBezTo>
                        <a:pt x="9918" y="253343"/>
                        <a:pt x="49637" y="262905"/>
                        <a:pt x="63639" y="284869"/>
                      </a:cubicBezTo>
                      <a:cubicBezTo>
                        <a:pt x="79736" y="309958"/>
                        <a:pt x="84784" y="330218"/>
                        <a:pt x="116502" y="341862"/>
                      </a:cubicBezTo>
                      <a:cubicBezTo>
                        <a:pt x="144792" y="352276"/>
                        <a:pt x="171843" y="326431"/>
                        <a:pt x="195655" y="334857"/>
                      </a:cubicBezTo>
                      <a:cubicBezTo>
                        <a:pt x="216325" y="342241"/>
                        <a:pt x="230898" y="376039"/>
                        <a:pt x="254806" y="388063"/>
                      </a:cubicBezTo>
                      <a:cubicBezTo>
                        <a:pt x="273760" y="397530"/>
                        <a:pt x="309860" y="408228"/>
                        <a:pt x="327481" y="393743"/>
                      </a:cubicBezTo>
                      <a:cubicBezTo>
                        <a:pt x="344245" y="379921"/>
                        <a:pt x="338911" y="342904"/>
                        <a:pt x="348341" y="322076"/>
                      </a:cubicBezTo>
                      <a:cubicBezTo>
                        <a:pt x="359866" y="296609"/>
                        <a:pt x="369486" y="282692"/>
                        <a:pt x="397014" y="272183"/>
                      </a:cubicBezTo>
                      <a:cubicBezTo>
                        <a:pt x="420731" y="263095"/>
                        <a:pt x="443972" y="264136"/>
                        <a:pt x="447973" y="231001"/>
                      </a:cubicBezTo>
                      <a:cubicBezTo>
                        <a:pt x="451401" y="202504"/>
                        <a:pt x="433114" y="170315"/>
                        <a:pt x="415683" y="148635"/>
                      </a:cubicBezTo>
                      <a:cubicBezTo>
                        <a:pt x="399776" y="128943"/>
                        <a:pt x="371677" y="114269"/>
                        <a:pt x="364724" y="89844"/>
                      </a:cubicBezTo>
                      <a:cubicBezTo>
                        <a:pt x="357009" y="62767"/>
                        <a:pt x="368629" y="42223"/>
                        <a:pt x="343959" y="19028"/>
                      </a:cubicBezTo>
                      <a:cubicBezTo>
                        <a:pt x="283761" y="-37870"/>
                        <a:pt x="232803" y="46484"/>
                        <a:pt x="288715" y="93631"/>
                      </a:cubicBezTo>
                      <a:cubicBezTo>
                        <a:pt x="309955" y="111524"/>
                        <a:pt x="340911" y="116352"/>
                        <a:pt x="343579" y="147783"/>
                      </a:cubicBezTo>
                      <a:cubicBezTo>
                        <a:pt x="344722" y="161132"/>
                        <a:pt x="333958" y="171925"/>
                        <a:pt x="334339" y="184516"/>
                      </a:cubicBezTo>
                      <a:cubicBezTo>
                        <a:pt x="334720" y="197960"/>
                        <a:pt x="342817" y="205534"/>
                        <a:pt x="348817" y="216800"/>
                      </a:cubicBezTo>
                      <a:cubicBezTo>
                        <a:pt x="355199" y="229013"/>
                        <a:pt x="351484" y="252018"/>
                        <a:pt x="337673" y="25192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29" name="Freeform 259">
                  <a:extLst>
                    <a:ext uri="{FF2B5EF4-FFF2-40B4-BE49-F238E27FC236}">
                      <a16:creationId xmlns:a16="http://schemas.microsoft.com/office/drawing/2014/main" id="{AC69B48A-E571-3E13-77D0-C525560005AF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-2118194">
                  <a:off x="6887421" y="941349"/>
                  <a:ext cx="113537" cy="143712"/>
                </a:xfrm>
                <a:custGeom>
                  <a:avLst/>
                  <a:gdLst>
                    <a:gd name="connsiteX0" fmla="*/ 113537 w 113537"/>
                    <a:gd name="connsiteY0" fmla="*/ 71856 h 143712"/>
                    <a:gd name="connsiteX1" fmla="*/ 56769 w 113537"/>
                    <a:gd name="connsiteY1" fmla="*/ 143712 h 143712"/>
                    <a:gd name="connsiteX2" fmla="*/ 0 w 113537"/>
                    <a:gd name="connsiteY2" fmla="*/ 71856 h 143712"/>
                    <a:gd name="connsiteX3" fmla="*/ 56769 w 113537"/>
                    <a:gd name="connsiteY3" fmla="*/ 0 h 143712"/>
                    <a:gd name="connsiteX4" fmla="*/ 113537 w 113537"/>
                    <a:gd name="connsiteY4" fmla="*/ 71856 h 143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3537" h="143712">
                      <a:moveTo>
                        <a:pt x="113537" y="71856"/>
                      </a:moveTo>
                      <a:cubicBezTo>
                        <a:pt x="113537" y="111541"/>
                        <a:pt x="88121" y="143712"/>
                        <a:pt x="56769" y="143712"/>
                      </a:cubicBezTo>
                      <a:cubicBezTo>
                        <a:pt x="25416" y="143712"/>
                        <a:pt x="0" y="111541"/>
                        <a:pt x="0" y="71856"/>
                      </a:cubicBezTo>
                      <a:cubicBezTo>
                        <a:pt x="0" y="32171"/>
                        <a:pt x="25417" y="0"/>
                        <a:pt x="56769" y="0"/>
                      </a:cubicBezTo>
                      <a:cubicBezTo>
                        <a:pt x="88121" y="0"/>
                        <a:pt x="113537" y="32171"/>
                        <a:pt x="113537" y="71856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30" name="Freeform 260">
                  <a:extLst>
                    <a:ext uri="{FF2B5EF4-FFF2-40B4-BE49-F238E27FC236}">
                      <a16:creationId xmlns:a16="http://schemas.microsoft.com/office/drawing/2014/main" id="{4FA70740-495B-7634-6266-1C465BBE5C62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-2118194">
                  <a:off x="6912758" y="973443"/>
                  <a:ext cx="62864" cy="79524"/>
                </a:xfrm>
                <a:custGeom>
                  <a:avLst/>
                  <a:gdLst>
                    <a:gd name="connsiteX0" fmla="*/ 62865 w 62864"/>
                    <a:gd name="connsiteY0" fmla="*/ 39762 h 79524"/>
                    <a:gd name="connsiteX1" fmla="*/ 31432 w 62864"/>
                    <a:gd name="connsiteY1" fmla="*/ 79525 h 79524"/>
                    <a:gd name="connsiteX2" fmla="*/ 0 w 62864"/>
                    <a:gd name="connsiteY2" fmla="*/ 39762 h 79524"/>
                    <a:gd name="connsiteX3" fmla="*/ 31432 w 62864"/>
                    <a:gd name="connsiteY3" fmla="*/ 0 h 79524"/>
                    <a:gd name="connsiteX4" fmla="*/ 62865 w 62864"/>
                    <a:gd name="connsiteY4" fmla="*/ 39762 h 79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864" h="79524">
                      <a:moveTo>
                        <a:pt x="62865" y="39762"/>
                      </a:moveTo>
                      <a:cubicBezTo>
                        <a:pt x="62865" y="61722"/>
                        <a:pt x="48792" y="79525"/>
                        <a:pt x="31432" y="79525"/>
                      </a:cubicBezTo>
                      <a:cubicBezTo>
                        <a:pt x="14073" y="79525"/>
                        <a:pt x="0" y="61722"/>
                        <a:pt x="0" y="39762"/>
                      </a:cubicBezTo>
                      <a:cubicBezTo>
                        <a:pt x="0" y="17802"/>
                        <a:pt x="14073" y="0"/>
                        <a:pt x="31432" y="0"/>
                      </a:cubicBezTo>
                      <a:cubicBezTo>
                        <a:pt x="48792" y="0"/>
                        <a:pt x="62865" y="17802"/>
                        <a:pt x="62865" y="39762"/>
                      </a:cubicBezTo>
                      <a:close/>
                    </a:path>
                  </a:pathLst>
                </a:custGeom>
                <a:solidFill>
                  <a:srgbClr val="FFFFFF">
                    <a:alpha val="6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621" name="Graphic 6797">
                <a:extLst>
                  <a:ext uri="{FF2B5EF4-FFF2-40B4-BE49-F238E27FC236}">
                    <a16:creationId xmlns:a16="http://schemas.microsoft.com/office/drawing/2014/main" id="{39EF13ED-C355-3CA4-88F2-02AAEAF5B77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386037">
                <a:off x="444386" y="3103405"/>
                <a:ext cx="71593" cy="71198"/>
                <a:chOff x="6523116" y="846861"/>
                <a:chExt cx="519874" cy="517007"/>
              </a:xfrm>
            </p:grpSpPr>
            <p:sp>
              <p:nvSpPr>
                <p:cNvPr id="663" name="Freeform 9">
                  <a:extLst>
                    <a:ext uri="{FF2B5EF4-FFF2-40B4-BE49-F238E27FC236}">
                      <a16:creationId xmlns:a16="http://schemas.microsoft.com/office/drawing/2014/main" id="{DA2A3EE6-4A7D-E18C-96CB-3DAD74AEB68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23116" y="846861"/>
                  <a:ext cx="519874" cy="516723"/>
                </a:xfrm>
                <a:custGeom>
                  <a:avLst/>
                  <a:gdLst>
                    <a:gd name="connsiteX0" fmla="*/ 519875 w 519874"/>
                    <a:gd name="connsiteY0" fmla="*/ 258362 h 516723"/>
                    <a:gd name="connsiteX1" fmla="*/ 259937 w 519874"/>
                    <a:gd name="connsiteY1" fmla="*/ 516724 h 516723"/>
                    <a:gd name="connsiteX2" fmla="*/ 0 w 519874"/>
                    <a:gd name="connsiteY2" fmla="*/ 258362 h 516723"/>
                    <a:gd name="connsiteX3" fmla="*/ 259937 w 519874"/>
                    <a:gd name="connsiteY3" fmla="*/ 0 h 516723"/>
                    <a:gd name="connsiteX4" fmla="*/ 519875 w 519874"/>
                    <a:gd name="connsiteY4" fmla="*/ 258362 h 516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9874" h="516723">
                      <a:moveTo>
                        <a:pt x="519875" y="258362"/>
                      </a:moveTo>
                      <a:cubicBezTo>
                        <a:pt x="519875" y="401051"/>
                        <a:pt x="403497" y="516724"/>
                        <a:pt x="259937" y="516724"/>
                      </a:cubicBezTo>
                      <a:cubicBezTo>
                        <a:pt x="116378" y="516724"/>
                        <a:pt x="0" y="401051"/>
                        <a:pt x="0" y="258362"/>
                      </a:cubicBezTo>
                      <a:cubicBezTo>
                        <a:pt x="0" y="115673"/>
                        <a:pt x="116378" y="0"/>
                        <a:pt x="259937" y="0"/>
                      </a:cubicBezTo>
                      <a:cubicBezTo>
                        <a:pt x="403497" y="0"/>
                        <a:pt x="519875" y="115673"/>
                        <a:pt x="519875" y="258362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64" name="Freeform 10">
                  <a:extLst>
                    <a:ext uri="{FF2B5EF4-FFF2-40B4-BE49-F238E27FC236}">
                      <a16:creationId xmlns:a16="http://schemas.microsoft.com/office/drawing/2014/main" id="{41132A21-C3A8-64E8-AC35-8D42E543279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18269" y="850997"/>
                  <a:ext cx="415968" cy="512871"/>
                </a:xfrm>
                <a:custGeom>
                  <a:avLst/>
                  <a:gdLst>
                    <a:gd name="connsiteX0" fmla="*/ 386334 w 415968"/>
                    <a:gd name="connsiteY0" fmla="*/ 375691 h 512871"/>
                    <a:gd name="connsiteX1" fmla="*/ 394240 w 415968"/>
                    <a:gd name="connsiteY1" fmla="*/ 359028 h 512871"/>
                    <a:gd name="connsiteX2" fmla="*/ 415671 w 415968"/>
                    <a:gd name="connsiteY2" fmla="*/ 270888 h 512871"/>
                    <a:gd name="connsiteX3" fmla="*/ 394240 w 415968"/>
                    <a:gd name="connsiteY3" fmla="*/ 162109 h 512871"/>
                    <a:gd name="connsiteX4" fmla="*/ 284416 w 415968"/>
                    <a:gd name="connsiteY4" fmla="*/ 29188 h 512871"/>
                    <a:gd name="connsiteX5" fmla="*/ 152305 w 415968"/>
                    <a:gd name="connsiteY5" fmla="*/ 124 h 512871"/>
                    <a:gd name="connsiteX6" fmla="*/ 60103 w 415968"/>
                    <a:gd name="connsiteY6" fmla="*/ 20005 h 512871"/>
                    <a:gd name="connsiteX7" fmla="*/ 0 w 415968"/>
                    <a:gd name="connsiteY7" fmla="*/ 54561 h 512871"/>
                    <a:gd name="connsiteX8" fmla="*/ 40291 w 415968"/>
                    <a:gd name="connsiteY8" fmla="*/ 49448 h 512871"/>
                    <a:gd name="connsiteX9" fmla="*/ 149638 w 415968"/>
                    <a:gd name="connsiteY9" fmla="*/ 70087 h 512871"/>
                    <a:gd name="connsiteX10" fmla="*/ 258032 w 415968"/>
                    <a:gd name="connsiteY10" fmla="*/ 205469 h 512871"/>
                    <a:gd name="connsiteX11" fmla="*/ 280797 w 415968"/>
                    <a:gd name="connsiteY11" fmla="*/ 311787 h 512871"/>
                    <a:gd name="connsiteX12" fmla="*/ 259366 w 415968"/>
                    <a:gd name="connsiteY12" fmla="*/ 399927 h 512871"/>
                    <a:gd name="connsiteX13" fmla="*/ 251460 w 415968"/>
                    <a:gd name="connsiteY13" fmla="*/ 416589 h 512871"/>
                    <a:gd name="connsiteX14" fmla="*/ 145732 w 415968"/>
                    <a:gd name="connsiteY14" fmla="*/ 512871 h 512871"/>
                    <a:gd name="connsiteX15" fmla="*/ 240601 w 415968"/>
                    <a:gd name="connsiteY15" fmla="*/ 498292 h 512871"/>
                    <a:gd name="connsiteX16" fmla="*/ 386334 w 415968"/>
                    <a:gd name="connsiteY16" fmla="*/ 375691 h 512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15968" h="512871">
                      <a:moveTo>
                        <a:pt x="386334" y="375691"/>
                      </a:moveTo>
                      <a:cubicBezTo>
                        <a:pt x="389191" y="370294"/>
                        <a:pt x="391763" y="364709"/>
                        <a:pt x="394240" y="359028"/>
                      </a:cubicBezTo>
                      <a:cubicBezTo>
                        <a:pt x="406146" y="331479"/>
                        <a:pt x="413385" y="301373"/>
                        <a:pt x="415671" y="270888"/>
                      </a:cubicBezTo>
                      <a:cubicBezTo>
                        <a:pt x="418243" y="237279"/>
                        <a:pt x="403574" y="194203"/>
                        <a:pt x="394240" y="162109"/>
                      </a:cubicBezTo>
                      <a:cubicBezTo>
                        <a:pt x="376142" y="100098"/>
                        <a:pt x="338138" y="62513"/>
                        <a:pt x="284416" y="29188"/>
                      </a:cubicBezTo>
                      <a:cubicBezTo>
                        <a:pt x="246126" y="5426"/>
                        <a:pt x="198406" y="-1012"/>
                        <a:pt x="152305" y="124"/>
                      </a:cubicBezTo>
                      <a:cubicBezTo>
                        <a:pt x="119253" y="976"/>
                        <a:pt x="78581" y="14609"/>
                        <a:pt x="60103" y="20005"/>
                      </a:cubicBezTo>
                      <a:cubicBezTo>
                        <a:pt x="38767" y="26254"/>
                        <a:pt x="17050" y="47650"/>
                        <a:pt x="0" y="54561"/>
                      </a:cubicBezTo>
                      <a:cubicBezTo>
                        <a:pt x="3048" y="54182"/>
                        <a:pt x="37243" y="49543"/>
                        <a:pt x="40291" y="49448"/>
                      </a:cubicBezTo>
                      <a:cubicBezTo>
                        <a:pt x="86392" y="48312"/>
                        <a:pt x="108299" y="52099"/>
                        <a:pt x="149638" y="70087"/>
                      </a:cubicBezTo>
                      <a:cubicBezTo>
                        <a:pt x="210502" y="96595"/>
                        <a:pt x="239935" y="143458"/>
                        <a:pt x="258032" y="205469"/>
                      </a:cubicBezTo>
                      <a:cubicBezTo>
                        <a:pt x="267367" y="237469"/>
                        <a:pt x="283369" y="278178"/>
                        <a:pt x="280797" y="311787"/>
                      </a:cubicBezTo>
                      <a:cubicBezTo>
                        <a:pt x="278511" y="342271"/>
                        <a:pt x="271272" y="372377"/>
                        <a:pt x="259366" y="399927"/>
                      </a:cubicBezTo>
                      <a:cubicBezTo>
                        <a:pt x="256889" y="405607"/>
                        <a:pt x="254317" y="411098"/>
                        <a:pt x="251460" y="416589"/>
                      </a:cubicBezTo>
                      <a:cubicBezTo>
                        <a:pt x="236315" y="445654"/>
                        <a:pt x="171164" y="495168"/>
                        <a:pt x="145732" y="512871"/>
                      </a:cubicBezTo>
                      <a:cubicBezTo>
                        <a:pt x="168307" y="512682"/>
                        <a:pt x="219551" y="503972"/>
                        <a:pt x="240601" y="498292"/>
                      </a:cubicBezTo>
                      <a:cubicBezTo>
                        <a:pt x="296323" y="483050"/>
                        <a:pt x="358712" y="428423"/>
                        <a:pt x="386334" y="375691"/>
                      </a:cubicBezTo>
                    </a:path>
                  </a:pathLst>
                </a:custGeom>
                <a:solidFill>
                  <a:srgbClr val="F6C0DC">
                    <a:alpha val="6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65" name="Freeform 11">
                  <a:extLst>
                    <a:ext uri="{FF2B5EF4-FFF2-40B4-BE49-F238E27FC236}">
                      <a16:creationId xmlns:a16="http://schemas.microsoft.com/office/drawing/2014/main" id="{D6CE610F-C32E-2F04-6359-6AF291963BD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01207" y="1050945"/>
                  <a:ext cx="69674" cy="60382"/>
                </a:xfrm>
                <a:custGeom>
                  <a:avLst/>
                  <a:gdLst>
                    <a:gd name="connsiteX0" fmla="*/ 1252 w 69674"/>
                    <a:gd name="connsiteY0" fmla="*/ 22941 h 60382"/>
                    <a:gd name="connsiteX1" fmla="*/ 14 w 69674"/>
                    <a:gd name="connsiteY1" fmla="*/ 31367 h 60382"/>
                    <a:gd name="connsiteX2" fmla="*/ 4300 w 69674"/>
                    <a:gd name="connsiteY2" fmla="*/ 47177 h 60382"/>
                    <a:gd name="connsiteX3" fmla="*/ 16682 w 69674"/>
                    <a:gd name="connsiteY3" fmla="*/ 58065 h 60382"/>
                    <a:gd name="connsiteX4" fmla="*/ 36590 w 69674"/>
                    <a:gd name="connsiteY4" fmla="*/ 59390 h 60382"/>
                    <a:gd name="connsiteX5" fmla="*/ 63069 w 69674"/>
                    <a:gd name="connsiteY5" fmla="*/ 38089 h 60382"/>
                    <a:gd name="connsiteX6" fmla="*/ 64784 w 69674"/>
                    <a:gd name="connsiteY6" fmla="*/ 35533 h 60382"/>
                    <a:gd name="connsiteX7" fmla="*/ 65927 w 69674"/>
                    <a:gd name="connsiteY7" fmla="*/ 34491 h 60382"/>
                    <a:gd name="connsiteX8" fmla="*/ 69641 w 69674"/>
                    <a:gd name="connsiteY8" fmla="*/ 24456 h 60382"/>
                    <a:gd name="connsiteX9" fmla="*/ 68975 w 69674"/>
                    <a:gd name="connsiteY9" fmla="*/ 20953 h 60382"/>
                    <a:gd name="connsiteX10" fmla="*/ 65165 w 69674"/>
                    <a:gd name="connsiteY10" fmla="*/ 14989 h 60382"/>
                    <a:gd name="connsiteX11" fmla="*/ 52401 w 69674"/>
                    <a:gd name="connsiteY11" fmla="*/ 4764 h 60382"/>
                    <a:gd name="connsiteX12" fmla="*/ 34208 w 69674"/>
                    <a:gd name="connsiteY12" fmla="*/ 30 h 60382"/>
                    <a:gd name="connsiteX13" fmla="*/ 6681 w 69674"/>
                    <a:gd name="connsiteY13" fmla="*/ 12716 h 60382"/>
                    <a:gd name="connsiteX14" fmla="*/ 1252 w 69674"/>
                    <a:gd name="connsiteY14" fmla="*/ 22941 h 60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674" h="60382">
                      <a:moveTo>
                        <a:pt x="1252" y="22941"/>
                      </a:moveTo>
                      <a:cubicBezTo>
                        <a:pt x="299" y="25687"/>
                        <a:pt x="14" y="28527"/>
                        <a:pt x="14" y="31367"/>
                      </a:cubicBezTo>
                      <a:cubicBezTo>
                        <a:pt x="-177" y="36858"/>
                        <a:pt x="1633" y="42444"/>
                        <a:pt x="4300" y="47177"/>
                      </a:cubicBezTo>
                      <a:cubicBezTo>
                        <a:pt x="7062" y="51816"/>
                        <a:pt x="11634" y="56077"/>
                        <a:pt x="16682" y="58065"/>
                      </a:cubicBezTo>
                      <a:cubicBezTo>
                        <a:pt x="23255" y="60716"/>
                        <a:pt x="29636" y="61000"/>
                        <a:pt x="36590" y="59390"/>
                      </a:cubicBezTo>
                      <a:cubicBezTo>
                        <a:pt x="48306" y="56739"/>
                        <a:pt x="56497" y="47367"/>
                        <a:pt x="63069" y="38089"/>
                      </a:cubicBezTo>
                      <a:cubicBezTo>
                        <a:pt x="63736" y="37237"/>
                        <a:pt x="64212" y="36385"/>
                        <a:pt x="64784" y="35533"/>
                      </a:cubicBezTo>
                      <a:cubicBezTo>
                        <a:pt x="65165" y="35154"/>
                        <a:pt x="65641" y="34870"/>
                        <a:pt x="65927" y="34491"/>
                      </a:cubicBezTo>
                      <a:cubicBezTo>
                        <a:pt x="68308" y="31746"/>
                        <a:pt x="69927" y="28148"/>
                        <a:pt x="69641" y="24456"/>
                      </a:cubicBezTo>
                      <a:cubicBezTo>
                        <a:pt x="69451" y="23320"/>
                        <a:pt x="69260" y="22184"/>
                        <a:pt x="68975" y="20953"/>
                      </a:cubicBezTo>
                      <a:cubicBezTo>
                        <a:pt x="68213" y="18681"/>
                        <a:pt x="66974" y="16693"/>
                        <a:pt x="65165" y="14989"/>
                      </a:cubicBezTo>
                      <a:cubicBezTo>
                        <a:pt x="61640" y="10823"/>
                        <a:pt x="57164" y="7320"/>
                        <a:pt x="52401" y="4764"/>
                      </a:cubicBezTo>
                      <a:cubicBezTo>
                        <a:pt x="46686" y="1640"/>
                        <a:pt x="40590" y="314"/>
                        <a:pt x="34208" y="30"/>
                      </a:cubicBezTo>
                      <a:cubicBezTo>
                        <a:pt x="24112" y="-443"/>
                        <a:pt x="12682" y="4669"/>
                        <a:pt x="6681" y="12716"/>
                      </a:cubicBezTo>
                      <a:cubicBezTo>
                        <a:pt x="4109" y="16219"/>
                        <a:pt x="2681" y="18870"/>
                        <a:pt x="1252" y="22941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66" name="Freeform 15">
                  <a:extLst>
                    <a:ext uri="{FF2B5EF4-FFF2-40B4-BE49-F238E27FC236}">
                      <a16:creationId xmlns:a16="http://schemas.microsoft.com/office/drawing/2014/main" id="{4019E5E0-FF57-4454-6B95-0856C282DCA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44374" y="1050105"/>
                  <a:ext cx="52468" cy="59294"/>
                </a:xfrm>
                <a:custGeom>
                  <a:avLst/>
                  <a:gdLst>
                    <a:gd name="connsiteX0" fmla="*/ 935 w 52468"/>
                    <a:gd name="connsiteY0" fmla="*/ 17722 h 59294"/>
                    <a:gd name="connsiteX1" fmla="*/ 363 w 52468"/>
                    <a:gd name="connsiteY1" fmla="*/ 27757 h 59294"/>
                    <a:gd name="connsiteX2" fmla="*/ 6936 w 52468"/>
                    <a:gd name="connsiteY2" fmla="*/ 43188 h 59294"/>
                    <a:gd name="connsiteX3" fmla="*/ 9793 w 52468"/>
                    <a:gd name="connsiteY3" fmla="*/ 46691 h 59294"/>
                    <a:gd name="connsiteX4" fmla="*/ 14937 w 52468"/>
                    <a:gd name="connsiteY4" fmla="*/ 54644 h 59294"/>
                    <a:gd name="connsiteX5" fmla="*/ 27129 w 52468"/>
                    <a:gd name="connsiteY5" fmla="*/ 59283 h 59294"/>
                    <a:gd name="connsiteX6" fmla="*/ 35034 w 52468"/>
                    <a:gd name="connsiteY6" fmla="*/ 56916 h 59294"/>
                    <a:gd name="connsiteX7" fmla="*/ 39321 w 52468"/>
                    <a:gd name="connsiteY7" fmla="*/ 54076 h 59294"/>
                    <a:gd name="connsiteX8" fmla="*/ 39797 w 52468"/>
                    <a:gd name="connsiteY8" fmla="*/ 53413 h 59294"/>
                    <a:gd name="connsiteX9" fmla="*/ 52179 w 52468"/>
                    <a:gd name="connsiteY9" fmla="*/ 33153 h 59294"/>
                    <a:gd name="connsiteX10" fmla="*/ 50655 w 52468"/>
                    <a:gd name="connsiteY10" fmla="*/ 19142 h 59294"/>
                    <a:gd name="connsiteX11" fmla="*/ 41892 w 52468"/>
                    <a:gd name="connsiteY11" fmla="*/ 6834 h 59294"/>
                    <a:gd name="connsiteX12" fmla="*/ 24176 w 52468"/>
                    <a:gd name="connsiteY12" fmla="*/ 18 h 59294"/>
                    <a:gd name="connsiteX13" fmla="*/ 17127 w 52468"/>
                    <a:gd name="connsiteY13" fmla="*/ 870 h 59294"/>
                    <a:gd name="connsiteX14" fmla="*/ 7983 w 52468"/>
                    <a:gd name="connsiteY14" fmla="*/ 5793 h 59294"/>
                    <a:gd name="connsiteX15" fmla="*/ 935 w 52468"/>
                    <a:gd name="connsiteY15" fmla="*/ 17722 h 59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2468" h="59294">
                      <a:moveTo>
                        <a:pt x="935" y="17722"/>
                      </a:moveTo>
                      <a:cubicBezTo>
                        <a:pt x="-18" y="20846"/>
                        <a:pt x="-303" y="24443"/>
                        <a:pt x="363" y="27757"/>
                      </a:cubicBezTo>
                      <a:cubicBezTo>
                        <a:pt x="1411" y="33248"/>
                        <a:pt x="3507" y="38360"/>
                        <a:pt x="6936" y="43188"/>
                      </a:cubicBezTo>
                      <a:cubicBezTo>
                        <a:pt x="7793" y="44419"/>
                        <a:pt x="8841" y="45555"/>
                        <a:pt x="9793" y="46691"/>
                      </a:cubicBezTo>
                      <a:cubicBezTo>
                        <a:pt x="10650" y="49626"/>
                        <a:pt x="12555" y="52656"/>
                        <a:pt x="14937" y="54644"/>
                      </a:cubicBezTo>
                      <a:cubicBezTo>
                        <a:pt x="18366" y="57389"/>
                        <a:pt x="22747" y="59472"/>
                        <a:pt x="27129" y="59283"/>
                      </a:cubicBezTo>
                      <a:cubicBezTo>
                        <a:pt x="30081" y="59188"/>
                        <a:pt x="32653" y="58241"/>
                        <a:pt x="35034" y="56916"/>
                      </a:cubicBezTo>
                      <a:cubicBezTo>
                        <a:pt x="36654" y="56159"/>
                        <a:pt x="38273" y="55212"/>
                        <a:pt x="39321" y="54076"/>
                      </a:cubicBezTo>
                      <a:cubicBezTo>
                        <a:pt x="39511" y="53887"/>
                        <a:pt x="39606" y="53603"/>
                        <a:pt x="39797" y="53413"/>
                      </a:cubicBezTo>
                      <a:cubicBezTo>
                        <a:pt x="45702" y="47827"/>
                        <a:pt x="50941" y="41295"/>
                        <a:pt x="52179" y="33153"/>
                      </a:cubicBezTo>
                      <a:cubicBezTo>
                        <a:pt x="52846" y="28609"/>
                        <a:pt x="52370" y="23686"/>
                        <a:pt x="50655" y="19142"/>
                      </a:cubicBezTo>
                      <a:cubicBezTo>
                        <a:pt x="48941" y="14692"/>
                        <a:pt x="45798" y="9958"/>
                        <a:pt x="41892" y="6834"/>
                      </a:cubicBezTo>
                      <a:cubicBezTo>
                        <a:pt x="36654" y="2669"/>
                        <a:pt x="30843" y="302"/>
                        <a:pt x="24176" y="18"/>
                      </a:cubicBezTo>
                      <a:cubicBezTo>
                        <a:pt x="21795" y="-77"/>
                        <a:pt x="19318" y="207"/>
                        <a:pt x="17127" y="870"/>
                      </a:cubicBezTo>
                      <a:cubicBezTo>
                        <a:pt x="13222" y="2101"/>
                        <a:pt x="11127" y="3426"/>
                        <a:pt x="7983" y="5793"/>
                      </a:cubicBezTo>
                      <a:cubicBezTo>
                        <a:pt x="4173" y="8917"/>
                        <a:pt x="2364" y="13272"/>
                        <a:pt x="935" y="1772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67" name="Freeform 3233">
                  <a:extLst>
                    <a:ext uri="{FF2B5EF4-FFF2-40B4-BE49-F238E27FC236}">
                      <a16:creationId xmlns:a16="http://schemas.microsoft.com/office/drawing/2014/main" id="{6F37C793-05DA-F43C-55B5-6184D91CE49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67530" y="973146"/>
                  <a:ext cx="57531" cy="60373"/>
                </a:xfrm>
                <a:custGeom>
                  <a:avLst/>
                  <a:gdLst>
                    <a:gd name="connsiteX0" fmla="*/ 258 w 57531"/>
                    <a:gd name="connsiteY0" fmla="*/ 23392 h 60373"/>
                    <a:gd name="connsiteX1" fmla="*/ 4545 w 57531"/>
                    <a:gd name="connsiteY1" fmla="*/ 43463 h 60373"/>
                    <a:gd name="connsiteX2" fmla="*/ 9498 w 57531"/>
                    <a:gd name="connsiteY2" fmla="*/ 49238 h 60373"/>
                    <a:gd name="connsiteX3" fmla="*/ 11307 w 57531"/>
                    <a:gd name="connsiteY3" fmla="*/ 53782 h 60373"/>
                    <a:gd name="connsiteX4" fmla="*/ 20070 w 57531"/>
                    <a:gd name="connsiteY4" fmla="*/ 59936 h 60373"/>
                    <a:gd name="connsiteX5" fmla="*/ 49979 w 57531"/>
                    <a:gd name="connsiteY5" fmla="*/ 49427 h 60373"/>
                    <a:gd name="connsiteX6" fmla="*/ 57218 w 57531"/>
                    <a:gd name="connsiteY6" fmla="*/ 34469 h 60373"/>
                    <a:gd name="connsiteX7" fmla="*/ 53789 w 57531"/>
                    <a:gd name="connsiteY7" fmla="*/ 15061 h 60373"/>
                    <a:gd name="connsiteX8" fmla="*/ 41883 w 57531"/>
                    <a:gd name="connsiteY8" fmla="*/ 3038 h 60373"/>
                    <a:gd name="connsiteX9" fmla="*/ 22356 w 57531"/>
                    <a:gd name="connsiteY9" fmla="*/ 671 h 60373"/>
                    <a:gd name="connsiteX10" fmla="*/ 258 w 57531"/>
                    <a:gd name="connsiteY10" fmla="*/ 23392 h 60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7531" h="60373">
                      <a:moveTo>
                        <a:pt x="258" y="23392"/>
                      </a:moveTo>
                      <a:cubicBezTo>
                        <a:pt x="-599" y="30398"/>
                        <a:pt x="639" y="37404"/>
                        <a:pt x="4545" y="43463"/>
                      </a:cubicBezTo>
                      <a:cubicBezTo>
                        <a:pt x="5878" y="45546"/>
                        <a:pt x="7593" y="47534"/>
                        <a:pt x="9498" y="49238"/>
                      </a:cubicBezTo>
                      <a:cubicBezTo>
                        <a:pt x="9783" y="50847"/>
                        <a:pt x="10355" y="52362"/>
                        <a:pt x="11307" y="53782"/>
                      </a:cubicBezTo>
                      <a:cubicBezTo>
                        <a:pt x="13403" y="56717"/>
                        <a:pt x="16451" y="59273"/>
                        <a:pt x="20070" y="59936"/>
                      </a:cubicBezTo>
                      <a:cubicBezTo>
                        <a:pt x="31024" y="61735"/>
                        <a:pt x="42740" y="57948"/>
                        <a:pt x="49979" y="49427"/>
                      </a:cubicBezTo>
                      <a:cubicBezTo>
                        <a:pt x="53598" y="45167"/>
                        <a:pt x="56456" y="39960"/>
                        <a:pt x="57218" y="34469"/>
                      </a:cubicBezTo>
                      <a:cubicBezTo>
                        <a:pt x="58170" y="27558"/>
                        <a:pt x="56932" y="21215"/>
                        <a:pt x="53789" y="15061"/>
                      </a:cubicBezTo>
                      <a:cubicBezTo>
                        <a:pt x="51217" y="10043"/>
                        <a:pt x="46836" y="5783"/>
                        <a:pt x="41883" y="3038"/>
                      </a:cubicBezTo>
                      <a:cubicBezTo>
                        <a:pt x="35787" y="-276"/>
                        <a:pt x="29119" y="-560"/>
                        <a:pt x="22356" y="671"/>
                      </a:cubicBezTo>
                      <a:cubicBezTo>
                        <a:pt x="11498" y="2754"/>
                        <a:pt x="1592" y="12410"/>
                        <a:pt x="258" y="2339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68" name="Freeform 3234">
                  <a:extLst>
                    <a:ext uri="{FF2B5EF4-FFF2-40B4-BE49-F238E27FC236}">
                      <a16:creationId xmlns:a16="http://schemas.microsoft.com/office/drawing/2014/main" id="{4762F877-AE5D-C60A-BBE8-FB02576CF12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42345" y="972635"/>
                  <a:ext cx="65840" cy="54860"/>
                </a:xfrm>
                <a:custGeom>
                  <a:avLst/>
                  <a:gdLst>
                    <a:gd name="connsiteX0" fmla="*/ 405 w 65840"/>
                    <a:gd name="connsiteY0" fmla="*/ 22199 h 54860"/>
                    <a:gd name="connsiteX1" fmla="*/ 17645 w 65840"/>
                    <a:gd name="connsiteY1" fmla="*/ 52305 h 54860"/>
                    <a:gd name="connsiteX2" fmla="*/ 30694 w 65840"/>
                    <a:gd name="connsiteY2" fmla="*/ 54861 h 54860"/>
                    <a:gd name="connsiteX3" fmla="*/ 40791 w 65840"/>
                    <a:gd name="connsiteY3" fmla="*/ 53346 h 54860"/>
                    <a:gd name="connsiteX4" fmla="*/ 57745 w 65840"/>
                    <a:gd name="connsiteY4" fmla="*/ 45867 h 54860"/>
                    <a:gd name="connsiteX5" fmla="*/ 64603 w 65840"/>
                    <a:gd name="connsiteY5" fmla="*/ 36210 h 54860"/>
                    <a:gd name="connsiteX6" fmla="*/ 64794 w 65840"/>
                    <a:gd name="connsiteY6" fmla="*/ 31855 h 54860"/>
                    <a:gd name="connsiteX7" fmla="*/ 65746 w 65840"/>
                    <a:gd name="connsiteY7" fmla="*/ 23524 h 54860"/>
                    <a:gd name="connsiteX8" fmla="*/ 50792 w 65840"/>
                    <a:gd name="connsiteY8" fmla="*/ 3359 h 54860"/>
                    <a:gd name="connsiteX9" fmla="*/ 30789 w 65840"/>
                    <a:gd name="connsiteY9" fmla="*/ 45 h 54860"/>
                    <a:gd name="connsiteX10" fmla="*/ 405 w 65840"/>
                    <a:gd name="connsiteY10" fmla="*/ 22199 h 54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840" h="54860">
                      <a:moveTo>
                        <a:pt x="405" y="22199"/>
                      </a:moveTo>
                      <a:cubicBezTo>
                        <a:pt x="-1881" y="34885"/>
                        <a:pt x="5739" y="47760"/>
                        <a:pt x="17645" y="52305"/>
                      </a:cubicBezTo>
                      <a:cubicBezTo>
                        <a:pt x="22217" y="54009"/>
                        <a:pt x="25741" y="54861"/>
                        <a:pt x="30694" y="54861"/>
                      </a:cubicBezTo>
                      <a:cubicBezTo>
                        <a:pt x="34123" y="54861"/>
                        <a:pt x="37552" y="54198"/>
                        <a:pt x="40791" y="53346"/>
                      </a:cubicBezTo>
                      <a:cubicBezTo>
                        <a:pt x="46696" y="51831"/>
                        <a:pt x="52316" y="48802"/>
                        <a:pt x="57745" y="45867"/>
                      </a:cubicBezTo>
                      <a:cubicBezTo>
                        <a:pt x="61079" y="44068"/>
                        <a:pt x="63746" y="39713"/>
                        <a:pt x="64603" y="36210"/>
                      </a:cubicBezTo>
                      <a:cubicBezTo>
                        <a:pt x="64889" y="34885"/>
                        <a:pt x="64889" y="33370"/>
                        <a:pt x="64794" y="31855"/>
                      </a:cubicBezTo>
                      <a:cubicBezTo>
                        <a:pt x="65651" y="29205"/>
                        <a:pt x="66032" y="26364"/>
                        <a:pt x="65746" y="23524"/>
                      </a:cubicBezTo>
                      <a:cubicBezTo>
                        <a:pt x="64698" y="14625"/>
                        <a:pt x="59174" y="6767"/>
                        <a:pt x="50792" y="3359"/>
                      </a:cubicBezTo>
                      <a:cubicBezTo>
                        <a:pt x="44506" y="803"/>
                        <a:pt x="37648" y="-239"/>
                        <a:pt x="30789" y="45"/>
                      </a:cubicBezTo>
                      <a:cubicBezTo>
                        <a:pt x="17455" y="613"/>
                        <a:pt x="2977" y="7903"/>
                        <a:pt x="405" y="22199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69" name="Freeform 3268">
                  <a:extLst>
                    <a:ext uri="{FF2B5EF4-FFF2-40B4-BE49-F238E27FC236}">
                      <a16:creationId xmlns:a16="http://schemas.microsoft.com/office/drawing/2014/main" id="{E6A9B305-C304-B677-4A4A-CE1617B490E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89669" y="1107672"/>
                  <a:ext cx="61145" cy="63469"/>
                </a:xfrm>
                <a:custGeom>
                  <a:avLst/>
                  <a:gdLst>
                    <a:gd name="connsiteX0" fmla="*/ 1087 w 61145"/>
                    <a:gd name="connsiteY0" fmla="*/ 21692 h 63469"/>
                    <a:gd name="connsiteX1" fmla="*/ 1658 w 61145"/>
                    <a:gd name="connsiteY1" fmla="*/ 38544 h 63469"/>
                    <a:gd name="connsiteX2" fmla="*/ 15564 w 61145"/>
                    <a:gd name="connsiteY2" fmla="*/ 54260 h 63469"/>
                    <a:gd name="connsiteX3" fmla="*/ 20708 w 61145"/>
                    <a:gd name="connsiteY3" fmla="*/ 56343 h 63469"/>
                    <a:gd name="connsiteX4" fmla="*/ 26423 w 61145"/>
                    <a:gd name="connsiteY4" fmla="*/ 62023 h 63469"/>
                    <a:gd name="connsiteX5" fmla="*/ 36996 w 61145"/>
                    <a:gd name="connsiteY5" fmla="*/ 62970 h 63469"/>
                    <a:gd name="connsiteX6" fmla="*/ 60522 w 61145"/>
                    <a:gd name="connsiteY6" fmla="*/ 38450 h 63469"/>
                    <a:gd name="connsiteX7" fmla="*/ 48902 w 61145"/>
                    <a:gd name="connsiteY7" fmla="*/ 6924 h 63469"/>
                    <a:gd name="connsiteX8" fmla="*/ 41663 w 61145"/>
                    <a:gd name="connsiteY8" fmla="*/ 2569 h 63469"/>
                    <a:gd name="connsiteX9" fmla="*/ 29280 w 61145"/>
                    <a:gd name="connsiteY9" fmla="*/ 12 h 63469"/>
                    <a:gd name="connsiteX10" fmla="*/ 12326 w 61145"/>
                    <a:gd name="connsiteY10" fmla="*/ 5409 h 63469"/>
                    <a:gd name="connsiteX11" fmla="*/ 4706 w 61145"/>
                    <a:gd name="connsiteY11" fmla="*/ 13551 h 63469"/>
                    <a:gd name="connsiteX12" fmla="*/ 1087 w 61145"/>
                    <a:gd name="connsiteY12" fmla="*/ 21692 h 63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1145" h="63469">
                      <a:moveTo>
                        <a:pt x="1087" y="21692"/>
                      </a:moveTo>
                      <a:cubicBezTo>
                        <a:pt x="-533" y="26899"/>
                        <a:pt x="-342" y="33527"/>
                        <a:pt x="1658" y="38544"/>
                      </a:cubicBezTo>
                      <a:cubicBezTo>
                        <a:pt x="4325" y="45361"/>
                        <a:pt x="8992" y="50852"/>
                        <a:pt x="15564" y="54260"/>
                      </a:cubicBezTo>
                      <a:cubicBezTo>
                        <a:pt x="17184" y="55112"/>
                        <a:pt x="18898" y="55775"/>
                        <a:pt x="20708" y="56343"/>
                      </a:cubicBezTo>
                      <a:cubicBezTo>
                        <a:pt x="22042" y="58709"/>
                        <a:pt x="23851" y="60887"/>
                        <a:pt x="26423" y="62023"/>
                      </a:cubicBezTo>
                      <a:cubicBezTo>
                        <a:pt x="29852" y="63632"/>
                        <a:pt x="33281" y="63822"/>
                        <a:pt x="36996" y="62970"/>
                      </a:cubicBezTo>
                      <a:cubicBezTo>
                        <a:pt x="48616" y="60319"/>
                        <a:pt x="58141" y="49905"/>
                        <a:pt x="60522" y="38450"/>
                      </a:cubicBezTo>
                      <a:cubicBezTo>
                        <a:pt x="62904" y="27089"/>
                        <a:pt x="58332" y="13929"/>
                        <a:pt x="48902" y="6924"/>
                      </a:cubicBezTo>
                      <a:cubicBezTo>
                        <a:pt x="46616" y="5219"/>
                        <a:pt x="44330" y="3610"/>
                        <a:pt x="41663" y="2569"/>
                      </a:cubicBezTo>
                      <a:cubicBezTo>
                        <a:pt x="37377" y="959"/>
                        <a:pt x="33948" y="202"/>
                        <a:pt x="29280" y="12"/>
                      </a:cubicBezTo>
                      <a:cubicBezTo>
                        <a:pt x="23470" y="-177"/>
                        <a:pt x="16898" y="1811"/>
                        <a:pt x="12326" y="5409"/>
                      </a:cubicBezTo>
                      <a:cubicBezTo>
                        <a:pt x="8992" y="7965"/>
                        <a:pt x="7087" y="10142"/>
                        <a:pt x="4706" y="13551"/>
                      </a:cubicBezTo>
                      <a:cubicBezTo>
                        <a:pt x="2896" y="16012"/>
                        <a:pt x="1944" y="18852"/>
                        <a:pt x="1087" y="2169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70" name="Freeform 3271">
                  <a:extLst>
                    <a:ext uri="{FF2B5EF4-FFF2-40B4-BE49-F238E27FC236}">
                      <a16:creationId xmlns:a16="http://schemas.microsoft.com/office/drawing/2014/main" id="{A66F968F-C0B0-0487-83B2-389BEB9FE34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74623" y="1237456"/>
                  <a:ext cx="61114" cy="60572"/>
                </a:xfrm>
                <a:custGeom>
                  <a:avLst/>
                  <a:gdLst>
                    <a:gd name="connsiteX0" fmla="*/ 703 w 61114"/>
                    <a:gd name="connsiteY0" fmla="*/ 23219 h 60572"/>
                    <a:gd name="connsiteX1" fmla="*/ 513 w 61114"/>
                    <a:gd name="connsiteY1" fmla="*/ 34864 h 60572"/>
                    <a:gd name="connsiteX2" fmla="*/ 7180 w 61114"/>
                    <a:gd name="connsiteY2" fmla="*/ 47929 h 60572"/>
                    <a:gd name="connsiteX3" fmla="*/ 18705 w 61114"/>
                    <a:gd name="connsiteY3" fmla="*/ 54556 h 60572"/>
                    <a:gd name="connsiteX4" fmla="*/ 20706 w 61114"/>
                    <a:gd name="connsiteY4" fmla="*/ 54934 h 60572"/>
                    <a:gd name="connsiteX5" fmla="*/ 22515 w 61114"/>
                    <a:gd name="connsiteY5" fmla="*/ 56828 h 60572"/>
                    <a:gd name="connsiteX6" fmla="*/ 32612 w 61114"/>
                    <a:gd name="connsiteY6" fmla="*/ 60520 h 60572"/>
                    <a:gd name="connsiteX7" fmla="*/ 52614 w 61114"/>
                    <a:gd name="connsiteY7" fmla="*/ 51053 h 60572"/>
                    <a:gd name="connsiteX8" fmla="*/ 58139 w 61114"/>
                    <a:gd name="connsiteY8" fmla="*/ 43195 h 60572"/>
                    <a:gd name="connsiteX9" fmla="*/ 61091 w 61114"/>
                    <a:gd name="connsiteY9" fmla="*/ 30698 h 60572"/>
                    <a:gd name="connsiteX10" fmla="*/ 55186 w 61114"/>
                    <a:gd name="connsiteY10" fmla="*/ 12616 h 60572"/>
                    <a:gd name="connsiteX11" fmla="*/ 45471 w 61114"/>
                    <a:gd name="connsiteY11" fmla="*/ 3906 h 60572"/>
                    <a:gd name="connsiteX12" fmla="*/ 42613 w 61114"/>
                    <a:gd name="connsiteY12" fmla="*/ 2486 h 60572"/>
                    <a:gd name="connsiteX13" fmla="*/ 36136 w 61114"/>
                    <a:gd name="connsiteY13" fmla="*/ 403 h 60572"/>
                    <a:gd name="connsiteX14" fmla="*/ 703 w 61114"/>
                    <a:gd name="connsiteY14" fmla="*/ 23219 h 60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1114" h="60572">
                      <a:moveTo>
                        <a:pt x="703" y="23219"/>
                      </a:moveTo>
                      <a:cubicBezTo>
                        <a:pt x="-250" y="27101"/>
                        <a:pt x="-154" y="30982"/>
                        <a:pt x="513" y="34864"/>
                      </a:cubicBezTo>
                      <a:cubicBezTo>
                        <a:pt x="1465" y="39881"/>
                        <a:pt x="3656" y="44142"/>
                        <a:pt x="7180" y="47929"/>
                      </a:cubicBezTo>
                      <a:cubicBezTo>
                        <a:pt x="10228" y="51337"/>
                        <a:pt x="14419" y="53230"/>
                        <a:pt x="18705" y="54556"/>
                      </a:cubicBezTo>
                      <a:cubicBezTo>
                        <a:pt x="19372" y="54745"/>
                        <a:pt x="20039" y="54840"/>
                        <a:pt x="20706" y="54934"/>
                      </a:cubicBezTo>
                      <a:cubicBezTo>
                        <a:pt x="21182" y="55597"/>
                        <a:pt x="21753" y="56260"/>
                        <a:pt x="22515" y="56828"/>
                      </a:cubicBezTo>
                      <a:cubicBezTo>
                        <a:pt x="25277" y="59195"/>
                        <a:pt x="28897" y="60899"/>
                        <a:pt x="32612" y="60520"/>
                      </a:cubicBezTo>
                      <a:cubicBezTo>
                        <a:pt x="40232" y="59763"/>
                        <a:pt x="47185" y="56544"/>
                        <a:pt x="52614" y="51053"/>
                      </a:cubicBezTo>
                      <a:cubicBezTo>
                        <a:pt x="54805" y="48781"/>
                        <a:pt x="56805" y="46035"/>
                        <a:pt x="58139" y="43195"/>
                      </a:cubicBezTo>
                      <a:cubicBezTo>
                        <a:pt x="60139" y="38935"/>
                        <a:pt x="60901" y="35242"/>
                        <a:pt x="61091" y="30698"/>
                      </a:cubicBezTo>
                      <a:cubicBezTo>
                        <a:pt x="61377" y="24544"/>
                        <a:pt x="58996" y="17444"/>
                        <a:pt x="55186" y="12616"/>
                      </a:cubicBezTo>
                      <a:cubicBezTo>
                        <a:pt x="52233" y="8923"/>
                        <a:pt x="49566" y="6367"/>
                        <a:pt x="45471" y="3906"/>
                      </a:cubicBezTo>
                      <a:cubicBezTo>
                        <a:pt x="44518" y="3338"/>
                        <a:pt x="43565" y="2864"/>
                        <a:pt x="42613" y="2486"/>
                      </a:cubicBezTo>
                      <a:cubicBezTo>
                        <a:pt x="40517" y="1634"/>
                        <a:pt x="38422" y="782"/>
                        <a:pt x="36136" y="403"/>
                      </a:cubicBezTo>
                      <a:cubicBezTo>
                        <a:pt x="20324" y="-2153"/>
                        <a:pt x="4608" y="7693"/>
                        <a:pt x="703" y="23219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71" name="Freeform 3272">
                  <a:extLst>
                    <a:ext uri="{FF2B5EF4-FFF2-40B4-BE49-F238E27FC236}">
                      <a16:creationId xmlns:a16="http://schemas.microsoft.com/office/drawing/2014/main" id="{630AC00F-C038-4F76-5364-D3CB39E9CC3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88748" y="1218612"/>
                  <a:ext cx="74896" cy="64578"/>
                </a:xfrm>
                <a:custGeom>
                  <a:avLst/>
                  <a:gdLst>
                    <a:gd name="connsiteX0" fmla="*/ 377 w 74896"/>
                    <a:gd name="connsiteY0" fmla="*/ 24454 h 64578"/>
                    <a:gd name="connsiteX1" fmla="*/ 22665 w 74896"/>
                    <a:gd name="connsiteY1" fmla="*/ 61566 h 64578"/>
                    <a:gd name="connsiteX2" fmla="*/ 70957 w 74896"/>
                    <a:gd name="connsiteY2" fmla="*/ 50678 h 64578"/>
                    <a:gd name="connsiteX3" fmla="*/ 73814 w 74896"/>
                    <a:gd name="connsiteY3" fmla="*/ 36477 h 64578"/>
                    <a:gd name="connsiteX4" fmla="*/ 66766 w 74896"/>
                    <a:gd name="connsiteY4" fmla="*/ 11389 h 64578"/>
                    <a:gd name="connsiteX5" fmla="*/ 52573 w 74896"/>
                    <a:gd name="connsiteY5" fmla="*/ 3626 h 64578"/>
                    <a:gd name="connsiteX6" fmla="*/ 41810 w 74896"/>
                    <a:gd name="connsiteY6" fmla="*/ 691 h 64578"/>
                    <a:gd name="connsiteX7" fmla="*/ 15236 w 74896"/>
                    <a:gd name="connsiteY7" fmla="*/ 4478 h 64578"/>
                    <a:gd name="connsiteX8" fmla="*/ 377 w 74896"/>
                    <a:gd name="connsiteY8" fmla="*/ 24454 h 64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4896" h="64578">
                      <a:moveTo>
                        <a:pt x="377" y="24454"/>
                      </a:moveTo>
                      <a:cubicBezTo>
                        <a:pt x="-2100" y="40075"/>
                        <a:pt x="7901" y="55980"/>
                        <a:pt x="22665" y="61566"/>
                      </a:cubicBezTo>
                      <a:cubicBezTo>
                        <a:pt x="39238" y="67909"/>
                        <a:pt x="58860" y="64217"/>
                        <a:pt x="70957" y="50678"/>
                      </a:cubicBezTo>
                      <a:cubicBezTo>
                        <a:pt x="74386" y="46891"/>
                        <a:pt x="75433" y="41211"/>
                        <a:pt x="73814" y="36477"/>
                      </a:cubicBezTo>
                      <a:cubicBezTo>
                        <a:pt x="76767" y="27673"/>
                        <a:pt x="73433" y="17732"/>
                        <a:pt x="66766" y="11389"/>
                      </a:cubicBezTo>
                      <a:cubicBezTo>
                        <a:pt x="62670" y="7508"/>
                        <a:pt x="57812" y="5425"/>
                        <a:pt x="52573" y="3626"/>
                      </a:cubicBezTo>
                      <a:cubicBezTo>
                        <a:pt x="49049" y="2395"/>
                        <a:pt x="45525" y="1354"/>
                        <a:pt x="41810" y="691"/>
                      </a:cubicBezTo>
                      <a:cubicBezTo>
                        <a:pt x="32571" y="-824"/>
                        <a:pt x="23522" y="28"/>
                        <a:pt x="15236" y="4478"/>
                      </a:cubicBezTo>
                      <a:cubicBezTo>
                        <a:pt x="7806" y="8454"/>
                        <a:pt x="1710" y="16123"/>
                        <a:pt x="377" y="2445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72" name="Freeform 3273">
                  <a:extLst>
                    <a:ext uri="{FF2B5EF4-FFF2-40B4-BE49-F238E27FC236}">
                      <a16:creationId xmlns:a16="http://schemas.microsoft.com/office/drawing/2014/main" id="{8C1FF3C9-6C9C-BB10-6965-FB6470F2A7D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60199" y="1134950"/>
                  <a:ext cx="61113" cy="62462"/>
                </a:xfrm>
                <a:custGeom>
                  <a:avLst/>
                  <a:gdLst>
                    <a:gd name="connsiteX0" fmla="*/ 351 w 61113"/>
                    <a:gd name="connsiteY0" fmla="*/ 25372 h 62462"/>
                    <a:gd name="connsiteX1" fmla="*/ 4541 w 61113"/>
                    <a:gd name="connsiteY1" fmla="*/ 46011 h 62462"/>
                    <a:gd name="connsiteX2" fmla="*/ 14257 w 61113"/>
                    <a:gd name="connsiteY2" fmla="*/ 54721 h 62462"/>
                    <a:gd name="connsiteX3" fmla="*/ 24544 w 61113"/>
                    <a:gd name="connsiteY3" fmla="*/ 57656 h 62462"/>
                    <a:gd name="connsiteX4" fmla="*/ 28640 w 61113"/>
                    <a:gd name="connsiteY4" fmla="*/ 60875 h 62462"/>
                    <a:gd name="connsiteX5" fmla="*/ 39213 w 61113"/>
                    <a:gd name="connsiteY5" fmla="*/ 61821 h 62462"/>
                    <a:gd name="connsiteX6" fmla="*/ 57501 w 61113"/>
                    <a:gd name="connsiteY6" fmla="*/ 46106 h 62462"/>
                    <a:gd name="connsiteX7" fmla="*/ 59882 w 61113"/>
                    <a:gd name="connsiteY7" fmla="*/ 22816 h 62462"/>
                    <a:gd name="connsiteX8" fmla="*/ 49309 w 61113"/>
                    <a:gd name="connsiteY8" fmla="*/ 7384 h 62462"/>
                    <a:gd name="connsiteX9" fmla="*/ 44070 w 61113"/>
                    <a:gd name="connsiteY9" fmla="*/ 3787 h 62462"/>
                    <a:gd name="connsiteX10" fmla="*/ 37879 w 61113"/>
                    <a:gd name="connsiteY10" fmla="*/ 1325 h 62462"/>
                    <a:gd name="connsiteX11" fmla="*/ 28354 w 61113"/>
                    <a:gd name="connsiteY11" fmla="*/ 0 h 62462"/>
                    <a:gd name="connsiteX12" fmla="*/ 8828 w 61113"/>
                    <a:gd name="connsiteY12" fmla="*/ 8805 h 62462"/>
                    <a:gd name="connsiteX13" fmla="*/ 351 w 61113"/>
                    <a:gd name="connsiteY13" fmla="*/ 25372 h 62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113" h="62462">
                      <a:moveTo>
                        <a:pt x="351" y="25372"/>
                      </a:moveTo>
                      <a:cubicBezTo>
                        <a:pt x="-602" y="32473"/>
                        <a:pt x="255" y="40047"/>
                        <a:pt x="4541" y="46011"/>
                      </a:cubicBezTo>
                      <a:cubicBezTo>
                        <a:pt x="7113" y="49703"/>
                        <a:pt x="10257" y="52543"/>
                        <a:pt x="14257" y="54721"/>
                      </a:cubicBezTo>
                      <a:cubicBezTo>
                        <a:pt x="17496" y="56520"/>
                        <a:pt x="20925" y="57372"/>
                        <a:pt x="24544" y="57656"/>
                      </a:cubicBezTo>
                      <a:cubicBezTo>
                        <a:pt x="25687" y="58981"/>
                        <a:pt x="27021" y="60117"/>
                        <a:pt x="28640" y="60875"/>
                      </a:cubicBezTo>
                      <a:cubicBezTo>
                        <a:pt x="31878" y="62389"/>
                        <a:pt x="35688" y="63052"/>
                        <a:pt x="39213" y="61821"/>
                      </a:cubicBezTo>
                      <a:cubicBezTo>
                        <a:pt x="47023" y="59076"/>
                        <a:pt x="53595" y="53490"/>
                        <a:pt x="57501" y="46106"/>
                      </a:cubicBezTo>
                      <a:cubicBezTo>
                        <a:pt x="61215" y="39005"/>
                        <a:pt x="62168" y="30579"/>
                        <a:pt x="59882" y="22816"/>
                      </a:cubicBezTo>
                      <a:cubicBezTo>
                        <a:pt x="58167" y="16946"/>
                        <a:pt x="54262" y="10982"/>
                        <a:pt x="49309" y="7384"/>
                      </a:cubicBezTo>
                      <a:cubicBezTo>
                        <a:pt x="47595" y="6154"/>
                        <a:pt x="45880" y="4828"/>
                        <a:pt x="44070" y="3787"/>
                      </a:cubicBezTo>
                      <a:cubicBezTo>
                        <a:pt x="42165" y="2746"/>
                        <a:pt x="39975" y="1988"/>
                        <a:pt x="37879" y="1325"/>
                      </a:cubicBezTo>
                      <a:cubicBezTo>
                        <a:pt x="34831" y="284"/>
                        <a:pt x="31497" y="0"/>
                        <a:pt x="28354" y="0"/>
                      </a:cubicBezTo>
                      <a:cubicBezTo>
                        <a:pt x="20925" y="189"/>
                        <a:pt x="13876" y="3598"/>
                        <a:pt x="8828" y="8805"/>
                      </a:cubicBezTo>
                      <a:cubicBezTo>
                        <a:pt x="4351" y="13160"/>
                        <a:pt x="1113" y="19408"/>
                        <a:pt x="351" y="2537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73" name="Freeform 3274">
                  <a:extLst>
                    <a:ext uri="{FF2B5EF4-FFF2-40B4-BE49-F238E27FC236}">
                      <a16:creationId xmlns:a16="http://schemas.microsoft.com/office/drawing/2014/main" id="{51C6A6AA-0E47-5265-BE8D-87BA457D36A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24413" y="1143146"/>
                  <a:ext cx="61589" cy="71713"/>
                </a:xfrm>
                <a:custGeom>
                  <a:avLst/>
                  <a:gdLst>
                    <a:gd name="connsiteX0" fmla="*/ 1097 w 61589"/>
                    <a:gd name="connsiteY0" fmla="*/ 23329 h 71713"/>
                    <a:gd name="connsiteX1" fmla="*/ 906 w 61589"/>
                    <a:gd name="connsiteY1" fmla="*/ 39897 h 71713"/>
                    <a:gd name="connsiteX2" fmla="*/ 16241 w 61589"/>
                    <a:gd name="connsiteY2" fmla="*/ 66405 h 71713"/>
                    <a:gd name="connsiteX3" fmla="*/ 26052 w 61589"/>
                    <a:gd name="connsiteY3" fmla="*/ 70098 h 71713"/>
                    <a:gd name="connsiteX4" fmla="*/ 40911 w 61589"/>
                    <a:gd name="connsiteY4" fmla="*/ 70950 h 71713"/>
                    <a:gd name="connsiteX5" fmla="*/ 59866 w 61589"/>
                    <a:gd name="connsiteY5" fmla="*/ 49743 h 71713"/>
                    <a:gd name="connsiteX6" fmla="*/ 61580 w 61589"/>
                    <a:gd name="connsiteY6" fmla="*/ 37152 h 71713"/>
                    <a:gd name="connsiteX7" fmla="*/ 59580 w 61589"/>
                    <a:gd name="connsiteY7" fmla="*/ 23708 h 71713"/>
                    <a:gd name="connsiteX8" fmla="*/ 51484 w 61589"/>
                    <a:gd name="connsiteY8" fmla="*/ 9886 h 71713"/>
                    <a:gd name="connsiteX9" fmla="*/ 37577 w 61589"/>
                    <a:gd name="connsiteY9" fmla="*/ 1365 h 71713"/>
                    <a:gd name="connsiteX10" fmla="*/ 9002 w 61589"/>
                    <a:gd name="connsiteY10" fmla="*/ 8844 h 71713"/>
                    <a:gd name="connsiteX11" fmla="*/ 1097 w 61589"/>
                    <a:gd name="connsiteY11" fmla="*/ 23329 h 71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1589" h="71713">
                      <a:moveTo>
                        <a:pt x="1097" y="23329"/>
                      </a:moveTo>
                      <a:cubicBezTo>
                        <a:pt x="-523" y="28820"/>
                        <a:pt x="-142" y="34406"/>
                        <a:pt x="906" y="39897"/>
                      </a:cubicBezTo>
                      <a:cubicBezTo>
                        <a:pt x="2811" y="50216"/>
                        <a:pt x="9383" y="58832"/>
                        <a:pt x="16241" y="66405"/>
                      </a:cubicBezTo>
                      <a:cubicBezTo>
                        <a:pt x="18432" y="68867"/>
                        <a:pt x="22814" y="70192"/>
                        <a:pt x="26052" y="70098"/>
                      </a:cubicBezTo>
                      <a:cubicBezTo>
                        <a:pt x="30624" y="71802"/>
                        <a:pt x="35768" y="72275"/>
                        <a:pt x="40911" y="70950"/>
                      </a:cubicBezTo>
                      <a:cubicBezTo>
                        <a:pt x="50912" y="68299"/>
                        <a:pt x="56913" y="58926"/>
                        <a:pt x="59866" y="49743"/>
                      </a:cubicBezTo>
                      <a:cubicBezTo>
                        <a:pt x="61199" y="45672"/>
                        <a:pt x="61485" y="41412"/>
                        <a:pt x="61580" y="37152"/>
                      </a:cubicBezTo>
                      <a:cubicBezTo>
                        <a:pt x="61676" y="32702"/>
                        <a:pt x="61009" y="27968"/>
                        <a:pt x="59580" y="23708"/>
                      </a:cubicBezTo>
                      <a:cubicBezTo>
                        <a:pt x="57961" y="18501"/>
                        <a:pt x="55199" y="13957"/>
                        <a:pt x="51484" y="9886"/>
                      </a:cubicBezTo>
                      <a:cubicBezTo>
                        <a:pt x="47674" y="5720"/>
                        <a:pt x="42816" y="3164"/>
                        <a:pt x="37577" y="1365"/>
                      </a:cubicBezTo>
                      <a:cubicBezTo>
                        <a:pt x="27576" y="-2138"/>
                        <a:pt x="16241" y="1365"/>
                        <a:pt x="9002" y="8844"/>
                      </a:cubicBezTo>
                      <a:cubicBezTo>
                        <a:pt x="5097" y="12915"/>
                        <a:pt x="2716" y="18028"/>
                        <a:pt x="1097" y="23329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grpSp>
              <p:nvGrpSpPr>
                <p:cNvPr id="674" name="Graphic 6797">
                  <a:extLst>
                    <a:ext uri="{FF2B5EF4-FFF2-40B4-BE49-F238E27FC236}">
                      <a16:creationId xmlns:a16="http://schemas.microsoft.com/office/drawing/2014/main" id="{0133BF3F-48F2-92AE-B379-018A97F8204B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6775105" y="1131663"/>
                  <a:ext cx="128969" cy="88681"/>
                  <a:chOff x="6775105" y="1131663"/>
                  <a:chExt cx="128969" cy="88681"/>
                </a:xfrm>
                <a:solidFill>
                  <a:srgbClr val="E6E6E6"/>
                </a:solidFill>
              </p:grpSpPr>
              <p:sp>
                <p:nvSpPr>
                  <p:cNvPr id="696" name="Freeform 261">
                    <a:extLst>
                      <a:ext uri="{FF2B5EF4-FFF2-40B4-BE49-F238E27FC236}">
                        <a16:creationId xmlns:a16="http://schemas.microsoft.com/office/drawing/2014/main" id="{213A9F9D-4CD9-3DF6-46C9-389B06CD84A0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6872950" y="1167368"/>
                    <a:ext cx="400" cy="716"/>
                  </a:xfrm>
                  <a:custGeom>
                    <a:avLst/>
                    <a:gdLst>
                      <a:gd name="connsiteX0" fmla="*/ 400 w 400"/>
                      <a:gd name="connsiteY0" fmla="*/ 717 h 716"/>
                      <a:gd name="connsiteX1" fmla="*/ 400 w 400"/>
                      <a:gd name="connsiteY1" fmla="*/ 717 h 716"/>
                      <a:gd name="connsiteX2" fmla="*/ 400 w 400"/>
                      <a:gd name="connsiteY2" fmla="*/ 717 h 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00" h="716">
                        <a:moveTo>
                          <a:pt x="400" y="717"/>
                        </a:moveTo>
                        <a:cubicBezTo>
                          <a:pt x="19" y="-40"/>
                          <a:pt x="-267" y="-419"/>
                          <a:pt x="400" y="717"/>
                        </a:cubicBezTo>
                        <a:lnTo>
                          <a:pt x="400" y="717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b="1"/>
                  </a:p>
                </p:txBody>
              </p:sp>
              <p:sp>
                <p:nvSpPr>
                  <p:cNvPr id="697" name="Freeform 262">
                    <a:extLst>
                      <a:ext uri="{FF2B5EF4-FFF2-40B4-BE49-F238E27FC236}">
                        <a16:creationId xmlns:a16="http://schemas.microsoft.com/office/drawing/2014/main" id="{58196216-218C-7947-7DF9-8B011EB08B32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6775105" y="1131663"/>
                    <a:ext cx="128969" cy="88681"/>
                  </a:xfrm>
                  <a:custGeom>
                    <a:avLst/>
                    <a:gdLst>
                      <a:gd name="connsiteX0" fmla="*/ 43 w 128969"/>
                      <a:gd name="connsiteY0" fmla="*/ 54694 h 88681"/>
                      <a:gd name="connsiteX1" fmla="*/ 16331 w 128969"/>
                      <a:gd name="connsiteY1" fmla="*/ 83664 h 88681"/>
                      <a:gd name="connsiteX2" fmla="*/ 49097 w 128969"/>
                      <a:gd name="connsiteY2" fmla="*/ 84516 h 88681"/>
                      <a:gd name="connsiteX3" fmla="*/ 52621 w 128969"/>
                      <a:gd name="connsiteY3" fmla="*/ 81960 h 88681"/>
                      <a:gd name="connsiteX4" fmla="*/ 70814 w 128969"/>
                      <a:gd name="connsiteY4" fmla="*/ 69084 h 88681"/>
                      <a:gd name="connsiteX5" fmla="*/ 74052 w 128969"/>
                      <a:gd name="connsiteY5" fmla="*/ 53463 h 88681"/>
                      <a:gd name="connsiteX6" fmla="*/ 74814 w 128969"/>
                      <a:gd name="connsiteY6" fmla="*/ 51286 h 88681"/>
                      <a:gd name="connsiteX7" fmla="*/ 104627 w 128969"/>
                      <a:gd name="connsiteY7" fmla="*/ 77037 h 88681"/>
                      <a:gd name="connsiteX8" fmla="*/ 123297 w 128969"/>
                      <a:gd name="connsiteY8" fmla="*/ 71167 h 88681"/>
                      <a:gd name="connsiteX9" fmla="*/ 126535 w 128969"/>
                      <a:gd name="connsiteY9" fmla="*/ 65297 h 88681"/>
                      <a:gd name="connsiteX10" fmla="*/ 105390 w 128969"/>
                      <a:gd name="connsiteY10" fmla="*/ 3855 h 88681"/>
                      <a:gd name="connsiteX11" fmla="*/ 67480 w 128969"/>
                      <a:gd name="connsiteY11" fmla="*/ 13511 h 88681"/>
                      <a:gd name="connsiteX12" fmla="*/ 65003 w 128969"/>
                      <a:gd name="connsiteY12" fmla="*/ 29416 h 88681"/>
                      <a:gd name="connsiteX13" fmla="*/ 64623 w 128969"/>
                      <a:gd name="connsiteY13" fmla="*/ 29037 h 88681"/>
                      <a:gd name="connsiteX14" fmla="*/ 49097 w 128969"/>
                      <a:gd name="connsiteY14" fmla="*/ 20422 h 88681"/>
                      <a:gd name="connsiteX15" fmla="*/ 17569 w 128969"/>
                      <a:gd name="connsiteY15" fmla="*/ 24304 h 88681"/>
                      <a:gd name="connsiteX16" fmla="*/ 4901 w 128969"/>
                      <a:gd name="connsiteY16" fmla="*/ 37653 h 88681"/>
                      <a:gd name="connsiteX17" fmla="*/ 43 w 128969"/>
                      <a:gd name="connsiteY17" fmla="*/ 54694 h 88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28969" h="88681">
                        <a:moveTo>
                          <a:pt x="43" y="54694"/>
                        </a:moveTo>
                        <a:cubicBezTo>
                          <a:pt x="-624" y="66717"/>
                          <a:pt x="6520" y="77321"/>
                          <a:pt x="16331" y="83664"/>
                        </a:cubicBezTo>
                        <a:cubicBezTo>
                          <a:pt x="26046" y="90007"/>
                          <a:pt x="39095" y="90385"/>
                          <a:pt x="49097" y="84516"/>
                        </a:cubicBezTo>
                        <a:cubicBezTo>
                          <a:pt x="50335" y="83758"/>
                          <a:pt x="51478" y="82906"/>
                          <a:pt x="52621" y="81960"/>
                        </a:cubicBezTo>
                        <a:cubicBezTo>
                          <a:pt x="60146" y="80161"/>
                          <a:pt x="66527" y="75427"/>
                          <a:pt x="70814" y="69084"/>
                        </a:cubicBezTo>
                        <a:cubicBezTo>
                          <a:pt x="73957" y="64445"/>
                          <a:pt x="74909" y="58859"/>
                          <a:pt x="74052" y="53463"/>
                        </a:cubicBezTo>
                        <a:cubicBezTo>
                          <a:pt x="74338" y="52800"/>
                          <a:pt x="74624" y="52043"/>
                          <a:pt x="74814" y="51286"/>
                        </a:cubicBezTo>
                        <a:cubicBezTo>
                          <a:pt x="82910" y="61794"/>
                          <a:pt x="92912" y="70599"/>
                          <a:pt x="104627" y="77037"/>
                        </a:cubicBezTo>
                        <a:cubicBezTo>
                          <a:pt x="110914" y="80539"/>
                          <a:pt x="120153" y="77794"/>
                          <a:pt x="123297" y="71167"/>
                        </a:cubicBezTo>
                        <a:cubicBezTo>
                          <a:pt x="124630" y="69557"/>
                          <a:pt x="125773" y="67569"/>
                          <a:pt x="126535" y="65297"/>
                        </a:cubicBezTo>
                        <a:cubicBezTo>
                          <a:pt x="133393" y="43806"/>
                          <a:pt x="125583" y="15594"/>
                          <a:pt x="105390" y="3855"/>
                        </a:cubicBezTo>
                        <a:cubicBezTo>
                          <a:pt x="92721" y="-3625"/>
                          <a:pt x="74433" y="-122"/>
                          <a:pt x="67480" y="13511"/>
                        </a:cubicBezTo>
                        <a:cubicBezTo>
                          <a:pt x="64908" y="18529"/>
                          <a:pt x="64337" y="24020"/>
                          <a:pt x="65003" y="29416"/>
                        </a:cubicBezTo>
                        <a:cubicBezTo>
                          <a:pt x="64908" y="29321"/>
                          <a:pt x="64718" y="29132"/>
                          <a:pt x="64623" y="29037"/>
                        </a:cubicBezTo>
                        <a:cubicBezTo>
                          <a:pt x="59955" y="24967"/>
                          <a:pt x="54907" y="22410"/>
                          <a:pt x="49097" y="20422"/>
                        </a:cubicBezTo>
                        <a:cubicBezTo>
                          <a:pt x="38810" y="16919"/>
                          <a:pt x="26713" y="18434"/>
                          <a:pt x="17569" y="24304"/>
                        </a:cubicBezTo>
                        <a:cubicBezTo>
                          <a:pt x="12330" y="27712"/>
                          <a:pt x="8139" y="32256"/>
                          <a:pt x="4901" y="37653"/>
                        </a:cubicBezTo>
                        <a:cubicBezTo>
                          <a:pt x="1758" y="42954"/>
                          <a:pt x="424" y="48729"/>
                          <a:pt x="43" y="54694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b="1"/>
                  </a:p>
                </p:txBody>
              </p:sp>
            </p:grpSp>
            <p:sp>
              <p:nvSpPr>
                <p:cNvPr id="675" name="Freeform 3291">
                  <a:extLst>
                    <a:ext uri="{FF2B5EF4-FFF2-40B4-BE49-F238E27FC236}">
                      <a16:creationId xmlns:a16="http://schemas.microsoft.com/office/drawing/2014/main" id="{CB408430-37A3-C8CD-485C-94BED292428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86717" y="1073530"/>
                  <a:ext cx="57691" cy="61760"/>
                </a:xfrm>
                <a:custGeom>
                  <a:avLst/>
                  <a:gdLst>
                    <a:gd name="connsiteX0" fmla="*/ 1098 w 57691"/>
                    <a:gd name="connsiteY0" fmla="*/ 20427 h 61760"/>
                    <a:gd name="connsiteX1" fmla="*/ 146 w 57691"/>
                    <a:gd name="connsiteY1" fmla="*/ 29800 h 61760"/>
                    <a:gd name="connsiteX2" fmla="*/ 3480 w 57691"/>
                    <a:gd name="connsiteY2" fmla="*/ 39930 h 61760"/>
                    <a:gd name="connsiteX3" fmla="*/ 3480 w 57691"/>
                    <a:gd name="connsiteY3" fmla="*/ 40024 h 61760"/>
                    <a:gd name="connsiteX4" fmla="*/ 2527 w 57691"/>
                    <a:gd name="connsiteY4" fmla="*/ 50533 h 61760"/>
                    <a:gd name="connsiteX5" fmla="*/ 9290 w 57691"/>
                    <a:gd name="connsiteY5" fmla="*/ 58580 h 61760"/>
                    <a:gd name="connsiteX6" fmla="*/ 19387 w 57691"/>
                    <a:gd name="connsiteY6" fmla="*/ 61515 h 61760"/>
                    <a:gd name="connsiteX7" fmla="*/ 33007 w 57691"/>
                    <a:gd name="connsiteY7" fmla="*/ 60758 h 61760"/>
                    <a:gd name="connsiteX8" fmla="*/ 42437 w 57691"/>
                    <a:gd name="connsiteY8" fmla="*/ 56876 h 61760"/>
                    <a:gd name="connsiteX9" fmla="*/ 50057 w 57691"/>
                    <a:gd name="connsiteY9" fmla="*/ 50249 h 61760"/>
                    <a:gd name="connsiteX10" fmla="*/ 56343 w 57691"/>
                    <a:gd name="connsiteY10" fmla="*/ 38509 h 61760"/>
                    <a:gd name="connsiteX11" fmla="*/ 57677 w 57691"/>
                    <a:gd name="connsiteY11" fmla="*/ 28379 h 61760"/>
                    <a:gd name="connsiteX12" fmla="*/ 48342 w 57691"/>
                    <a:gd name="connsiteY12" fmla="*/ 8025 h 61760"/>
                    <a:gd name="connsiteX13" fmla="*/ 7290 w 57691"/>
                    <a:gd name="connsiteY13" fmla="*/ 9161 h 61760"/>
                    <a:gd name="connsiteX14" fmla="*/ 1098 w 57691"/>
                    <a:gd name="connsiteY14" fmla="*/ 20427 h 61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7691" h="61760">
                      <a:moveTo>
                        <a:pt x="1098" y="20427"/>
                      </a:moveTo>
                      <a:cubicBezTo>
                        <a:pt x="146" y="23362"/>
                        <a:pt x="-235" y="26770"/>
                        <a:pt x="146" y="29800"/>
                      </a:cubicBezTo>
                      <a:cubicBezTo>
                        <a:pt x="527" y="33492"/>
                        <a:pt x="1765" y="36900"/>
                        <a:pt x="3480" y="39930"/>
                      </a:cubicBezTo>
                      <a:cubicBezTo>
                        <a:pt x="3480" y="39930"/>
                        <a:pt x="3480" y="39930"/>
                        <a:pt x="3480" y="40024"/>
                      </a:cubicBezTo>
                      <a:cubicBezTo>
                        <a:pt x="1956" y="43243"/>
                        <a:pt x="1289" y="47030"/>
                        <a:pt x="2527" y="50533"/>
                      </a:cubicBezTo>
                      <a:cubicBezTo>
                        <a:pt x="3670" y="53752"/>
                        <a:pt x="5956" y="57255"/>
                        <a:pt x="9290" y="58580"/>
                      </a:cubicBezTo>
                      <a:cubicBezTo>
                        <a:pt x="12529" y="59905"/>
                        <a:pt x="15862" y="61136"/>
                        <a:pt x="19387" y="61515"/>
                      </a:cubicBezTo>
                      <a:cubicBezTo>
                        <a:pt x="24244" y="61988"/>
                        <a:pt x="28149" y="61799"/>
                        <a:pt x="33007" y="60758"/>
                      </a:cubicBezTo>
                      <a:cubicBezTo>
                        <a:pt x="36341" y="60095"/>
                        <a:pt x="39580" y="58580"/>
                        <a:pt x="42437" y="56876"/>
                      </a:cubicBezTo>
                      <a:cubicBezTo>
                        <a:pt x="45295" y="55172"/>
                        <a:pt x="48057" y="52900"/>
                        <a:pt x="50057" y="50249"/>
                      </a:cubicBezTo>
                      <a:cubicBezTo>
                        <a:pt x="53010" y="46367"/>
                        <a:pt x="54724" y="43054"/>
                        <a:pt x="56343" y="38509"/>
                      </a:cubicBezTo>
                      <a:cubicBezTo>
                        <a:pt x="57391" y="35291"/>
                        <a:pt x="57772" y="31693"/>
                        <a:pt x="57677" y="28379"/>
                      </a:cubicBezTo>
                      <a:cubicBezTo>
                        <a:pt x="57391" y="20711"/>
                        <a:pt x="53962" y="13232"/>
                        <a:pt x="48342" y="8025"/>
                      </a:cubicBezTo>
                      <a:cubicBezTo>
                        <a:pt x="37008" y="-2579"/>
                        <a:pt x="17577" y="-3147"/>
                        <a:pt x="7290" y="9161"/>
                      </a:cubicBezTo>
                      <a:cubicBezTo>
                        <a:pt x="4242" y="12664"/>
                        <a:pt x="2432" y="16072"/>
                        <a:pt x="1098" y="20427"/>
                      </a:cubicBezTo>
                      <a:close/>
                    </a:path>
                  </a:pathLst>
                </a:custGeom>
                <a:solidFill>
                  <a:srgbClr val="F6C0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76" name="Freeform 3292">
                  <a:extLst>
                    <a:ext uri="{FF2B5EF4-FFF2-40B4-BE49-F238E27FC236}">
                      <a16:creationId xmlns:a16="http://schemas.microsoft.com/office/drawing/2014/main" id="{7C40C8D7-39C0-0B97-BA2C-B2D6E1CA412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76093" y="987322"/>
                  <a:ext cx="46303" cy="45375"/>
                </a:xfrm>
                <a:custGeom>
                  <a:avLst/>
                  <a:gdLst>
                    <a:gd name="connsiteX0" fmla="*/ 674 w 46303"/>
                    <a:gd name="connsiteY0" fmla="*/ 16033 h 45375"/>
                    <a:gd name="connsiteX1" fmla="*/ 769 w 46303"/>
                    <a:gd name="connsiteY1" fmla="*/ 26068 h 45375"/>
                    <a:gd name="connsiteX2" fmla="*/ 5722 w 46303"/>
                    <a:gd name="connsiteY2" fmla="*/ 34778 h 45375"/>
                    <a:gd name="connsiteX3" fmla="*/ 8008 w 46303"/>
                    <a:gd name="connsiteY3" fmla="*/ 36766 h 45375"/>
                    <a:gd name="connsiteX4" fmla="*/ 8865 w 46303"/>
                    <a:gd name="connsiteY4" fmla="*/ 38659 h 45375"/>
                    <a:gd name="connsiteX5" fmla="*/ 12771 w 46303"/>
                    <a:gd name="connsiteY5" fmla="*/ 42257 h 45375"/>
                    <a:gd name="connsiteX6" fmla="*/ 30297 w 46303"/>
                    <a:gd name="connsiteY6" fmla="*/ 44529 h 45375"/>
                    <a:gd name="connsiteX7" fmla="*/ 43917 w 46303"/>
                    <a:gd name="connsiteY7" fmla="*/ 33263 h 45375"/>
                    <a:gd name="connsiteX8" fmla="*/ 45060 w 46303"/>
                    <a:gd name="connsiteY8" fmla="*/ 15559 h 45375"/>
                    <a:gd name="connsiteX9" fmla="*/ 32868 w 46303"/>
                    <a:gd name="connsiteY9" fmla="*/ 2305 h 45375"/>
                    <a:gd name="connsiteX10" fmla="*/ 14771 w 46303"/>
                    <a:gd name="connsiteY10" fmla="*/ 1358 h 45375"/>
                    <a:gd name="connsiteX11" fmla="*/ 5913 w 46303"/>
                    <a:gd name="connsiteY11" fmla="*/ 6944 h 45375"/>
                    <a:gd name="connsiteX12" fmla="*/ 674 w 46303"/>
                    <a:gd name="connsiteY12" fmla="*/ 16033 h 45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6303" h="45375">
                      <a:moveTo>
                        <a:pt x="674" y="16033"/>
                      </a:moveTo>
                      <a:cubicBezTo>
                        <a:pt x="-374" y="19251"/>
                        <a:pt x="-88" y="22849"/>
                        <a:pt x="769" y="26068"/>
                      </a:cubicBezTo>
                      <a:cubicBezTo>
                        <a:pt x="1531" y="29381"/>
                        <a:pt x="3436" y="32222"/>
                        <a:pt x="5722" y="34778"/>
                      </a:cubicBezTo>
                      <a:cubicBezTo>
                        <a:pt x="6389" y="35535"/>
                        <a:pt x="7151" y="36103"/>
                        <a:pt x="8008" y="36766"/>
                      </a:cubicBezTo>
                      <a:cubicBezTo>
                        <a:pt x="8294" y="37429"/>
                        <a:pt x="8580" y="37997"/>
                        <a:pt x="8865" y="38659"/>
                      </a:cubicBezTo>
                      <a:cubicBezTo>
                        <a:pt x="9818" y="40174"/>
                        <a:pt x="11151" y="41405"/>
                        <a:pt x="12771" y="42257"/>
                      </a:cubicBezTo>
                      <a:cubicBezTo>
                        <a:pt x="17819" y="45665"/>
                        <a:pt x="24582" y="46044"/>
                        <a:pt x="30297" y="44529"/>
                      </a:cubicBezTo>
                      <a:cubicBezTo>
                        <a:pt x="36107" y="43014"/>
                        <a:pt x="41346" y="38659"/>
                        <a:pt x="43917" y="33263"/>
                      </a:cubicBezTo>
                      <a:cubicBezTo>
                        <a:pt x="46489" y="27867"/>
                        <a:pt x="47156" y="21334"/>
                        <a:pt x="45060" y="15559"/>
                      </a:cubicBezTo>
                      <a:cubicBezTo>
                        <a:pt x="42965" y="9784"/>
                        <a:pt x="38583" y="4672"/>
                        <a:pt x="32868" y="2305"/>
                      </a:cubicBezTo>
                      <a:cubicBezTo>
                        <a:pt x="27249" y="-156"/>
                        <a:pt x="20676" y="-914"/>
                        <a:pt x="14771" y="1358"/>
                      </a:cubicBezTo>
                      <a:cubicBezTo>
                        <a:pt x="11437" y="2684"/>
                        <a:pt x="8580" y="4388"/>
                        <a:pt x="5913" y="6944"/>
                      </a:cubicBezTo>
                      <a:cubicBezTo>
                        <a:pt x="3246" y="9406"/>
                        <a:pt x="1722" y="12624"/>
                        <a:pt x="674" y="16033"/>
                      </a:cubicBezTo>
                      <a:close/>
                    </a:path>
                  </a:pathLst>
                </a:custGeom>
                <a:solidFill>
                  <a:srgbClr val="F6C0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77" name="Freeform 3298">
                  <a:extLst>
                    <a:ext uri="{FF2B5EF4-FFF2-40B4-BE49-F238E27FC236}">
                      <a16:creationId xmlns:a16="http://schemas.microsoft.com/office/drawing/2014/main" id="{712AAE07-2306-1B59-D8DD-404BCD89063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92504" y="927089"/>
                  <a:ext cx="73260" cy="72731"/>
                </a:xfrm>
                <a:custGeom>
                  <a:avLst/>
                  <a:gdLst>
                    <a:gd name="connsiteX0" fmla="*/ 3014 w 73260"/>
                    <a:gd name="connsiteY0" fmla="*/ 39438 h 72731"/>
                    <a:gd name="connsiteX1" fmla="*/ 19778 w 73260"/>
                    <a:gd name="connsiteY1" fmla="*/ 59319 h 72731"/>
                    <a:gd name="connsiteX2" fmla="*/ 37876 w 73260"/>
                    <a:gd name="connsiteY2" fmla="*/ 72100 h 72731"/>
                    <a:gd name="connsiteX3" fmla="*/ 64927 w 73260"/>
                    <a:gd name="connsiteY3" fmla="*/ 63579 h 72731"/>
                    <a:gd name="connsiteX4" fmla="*/ 72833 w 73260"/>
                    <a:gd name="connsiteY4" fmla="*/ 36503 h 72731"/>
                    <a:gd name="connsiteX5" fmla="*/ 57402 w 73260"/>
                    <a:gd name="connsiteY5" fmla="*/ 10941 h 72731"/>
                    <a:gd name="connsiteX6" fmla="*/ 33209 w 73260"/>
                    <a:gd name="connsiteY6" fmla="*/ 243 h 72731"/>
                    <a:gd name="connsiteX7" fmla="*/ 6253 w 73260"/>
                    <a:gd name="connsiteY7" fmla="*/ 8764 h 72731"/>
                    <a:gd name="connsiteX8" fmla="*/ 3014 w 73260"/>
                    <a:gd name="connsiteY8" fmla="*/ 39438 h 72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60" h="72731">
                      <a:moveTo>
                        <a:pt x="3014" y="39438"/>
                      </a:moveTo>
                      <a:cubicBezTo>
                        <a:pt x="6634" y="47390"/>
                        <a:pt x="11872" y="55343"/>
                        <a:pt x="19778" y="59319"/>
                      </a:cubicBezTo>
                      <a:cubicBezTo>
                        <a:pt x="23588" y="65851"/>
                        <a:pt x="30542" y="70490"/>
                        <a:pt x="37876" y="72100"/>
                      </a:cubicBezTo>
                      <a:cubicBezTo>
                        <a:pt x="47686" y="74183"/>
                        <a:pt x="58259" y="71058"/>
                        <a:pt x="64927" y="63579"/>
                      </a:cubicBezTo>
                      <a:cubicBezTo>
                        <a:pt x="71404" y="56384"/>
                        <a:pt x="74452" y="45970"/>
                        <a:pt x="72833" y="36503"/>
                      </a:cubicBezTo>
                      <a:cubicBezTo>
                        <a:pt x="71118" y="26373"/>
                        <a:pt x="65689" y="17190"/>
                        <a:pt x="57402" y="10941"/>
                      </a:cubicBezTo>
                      <a:cubicBezTo>
                        <a:pt x="50353" y="5640"/>
                        <a:pt x="42162" y="1095"/>
                        <a:pt x="33209" y="243"/>
                      </a:cubicBezTo>
                      <a:cubicBezTo>
                        <a:pt x="23493" y="-703"/>
                        <a:pt x="12920" y="906"/>
                        <a:pt x="6253" y="8764"/>
                      </a:cubicBezTo>
                      <a:cubicBezTo>
                        <a:pt x="-1272" y="17379"/>
                        <a:pt x="-1558" y="29308"/>
                        <a:pt x="3014" y="39438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78" name="Freeform 3315">
                  <a:extLst>
                    <a:ext uri="{FF2B5EF4-FFF2-40B4-BE49-F238E27FC236}">
                      <a16:creationId xmlns:a16="http://schemas.microsoft.com/office/drawing/2014/main" id="{F9D9109A-3822-C662-10F4-88F7F3769C7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13987" y="1037773"/>
                  <a:ext cx="61447" cy="61535"/>
                </a:xfrm>
                <a:custGeom>
                  <a:avLst/>
                  <a:gdLst>
                    <a:gd name="connsiteX0" fmla="*/ 10 w 61447"/>
                    <a:gd name="connsiteY0" fmla="*/ 29012 h 61535"/>
                    <a:gd name="connsiteX1" fmla="*/ 1820 w 61447"/>
                    <a:gd name="connsiteY1" fmla="*/ 39142 h 61535"/>
                    <a:gd name="connsiteX2" fmla="*/ 9345 w 61447"/>
                    <a:gd name="connsiteY2" fmla="*/ 49745 h 61535"/>
                    <a:gd name="connsiteX3" fmla="*/ 15631 w 61447"/>
                    <a:gd name="connsiteY3" fmla="*/ 53343 h 61535"/>
                    <a:gd name="connsiteX4" fmla="*/ 16489 w 61447"/>
                    <a:gd name="connsiteY4" fmla="*/ 55047 h 61535"/>
                    <a:gd name="connsiteX5" fmla="*/ 25251 w 61447"/>
                    <a:gd name="connsiteY5" fmla="*/ 61201 h 61535"/>
                    <a:gd name="connsiteX6" fmla="*/ 38777 w 61447"/>
                    <a:gd name="connsiteY6" fmla="*/ 60443 h 61535"/>
                    <a:gd name="connsiteX7" fmla="*/ 48302 w 61447"/>
                    <a:gd name="connsiteY7" fmla="*/ 55899 h 61535"/>
                    <a:gd name="connsiteX8" fmla="*/ 61161 w 61447"/>
                    <a:gd name="connsiteY8" fmla="*/ 35923 h 61535"/>
                    <a:gd name="connsiteX9" fmla="*/ 55827 w 61447"/>
                    <a:gd name="connsiteY9" fmla="*/ 12918 h 61535"/>
                    <a:gd name="connsiteX10" fmla="*/ 35348 w 61447"/>
                    <a:gd name="connsiteY10" fmla="*/ 232 h 61535"/>
                    <a:gd name="connsiteX11" fmla="*/ 12298 w 61447"/>
                    <a:gd name="connsiteY11" fmla="*/ 5817 h 61535"/>
                    <a:gd name="connsiteX12" fmla="*/ 3153 w 61447"/>
                    <a:gd name="connsiteY12" fmla="*/ 16137 h 61535"/>
                    <a:gd name="connsiteX13" fmla="*/ 10 w 61447"/>
                    <a:gd name="connsiteY13" fmla="*/ 29012 h 61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447" h="61535">
                      <a:moveTo>
                        <a:pt x="10" y="29012"/>
                      </a:moveTo>
                      <a:cubicBezTo>
                        <a:pt x="-85" y="32420"/>
                        <a:pt x="486" y="36018"/>
                        <a:pt x="1820" y="39142"/>
                      </a:cubicBezTo>
                      <a:cubicBezTo>
                        <a:pt x="3534" y="43118"/>
                        <a:pt x="5725" y="47095"/>
                        <a:pt x="9345" y="49745"/>
                      </a:cubicBezTo>
                      <a:cubicBezTo>
                        <a:pt x="11345" y="51260"/>
                        <a:pt x="13440" y="52396"/>
                        <a:pt x="15631" y="53343"/>
                      </a:cubicBezTo>
                      <a:cubicBezTo>
                        <a:pt x="15917" y="53911"/>
                        <a:pt x="16107" y="54479"/>
                        <a:pt x="16489" y="55047"/>
                      </a:cubicBezTo>
                      <a:cubicBezTo>
                        <a:pt x="18489" y="57887"/>
                        <a:pt x="21632" y="60727"/>
                        <a:pt x="25251" y="61201"/>
                      </a:cubicBezTo>
                      <a:cubicBezTo>
                        <a:pt x="30014" y="61769"/>
                        <a:pt x="34110" y="61674"/>
                        <a:pt x="38777" y="60443"/>
                      </a:cubicBezTo>
                      <a:cubicBezTo>
                        <a:pt x="42111" y="59497"/>
                        <a:pt x="45540" y="57982"/>
                        <a:pt x="48302" y="55899"/>
                      </a:cubicBezTo>
                      <a:cubicBezTo>
                        <a:pt x="54684" y="51071"/>
                        <a:pt x="60113" y="44160"/>
                        <a:pt x="61161" y="35923"/>
                      </a:cubicBezTo>
                      <a:cubicBezTo>
                        <a:pt x="62113" y="27971"/>
                        <a:pt x="60780" y="19545"/>
                        <a:pt x="55827" y="12918"/>
                      </a:cubicBezTo>
                      <a:cubicBezTo>
                        <a:pt x="50874" y="6291"/>
                        <a:pt x="43730" y="1084"/>
                        <a:pt x="35348" y="232"/>
                      </a:cubicBezTo>
                      <a:cubicBezTo>
                        <a:pt x="27347" y="-621"/>
                        <a:pt x="18870" y="800"/>
                        <a:pt x="12298" y="5817"/>
                      </a:cubicBezTo>
                      <a:cubicBezTo>
                        <a:pt x="8583" y="8657"/>
                        <a:pt x="5344" y="11876"/>
                        <a:pt x="3153" y="16137"/>
                      </a:cubicBezTo>
                      <a:cubicBezTo>
                        <a:pt x="963" y="20207"/>
                        <a:pt x="201" y="24373"/>
                        <a:pt x="10" y="2901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79" name="Freeform 3316">
                  <a:extLst>
                    <a:ext uri="{FF2B5EF4-FFF2-40B4-BE49-F238E27FC236}">
                      <a16:creationId xmlns:a16="http://schemas.microsoft.com/office/drawing/2014/main" id="{19E13D57-A08F-3D83-D85C-2658FDDDD44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76608" y="1016244"/>
                  <a:ext cx="47656" cy="72534"/>
                </a:xfrm>
                <a:custGeom>
                  <a:avLst/>
                  <a:gdLst>
                    <a:gd name="connsiteX0" fmla="*/ 622 w 47656"/>
                    <a:gd name="connsiteY0" fmla="*/ 41737 h 72534"/>
                    <a:gd name="connsiteX1" fmla="*/ 1670 w 47656"/>
                    <a:gd name="connsiteY1" fmla="*/ 52908 h 72534"/>
                    <a:gd name="connsiteX2" fmla="*/ 7671 w 47656"/>
                    <a:gd name="connsiteY2" fmla="*/ 62565 h 72534"/>
                    <a:gd name="connsiteX3" fmla="*/ 9671 w 47656"/>
                    <a:gd name="connsiteY3" fmla="*/ 66067 h 72534"/>
                    <a:gd name="connsiteX4" fmla="*/ 28721 w 47656"/>
                    <a:gd name="connsiteY4" fmla="*/ 70422 h 72534"/>
                    <a:gd name="connsiteX5" fmla="*/ 31007 w 47656"/>
                    <a:gd name="connsiteY5" fmla="*/ 68434 h 72534"/>
                    <a:gd name="connsiteX6" fmla="*/ 47009 w 47656"/>
                    <a:gd name="connsiteY6" fmla="*/ 48174 h 72534"/>
                    <a:gd name="connsiteX7" fmla="*/ 44056 w 47656"/>
                    <a:gd name="connsiteY7" fmla="*/ 24412 h 72534"/>
                    <a:gd name="connsiteX8" fmla="*/ 35103 w 47656"/>
                    <a:gd name="connsiteY8" fmla="*/ 10400 h 72534"/>
                    <a:gd name="connsiteX9" fmla="*/ 24054 w 47656"/>
                    <a:gd name="connsiteY9" fmla="*/ 1595 h 72534"/>
                    <a:gd name="connsiteX10" fmla="*/ 5385 w 47656"/>
                    <a:gd name="connsiteY10" fmla="*/ 7465 h 72534"/>
                    <a:gd name="connsiteX11" fmla="*/ 622 w 47656"/>
                    <a:gd name="connsiteY11" fmla="*/ 41737 h 72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7656" h="72534">
                      <a:moveTo>
                        <a:pt x="622" y="41737"/>
                      </a:moveTo>
                      <a:cubicBezTo>
                        <a:pt x="146" y="45429"/>
                        <a:pt x="432" y="49216"/>
                        <a:pt x="1670" y="52908"/>
                      </a:cubicBezTo>
                      <a:cubicBezTo>
                        <a:pt x="2908" y="56600"/>
                        <a:pt x="5004" y="59914"/>
                        <a:pt x="7671" y="62565"/>
                      </a:cubicBezTo>
                      <a:cubicBezTo>
                        <a:pt x="8338" y="63701"/>
                        <a:pt x="8909" y="64931"/>
                        <a:pt x="9671" y="66067"/>
                      </a:cubicBezTo>
                      <a:cubicBezTo>
                        <a:pt x="13672" y="72127"/>
                        <a:pt x="22530" y="74683"/>
                        <a:pt x="28721" y="70422"/>
                      </a:cubicBezTo>
                      <a:cubicBezTo>
                        <a:pt x="29578" y="69854"/>
                        <a:pt x="30340" y="69192"/>
                        <a:pt x="31007" y="68434"/>
                      </a:cubicBezTo>
                      <a:cubicBezTo>
                        <a:pt x="39580" y="65310"/>
                        <a:pt x="45294" y="56884"/>
                        <a:pt x="47009" y="48174"/>
                      </a:cubicBezTo>
                      <a:cubicBezTo>
                        <a:pt x="48533" y="40317"/>
                        <a:pt x="47295" y="31701"/>
                        <a:pt x="44056" y="24412"/>
                      </a:cubicBezTo>
                      <a:cubicBezTo>
                        <a:pt x="41675" y="19015"/>
                        <a:pt x="38913" y="14850"/>
                        <a:pt x="35103" y="10400"/>
                      </a:cubicBezTo>
                      <a:cubicBezTo>
                        <a:pt x="32055" y="6802"/>
                        <a:pt x="28054" y="3962"/>
                        <a:pt x="24054" y="1595"/>
                      </a:cubicBezTo>
                      <a:cubicBezTo>
                        <a:pt x="17958" y="-2097"/>
                        <a:pt x="8242" y="933"/>
                        <a:pt x="5385" y="7465"/>
                      </a:cubicBezTo>
                      <a:cubicBezTo>
                        <a:pt x="527" y="18258"/>
                        <a:pt x="-997" y="30187"/>
                        <a:pt x="622" y="41737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80" name="Freeform 3317">
                  <a:extLst>
                    <a:ext uri="{FF2B5EF4-FFF2-40B4-BE49-F238E27FC236}">
                      <a16:creationId xmlns:a16="http://schemas.microsoft.com/office/drawing/2014/main" id="{17FC5C6B-6656-4EA0-4DF2-227243107B7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19029" y="1180098"/>
                  <a:ext cx="68581" cy="62370"/>
                </a:xfrm>
                <a:custGeom>
                  <a:avLst/>
                  <a:gdLst>
                    <a:gd name="connsiteX0" fmla="*/ 137 w 68581"/>
                    <a:gd name="connsiteY0" fmla="*/ 33903 h 62370"/>
                    <a:gd name="connsiteX1" fmla="*/ 5090 w 68581"/>
                    <a:gd name="connsiteY1" fmla="*/ 47726 h 62370"/>
                    <a:gd name="connsiteX2" fmla="*/ 10233 w 68581"/>
                    <a:gd name="connsiteY2" fmla="*/ 52933 h 62370"/>
                    <a:gd name="connsiteX3" fmla="*/ 15567 w 68581"/>
                    <a:gd name="connsiteY3" fmla="*/ 58045 h 62370"/>
                    <a:gd name="connsiteX4" fmla="*/ 44999 w 68581"/>
                    <a:gd name="connsiteY4" fmla="*/ 61264 h 62370"/>
                    <a:gd name="connsiteX5" fmla="*/ 66145 w 68581"/>
                    <a:gd name="connsiteY5" fmla="*/ 44033 h 62370"/>
                    <a:gd name="connsiteX6" fmla="*/ 63668 w 68581"/>
                    <a:gd name="connsiteY6" fmla="*/ 15158 h 62370"/>
                    <a:gd name="connsiteX7" fmla="*/ 39475 w 68581"/>
                    <a:gd name="connsiteY7" fmla="*/ 295 h 62370"/>
                    <a:gd name="connsiteX8" fmla="*/ 23664 w 68581"/>
                    <a:gd name="connsiteY8" fmla="*/ 1431 h 62370"/>
                    <a:gd name="connsiteX9" fmla="*/ 10138 w 68581"/>
                    <a:gd name="connsiteY9" fmla="*/ 9004 h 62370"/>
                    <a:gd name="connsiteX10" fmla="*/ 137 w 68581"/>
                    <a:gd name="connsiteY10" fmla="*/ 33903 h 62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8581" h="62370">
                      <a:moveTo>
                        <a:pt x="137" y="33903"/>
                      </a:moveTo>
                      <a:cubicBezTo>
                        <a:pt x="613" y="38732"/>
                        <a:pt x="2042" y="43844"/>
                        <a:pt x="5090" y="47726"/>
                      </a:cubicBezTo>
                      <a:cubicBezTo>
                        <a:pt x="6614" y="49714"/>
                        <a:pt x="8423" y="51418"/>
                        <a:pt x="10233" y="52933"/>
                      </a:cubicBezTo>
                      <a:cubicBezTo>
                        <a:pt x="11472" y="55110"/>
                        <a:pt x="13281" y="57098"/>
                        <a:pt x="15567" y="58045"/>
                      </a:cubicBezTo>
                      <a:cubicBezTo>
                        <a:pt x="25188" y="61832"/>
                        <a:pt x="34808" y="63725"/>
                        <a:pt x="44999" y="61264"/>
                      </a:cubicBezTo>
                      <a:cubicBezTo>
                        <a:pt x="53858" y="59181"/>
                        <a:pt x="62621" y="52554"/>
                        <a:pt x="66145" y="44033"/>
                      </a:cubicBezTo>
                      <a:cubicBezTo>
                        <a:pt x="70050" y="34661"/>
                        <a:pt x="69288" y="23773"/>
                        <a:pt x="63668" y="15158"/>
                      </a:cubicBezTo>
                      <a:cubicBezTo>
                        <a:pt x="58430" y="7111"/>
                        <a:pt x="49095" y="1336"/>
                        <a:pt x="39475" y="295"/>
                      </a:cubicBezTo>
                      <a:cubicBezTo>
                        <a:pt x="34046" y="-273"/>
                        <a:pt x="28998" y="-84"/>
                        <a:pt x="23664" y="1431"/>
                      </a:cubicBezTo>
                      <a:cubicBezTo>
                        <a:pt x="18520" y="2945"/>
                        <a:pt x="14234" y="5596"/>
                        <a:pt x="10138" y="9004"/>
                      </a:cubicBezTo>
                      <a:cubicBezTo>
                        <a:pt x="3280" y="14969"/>
                        <a:pt x="-816" y="24815"/>
                        <a:pt x="137" y="33903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81" name="Freeform 3318">
                  <a:extLst>
                    <a:ext uri="{FF2B5EF4-FFF2-40B4-BE49-F238E27FC236}">
                      <a16:creationId xmlns:a16="http://schemas.microsoft.com/office/drawing/2014/main" id="{AFCB2173-ED26-C0E7-5937-5F5D1A386A0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60504" y="1093090"/>
                  <a:ext cx="68295" cy="62961"/>
                </a:xfrm>
                <a:custGeom>
                  <a:avLst/>
                  <a:gdLst>
                    <a:gd name="connsiteX0" fmla="*/ 0 w 68295"/>
                    <a:gd name="connsiteY0" fmla="*/ 31636 h 62961"/>
                    <a:gd name="connsiteX1" fmla="*/ 10478 w 68295"/>
                    <a:gd name="connsiteY1" fmla="*/ 52464 h 62961"/>
                    <a:gd name="connsiteX2" fmla="*/ 12097 w 68295"/>
                    <a:gd name="connsiteY2" fmla="*/ 56534 h 62961"/>
                    <a:gd name="connsiteX3" fmla="*/ 20860 w 68295"/>
                    <a:gd name="connsiteY3" fmla="*/ 62688 h 62961"/>
                    <a:gd name="connsiteX4" fmla="*/ 31147 w 68295"/>
                    <a:gd name="connsiteY4" fmla="*/ 60889 h 62961"/>
                    <a:gd name="connsiteX5" fmla="*/ 35147 w 68295"/>
                    <a:gd name="connsiteY5" fmla="*/ 58523 h 62961"/>
                    <a:gd name="connsiteX6" fmla="*/ 53245 w 68295"/>
                    <a:gd name="connsiteY6" fmla="*/ 51327 h 62961"/>
                    <a:gd name="connsiteX7" fmla="*/ 68294 w 68295"/>
                    <a:gd name="connsiteY7" fmla="*/ 26807 h 62961"/>
                    <a:gd name="connsiteX8" fmla="*/ 54769 w 68295"/>
                    <a:gd name="connsiteY8" fmla="*/ 5317 h 62961"/>
                    <a:gd name="connsiteX9" fmla="*/ 34004 w 68295"/>
                    <a:gd name="connsiteY9" fmla="*/ 15 h 62961"/>
                    <a:gd name="connsiteX10" fmla="*/ 11049 w 68295"/>
                    <a:gd name="connsiteY10" fmla="*/ 8346 h 62961"/>
                    <a:gd name="connsiteX11" fmla="*/ 0 w 68295"/>
                    <a:gd name="connsiteY11" fmla="*/ 31636 h 62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8295" h="62961">
                      <a:moveTo>
                        <a:pt x="0" y="31636"/>
                      </a:moveTo>
                      <a:cubicBezTo>
                        <a:pt x="0" y="39683"/>
                        <a:pt x="4000" y="47635"/>
                        <a:pt x="10478" y="52464"/>
                      </a:cubicBezTo>
                      <a:cubicBezTo>
                        <a:pt x="10858" y="53978"/>
                        <a:pt x="11335" y="55304"/>
                        <a:pt x="12097" y="56534"/>
                      </a:cubicBezTo>
                      <a:cubicBezTo>
                        <a:pt x="14192" y="59469"/>
                        <a:pt x="17240" y="62026"/>
                        <a:pt x="20860" y="62688"/>
                      </a:cubicBezTo>
                      <a:cubicBezTo>
                        <a:pt x="24194" y="63256"/>
                        <a:pt x="28289" y="63067"/>
                        <a:pt x="31147" y="60889"/>
                      </a:cubicBezTo>
                      <a:cubicBezTo>
                        <a:pt x="32385" y="59943"/>
                        <a:pt x="33814" y="59185"/>
                        <a:pt x="35147" y="58523"/>
                      </a:cubicBezTo>
                      <a:cubicBezTo>
                        <a:pt x="41148" y="56156"/>
                        <a:pt x="47530" y="54641"/>
                        <a:pt x="53245" y="51327"/>
                      </a:cubicBezTo>
                      <a:cubicBezTo>
                        <a:pt x="62103" y="46120"/>
                        <a:pt x="68389" y="37221"/>
                        <a:pt x="68294" y="26807"/>
                      </a:cubicBezTo>
                      <a:cubicBezTo>
                        <a:pt x="68199" y="17529"/>
                        <a:pt x="62198" y="10145"/>
                        <a:pt x="54769" y="5317"/>
                      </a:cubicBezTo>
                      <a:cubicBezTo>
                        <a:pt x="48768" y="1435"/>
                        <a:pt x="41148" y="-174"/>
                        <a:pt x="34004" y="15"/>
                      </a:cubicBezTo>
                      <a:cubicBezTo>
                        <a:pt x="25717" y="299"/>
                        <a:pt x="17431" y="3044"/>
                        <a:pt x="11049" y="8346"/>
                      </a:cubicBezTo>
                      <a:cubicBezTo>
                        <a:pt x="3905" y="14121"/>
                        <a:pt x="95" y="22358"/>
                        <a:pt x="0" y="31636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82" name="Freeform 3319">
                  <a:extLst>
                    <a:ext uri="{FF2B5EF4-FFF2-40B4-BE49-F238E27FC236}">
                      <a16:creationId xmlns:a16="http://schemas.microsoft.com/office/drawing/2014/main" id="{9D8640AD-0B48-7F08-F5A1-52E6A5DC970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07999" y="923931"/>
                  <a:ext cx="55014" cy="53379"/>
                </a:xfrm>
                <a:custGeom>
                  <a:avLst/>
                  <a:gdLst>
                    <a:gd name="connsiteX0" fmla="*/ 403 w 55014"/>
                    <a:gd name="connsiteY0" fmla="*/ 19780 h 53379"/>
                    <a:gd name="connsiteX1" fmla="*/ 2403 w 55014"/>
                    <a:gd name="connsiteY1" fmla="*/ 32939 h 53379"/>
                    <a:gd name="connsiteX2" fmla="*/ 4690 w 55014"/>
                    <a:gd name="connsiteY2" fmla="*/ 36063 h 53379"/>
                    <a:gd name="connsiteX3" fmla="*/ 4880 w 55014"/>
                    <a:gd name="connsiteY3" fmla="*/ 36915 h 53379"/>
                    <a:gd name="connsiteX4" fmla="*/ 17358 w 55014"/>
                    <a:gd name="connsiteY4" fmla="*/ 50643 h 53379"/>
                    <a:gd name="connsiteX5" fmla="*/ 36027 w 55014"/>
                    <a:gd name="connsiteY5" fmla="*/ 52631 h 53379"/>
                    <a:gd name="connsiteX6" fmla="*/ 54886 w 55014"/>
                    <a:gd name="connsiteY6" fmla="*/ 24797 h 53379"/>
                    <a:gd name="connsiteX7" fmla="*/ 46695 w 55014"/>
                    <a:gd name="connsiteY7" fmla="*/ 7472 h 53379"/>
                    <a:gd name="connsiteX8" fmla="*/ 28311 w 55014"/>
                    <a:gd name="connsiteY8" fmla="*/ 88 h 53379"/>
                    <a:gd name="connsiteX9" fmla="*/ 403 w 55014"/>
                    <a:gd name="connsiteY9" fmla="*/ 19780 h 53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5014" h="53379">
                      <a:moveTo>
                        <a:pt x="403" y="19780"/>
                      </a:moveTo>
                      <a:cubicBezTo>
                        <a:pt x="-549" y="24324"/>
                        <a:pt x="213" y="28774"/>
                        <a:pt x="2403" y="32939"/>
                      </a:cubicBezTo>
                      <a:cubicBezTo>
                        <a:pt x="2975" y="34075"/>
                        <a:pt x="3832" y="35117"/>
                        <a:pt x="4690" y="36063"/>
                      </a:cubicBezTo>
                      <a:cubicBezTo>
                        <a:pt x="4785" y="36347"/>
                        <a:pt x="4785" y="36631"/>
                        <a:pt x="4880" y="36915"/>
                      </a:cubicBezTo>
                      <a:cubicBezTo>
                        <a:pt x="7261" y="42880"/>
                        <a:pt x="11452" y="47803"/>
                        <a:pt x="17358" y="50643"/>
                      </a:cubicBezTo>
                      <a:cubicBezTo>
                        <a:pt x="23359" y="53483"/>
                        <a:pt x="29645" y="54051"/>
                        <a:pt x="36027" y="52631"/>
                      </a:cubicBezTo>
                      <a:cubicBezTo>
                        <a:pt x="48314" y="49886"/>
                        <a:pt x="56125" y="36821"/>
                        <a:pt x="54886" y="24797"/>
                      </a:cubicBezTo>
                      <a:cubicBezTo>
                        <a:pt x="54219" y="18265"/>
                        <a:pt x="51552" y="12016"/>
                        <a:pt x="46695" y="7472"/>
                      </a:cubicBezTo>
                      <a:cubicBezTo>
                        <a:pt x="41646" y="2644"/>
                        <a:pt x="35169" y="561"/>
                        <a:pt x="28311" y="88"/>
                      </a:cubicBezTo>
                      <a:cubicBezTo>
                        <a:pt x="16024" y="-954"/>
                        <a:pt x="2880" y="7378"/>
                        <a:pt x="403" y="19780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83" name="Freeform 3320">
                  <a:extLst>
                    <a:ext uri="{FF2B5EF4-FFF2-40B4-BE49-F238E27FC236}">
                      <a16:creationId xmlns:a16="http://schemas.microsoft.com/office/drawing/2014/main" id="{B87405AD-E327-3AE9-8A14-97FC10AD681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45120" y="974779"/>
                  <a:ext cx="54829" cy="53620"/>
                </a:xfrm>
                <a:custGeom>
                  <a:avLst/>
                  <a:gdLst>
                    <a:gd name="connsiteX0" fmla="*/ 716 w 54829"/>
                    <a:gd name="connsiteY0" fmla="*/ 18067 h 53620"/>
                    <a:gd name="connsiteX1" fmla="*/ 1763 w 54829"/>
                    <a:gd name="connsiteY1" fmla="*/ 31321 h 53620"/>
                    <a:gd name="connsiteX2" fmla="*/ 3859 w 54829"/>
                    <a:gd name="connsiteY2" fmla="*/ 34635 h 53620"/>
                    <a:gd name="connsiteX3" fmla="*/ 4049 w 54829"/>
                    <a:gd name="connsiteY3" fmla="*/ 35487 h 53620"/>
                    <a:gd name="connsiteX4" fmla="*/ 15575 w 54829"/>
                    <a:gd name="connsiteY4" fmla="*/ 49972 h 53620"/>
                    <a:gd name="connsiteX5" fmla="*/ 34053 w 54829"/>
                    <a:gd name="connsiteY5" fmla="*/ 53285 h 53620"/>
                    <a:gd name="connsiteX6" fmla="*/ 54818 w 54829"/>
                    <a:gd name="connsiteY6" fmla="*/ 26777 h 53620"/>
                    <a:gd name="connsiteX7" fmla="*/ 47864 w 54829"/>
                    <a:gd name="connsiteY7" fmla="*/ 8884 h 53620"/>
                    <a:gd name="connsiteX8" fmla="*/ 30053 w 54829"/>
                    <a:gd name="connsiteY8" fmla="*/ 268 h 53620"/>
                    <a:gd name="connsiteX9" fmla="*/ 716 w 54829"/>
                    <a:gd name="connsiteY9" fmla="*/ 18067 h 53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829" h="53620">
                      <a:moveTo>
                        <a:pt x="716" y="18067"/>
                      </a:moveTo>
                      <a:cubicBezTo>
                        <a:pt x="-523" y="22611"/>
                        <a:pt x="-142" y="27061"/>
                        <a:pt x="1763" y="31321"/>
                      </a:cubicBezTo>
                      <a:cubicBezTo>
                        <a:pt x="2335" y="32552"/>
                        <a:pt x="3001" y="33593"/>
                        <a:pt x="3859" y="34635"/>
                      </a:cubicBezTo>
                      <a:cubicBezTo>
                        <a:pt x="3954" y="34919"/>
                        <a:pt x="3954" y="35203"/>
                        <a:pt x="4049" y="35487"/>
                      </a:cubicBezTo>
                      <a:cubicBezTo>
                        <a:pt x="6050" y="41546"/>
                        <a:pt x="9860" y="46847"/>
                        <a:pt x="15575" y="49972"/>
                      </a:cubicBezTo>
                      <a:cubicBezTo>
                        <a:pt x="21290" y="53191"/>
                        <a:pt x="27576" y="54232"/>
                        <a:pt x="34053" y="53285"/>
                      </a:cubicBezTo>
                      <a:cubicBezTo>
                        <a:pt x="46531" y="51392"/>
                        <a:pt x="55199" y="38895"/>
                        <a:pt x="54818" y="26777"/>
                      </a:cubicBezTo>
                      <a:cubicBezTo>
                        <a:pt x="54627" y="20150"/>
                        <a:pt x="52436" y="13807"/>
                        <a:pt x="47864" y="8884"/>
                      </a:cubicBezTo>
                      <a:cubicBezTo>
                        <a:pt x="43102" y="3771"/>
                        <a:pt x="36815" y="1215"/>
                        <a:pt x="30053" y="268"/>
                      </a:cubicBezTo>
                      <a:cubicBezTo>
                        <a:pt x="17765" y="-1530"/>
                        <a:pt x="4049" y="5854"/>
                        <a:pt x="716" y="18067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84" name="Freeform 3321">
                  <a:extLst>
                    <a:ext uri="{FF2B5EF4-FFF2-40B4-BE49-F238E27FC236}">
                      <a16:creationId xmlns:a16="http://schemas.microsoft.com/office/drawing/2014/main" id="{665DF341-AFAB-5AD3-EECB-84F3C3F0330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37119" y="1035367"/>
                  <a:ext cx="54829" cy="53623"/>
                </a:xfrm>
                <a:custGeom>
                  <a:avLst/>
                  <a:gdLst>
                    <a:gd name="connsiteX0" fmla="*/ 716 w 54829"/>
                    <a:gd name="connsiteY0" fmla="*/ 18070 h 53623"/>
                    <a:gd name="connsiteX1" fmla="*/ 1763 w 54829"/>
                    <a:gd name="connsiteY1" fmla="*/ 31324 h 53623"/>
                    <a:gd name="connsiteX2" fmla="*/ 3859 w 54829"/>
                    <a:gd name="connsiteY2" fmla="*/ 34637 h 53623"/>
                    <a:gd name="connsiteX3" fmla="*/ 4049 w 54829"/>
                    <a:gd name="connsiteY3" fmla="*/ 35489 h 53623"/>
                    <a:gd name="connsiteX4" fmla="*/ 15575 w 54829"/>
                    <a:gd name="connsiteY4" fmla="*/ 49974 h 53623"/>
                    <a:gd name="connsiteX5" fmla="*/ 34053 w 54829"/>
                    <a:gd name="connsiteY5" fmla="*/ 53288 h 53623"/>
                    <a:gd name="connsiteX6" fmla="*/ 54818 w 54829"/>
                    <a:gd name="connsiteY6" fmla="*/ 26779 h 53623"/>
                    <a:gd name="connsiteX7" fmla="*/ 47864 w 54829"/>
                    <a:gd name="connsiteY7" fmla="*/ 8886 h 53623"/>
                    <a:gd name="connsiteX8" fmla="*/ 30052 w 54829"/>
                    <a:gd name="connsiteY8" fmla="*/ 271 h 53623"/>
                    <a:gd name="connsiteX9" fmla="*/ 716 w 54829"/>
                    <a:gd name="connsiteY9" fmla="*/ 18070 h 5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829" h="53623">
                      <a:moveTo>
                        <a:pt x="716" y="18070"/>
                      </a:moveTo>
                      <a:cubicBezTo>
                        <a:pt x="-523" y="22614"/>
                        <a:pt x="-142" y="27063"/>
                        <a:pt x="1763" y="31324"/>
                      </a:cubicBezTo>
                      <a:cubicBezTo>
                        <a:pt x="2335" y="32554"/>
                        <a:pt x="3001" y="33596"/>
                        <a:pt x="3859" y="34637"/>
                      </a:cubicBezTo>
                      <a:cubicBezTo>
                        <a:pt x="3954" y="34921"/>
                        <a:pt x="3954" y="35205"/>
                        <a:pt x="4049" y="35489"/>
                      </a:cubicBezTo>
                      <a:cubicBezTo>
                        <a:pt x="6050" y="41548"/>
                        <a:pt x="9860" y="46850"/>
                        <a:pt x="15575" y="49974"/>
                      </a:cubicBezTo>
                      <a:cubicBezTo>
                        <a:pt x="21290" y="53193"/>
                        <a:pt x="27576" y="54235"/>
                        <a:pt x="34053" y="53288"/>
                      </a:cubicBezTo>
                      <a:cubicBezTo>
                        <a:pt x="46531" y="51394"/>
                        <a:pt x="55199" y="38898"/>
                        <a:pt x="54818" y="26779"/>
                      </a:cubicBezTo>
                      <a:cubicBezTo>
                        <a:pt x="54627" y="20152"/>
                        <a:pt x="52436" y="13809"/>
                        <a:pt x="47864" y="8886"/>
                      </a:cubicBezTo>
                      <a:cubicBezTo>
                        <a:pt x="43102" y="3774"/>
                        <a:pt x="36815" y="1218"/>
                        <a:pt x="30052" y="271"/>
                      </a:cubicBezTo>
                      <a:cubicBezTo>
                        <a:pt x="17765" y="-1528"/>
                        <a:pt x="3954" y="5762"/>
                        <a:pt x="716" y="18070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85" name="Freeform 3322">
                  <a:extLst>
                    <a:ext uri="{FF2B5EF4-FFF2-40B4-BE49-F238E27FC236}">
                      <a16:creationId xmlns:a16="http://schemas.microsoft.com/office/drawing/2014/main" id="{9A12A238-70BA-24D5-8A2B-D4FF2956F92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823403" y="901389"/>
                  <a:ext cx="61279" cy="61776"/>
                </a:xfrm>
                <a:custGeom>
                  <a:avLst/>
                  <a:gdLst>
                    <a:gd name="connsiteX0" fmla="*/ 893 w 61279"/>
                    <a:gd name="connsiteY0" fmla="*/ 22536 h 61776"/>
                    <a:gd name="connsiteX1" fmla="*/ 1941 w 61279"/>
                    <a:gd name="connsiteY1" fmla="*/ 41186 h 61776"/>
                    <a:gd name="connsiteX2" fmla="*/ 15657 w 61279"/>
                    <a:gd name="connsiteY2" fmla="*/ 57943 h 61776"/>
                    <a:gd name="connsiteX3" fmla="*/ 38422 w 61279"/>
                    <a:gd name="connsiteY3" fmla="*/ 60783 h 61776"/>
                    <a:gd name="connsiteX4" fmla="*/ 55567 w 61279"/>
                    <a:gd name="connsiteY4" fmla="*/ 46488 h 61776"/>
                    <a:gd name="connsiteX5" fmla="*/ 57948 w 61279"/>
                    <a:gd name="connsiteY5" fmla="*/ 33044 h 61776"/>
                    <a:gd name="connsiteX6" fmla="*/ 57948 w 61279"/>
                    <a:gd name="connsiteY6" fmla="*/ 33044 h 61776"/>
                    <a:gd name="connsiteX7" fmla="*/ 59662 w 61279"/>
                    <a:gd name="connsiteY7" fmla="*/ 30488 h 61776"/>
                    <a:gd name="connsiteX8" fmla="*/ 60615 w 61279"/>
                    <a:gd name="connsiteY8" fmla="*/ 19980 h 61776"/>
                    <a:gd name="connsiteX9" fmla="*/ 54138 w 61279"/>
                    <a:gd name="connsiteY9" fmla="*/ 9755 h 61776"/>
                    <a:gd name="connsiteX10" fmla="*/ 47089 w 61279"/>
                    <a:gd name="connsiteY10" fmla="*/ 4359 h 61776"/>
                    <a:gd name="connsiteX11" fmla="*/ 29849 w 61279"/>
                    <a:gd name="connsiteY11" fmla="*/ 4 h 61776"/>
                    <a:gd name="connsiteX12" fmla="*/ 12990 w 61279"/>
                    <a:gd name="connsiteY12" fmla="*/ 5021 h 61776"/>
                    <a:gd name="connsiteX13" fmla="*/ 893 w 61279"/>
                    <a:gd name="connsiteY13" fmla="*/ 22536 h 61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279" h="61776">
                      <a:moveTo>
                        <a:pt x="893" y="22536"/>
                      </a:moveTo>
                      <a:cubicBezTo>
                        <a:pt x="-631" y="28500"/>
                        <a:pt x="-155" y="35506"/>
                        <a:pt x="1941" y="41186"/>
                      </a:cubicBezTo>
                      <a:cubicBezTo>
                        <a:pt x="4608" y="48381"/>
                        <a:pt x="9180" y="53967"/>
                        <a:pt x="15657" y="57943"/>
                      </a:cubicBezTo>
                      <a:cubicBezTo>
                        <a:pt x="22324" y="62109"/>
                        <a:pt x="30897" y="62582"/>
                        <a:pt x="38422" y="60783"/>
                      </a:cubicBezTo>
                      <a:cubicBezTo>
                        <a:pt x="45661" y="58985"/>
                        <a:pt x="52709" y="53399"/>
                        <a:pt x="55567" y="46488"/>
                      </a:cubicBezTo>
                      <a:cubicBezTo>
                        <a:pt x="57376" y="42228"/>
                        <a:pt x="58519" y="37778"/>
                        <a:pt x="57948" y="33044"/>
                      </a:cubicBezTo>
                      <a:lnTo>
                        <a:pt x="57948" y="33044"/>
                      </a:lnTo>
                      <a:cubicBezTo>
                        <a:pt x="58615" y="32287"/>
                        <a:pt x="59281" y="31435"/>
                        <a:pt x="59662" y="30488"/>
                      </a:cubicBezTo>
                      <a:cubicBezTo>
                        <a:pt x="61091" y="27364"/>
                        <a:pt x="61948" y="23293"/>
                        <a:pt x="60615" y="19980"/>
                      </a:cubicBezTo>
                      <a:cubicBezTo>
                        <a:pt x="58901" y="15909"/>
                        <a:pt x="57186" y="13068"/>
                        <a:pt x="54138" y="9755"/>
                      </a:cubicBezTo>
                      <a:cubicBezTo>
                        <a:pt x="52138" y="7577"/>
                        <a:pt x="49566" y="5779"/>
                        <a:pt x="47089" y="4359"/>
                      </a:cubicBezTo>
                      <a:cubicBezTo>
                        <a:pt x="41946" y="1234"/>
                        <a:pt x="35850" y="4"/>
                        <a:pt x="29849" y="4"/>
                      </a:cubicBezTo>
                      <a:cubicBezTo>
                        <a:pt x="24134" y="-91"/>
                        <a:pt x="17752" y="1708"/>
                        <a:pt x="12990" y="5021"/>
                      </a:cubicBezTo>
                      <a:cubicBezTo>
                        <a:pt x="6894" y="9187"/>
                        <a:pt x="2703" y="15246"/>
                        <a:pt x="893" y="22536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86" name="Freeform 3323">
                  <a:extLst>
                    <a:ext uri="{FF2B5EF4-FFF2-40B4-BE49-F238E27FC236}">
                      <a16:creationId xmlns:a16="http://schemas.microsoft.com/office/drawing/2014/main" id="{2D0E4690-294D-9EA6-C9E9-CDFF89BF348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805217" y="947320"/>
                  <a:ext cx="51052" cy="64754"/>
                </a:xfrm>
                <a:custGeom>
                  <a:avLst/>
                  <a:gdLst>
                    <a:gd name="connsiteX0" fmla="*/ 411 w 51052"/>
                    <a:gd name="connsiteY0" fmla="*/ 36154 h 64754"/>
                    <a:gd name="connsiteX1" fmla="*/ 5649 w 51052"/>
                    <a:gd name="connsiteY1" fmla="*/ 54236 h 64754"/>
                    <a:gd name="connsiteX2" fmla="*/ 29176 w 51052"/>
                    <a:gd name="connsiteY2" fmla="*/ 63987 h 64754"/>
                    <a:gd name="connsiteX3" fmla="*/ 44416 w 51052"/>
                    <a:gd name="connsiteY3" fmla="*/ 46757 h 64754"/>
                    <a:gd name="connsiteX4" fmla="*/ 44416 w 51052"/>
                    <a:gd name="connsiteY4" fmla="*/ 46662 h 64754"/>
                    <a:gd name="connsiteX5" fmla="*/ 49750 w 51052"/>
                    <a:gd name="connsiteY5" fmla="*/ 35301 h 64754"/>
                    <a:gd name="connsiteX6" fmla="*/ 49274 w 51052"/>
                    <a:gd name="connsiteY6" fmla="*/ 17219 h 64754"/>
                    <a:gd name="connsiteX7" fmla="*/ 36129 w 51052"/>
                    <a:gd name="connsiteY7" fmla="*/ 2261 h 64754"/>
                    <a:gd name="connsiteX8" fmla="*/ 13460 w 51052"/>
                    <a:gd name="connsiteY8" fmla="*/ 3491 h 64754"/>
                    <a:gd name="connsiteX9" fmla="*/ 411 w 51052"/>
                    <a:gd name="connsiteY9" fmla="*/ 36154 h 64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1052" h="64754">
                      <a:moveTo>
                        <a:pt x="411" y="36154"/>
                      </a:moveTo>
                      <a:cubicBezTo>
                        <a:pt x="1268" y="42497"/>
                        <a:pt x="2411" y="48650"/>
                        <a:pt x="5649" y="54236"/>
                      </a:cubicBezTo>
                      <a:cubicBezTo>
                        <a:pt x="10412" y="62189"/>
                        <a:pt x="20032" y="66638"/>
                        <a:pt x="29176" y="63987"/>
                      </a:cubicBezTo>
                      <a:cubicBezTo>
                        <a:pt x="36891" y="61715"/>
                        <a:pt x="42987" y="54615"/>
                        <a:pt x="44416" y="46757"/>
                      </a:cubicBezTo>
                      <a:cubicBezTo>
                        <a:pt x="44416" y="46757"/>
                        <a:pt x="44416" y="46757"/>
                        <a:pt x="44416" y="46662"/>
                      </a:cubicBezTo>
                      <a:cubicBezTo>
                        <a:pt x="46607" y="43159"/>
                        <a:pt x="48417" y="39467"/>
                        <a:pt x="49750" y="35301"/>
                      </a:cubicBezTo>
                      <a:cubicBezTo>
                        <a:pt x="51560" y="29621"/>
                        <a:pt x="51560" y="22710"/>
                        <a:pt x="49274" y="17219"/>
                      </a:cubicBezTo>
                      <a:cubicBezTo>
                        <a:pt x="46702" y="10971"/>
                        <a:pt x="42511" y="5196"/>
                        <a:pt x="36129" y="2261"/>
                      </a:cubicBezTo>
                      <a:cubicBezTo>
                        <a:pt x="28795" y="-1147"/>
                        <a:pt x="20508" y="-674"/>
                        <a:pt x="13460" y="3491"/>
                      </a:cubicBezTo>
                      <a:cubicBezTo>
                        <a:pt x="2220" y="10213"/>
                        <a:pt x="-1304" y="23846"/>
                        <a:pt x="411" y="3615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87" name="Freeform 3324">
                  <a:extLst>
                    <a:ext uri="{FF2B5EF4-FFF2-40B4-BE49-F238E27FC236}">
                      <a16:creationId xmlns:a16="http://schemas.microsoft.com/office/drawing/2014/main" id="{624FAFE2-8001-F2EC-6208-5E09B6C1D13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51701" y="867832"/>
                  <a:ext cx="37129" cy="47168"/>
                </a:xfrm>
                <a:custGeom>
                  <a:avLst/>
                  <a:gdLst>
                    <a:gd name="connsiteX0" fmla="*/ 300 w 37129"/>
                    <a:gd name="connsiteY0" fmla="*/ 26365 h 47168"/>
                    <a:gd name="connsiteX1" fmla="*/ 4111 w 37129"/>
                    <a:gd name="connsiteY1" fmla="*/ 39524 h 47168"/>
                    <a:gd name="connsiteX2" fmla="*/ 21256 w 37129"/>
                    <a:gd name="connsiteY2" fmla="*/ 46625 h 47168"/>
                    <a:gd name="connsiteX3" fmla="*/ 32305 w 37129"/>
                    <a:gd name="connsiteY3" fmla="*/ 34128 h 47168"/>
                    <a:gd name="connsiteX4" fmla="*/ 32305 w 37129"/>
                    <a:gd name="connsiteY4" fmla="*/ 34033 h 47168"/>
                    <a:gd name="connsiteX5" fmla="*/ 36210 w 37129"/>
                    <a:gd name="connsiteY5" fmla="*/ 25702 h 47168"/>
                    <a:gd name="connsiteX6" fmla="*/ 35829 w 37129"/>
                    <a:gd name="connsiteY6" fmla="*/ 12543 h 47168"/>
                    <a:gd name="connsiteX7" fmla="*/ 26304 w 37129"/>
                    <a:gd name="connsiteY7" fmla="*/ 1655 h 47168"/>
                    <a:gd name="connsiteX8" fmla="*/ 9825 w 37129"/>
                    <a:gd name="connsiteY8" fmla="*/ 2507 h 47168"/>
                    <a:gd name="connsiteX9" fmla="*/ 300 w 37129"/>
                    <a:gd name="connsiteY9" fmla="*/ 26365 h 47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129" h="47168">
                      <a:moveTo>
                        <a:pt x="300" y="26365"/>
                      </a:moveTo>
                      <a:cubicBezTo>
                        <a:pt x="967" y="30909"/>
                        <a:pt x="1729" y="35453"/>
                        <a:pt x="4111" y="39524"/>
                      </a:cubicBezTo>
                      <a:cubicBezTo>
                        <a:pt x="7635" y="45299"/>
                        <a:pt x="14588" y="48518"/>
                        <a:pt x="21256" y="46625"/>
                      </a:cubicBezTo>
                      <a:cubicBezTo>
                        <a:pt x="26875" y="45015"/>
                        <a:pt x="31352" y="39808"/>
                        <a:pt x="32305" y="34128"/>
                      </a:cubicBezTo>
                      <a:cubicBezTo>
                        <a:pt x="32305" y="34128"/>
                        <a:pt x="32305" y="34128"/>
                        <a:pt x="32305" y="34033"/>
                      </a:cubicBezTo>
                      <a:cubicBezTo>
                        <a:pt x="33924" y="31477"/>
                        <a:pt x="35257" y="28826"/>
                        <a:pt x="36210" y="25702"/>
                      </a:cubicBezTo>
                      <a:cubicBezTo>
                        <a:pt x="37448" y="21631"/>
                        <a:pt x="37543" y="16519"/>
                        <a:pt x="35829" y="12543"/>
                      </a:cubicBezTo>
                      <a:cubicBezTo>
                        <a:pt x="33924" y="7998"/>
                        <a:pt x="30876" y="3833"/>
                        <a:pt x="26304" y="1655"/>
                      </a:cubicBezTo>
                      <a:cubicBezTo>
                        <a:pt x="20970" y="-806"/>
                        <a:pt x="14874" y="-522"/>
                        <a:pt x="9825" y="2507"/>
                      </a:cubicBezTo>
                      <a:cubicBezTo>
                        <a:pt x="1539" y="7430"/>
                        <a:pt x="-938" y="17465"/>
                        <a:pt x="300" y="26365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88" name="Freeform 3325">
                  <a:extLst>
                    <a:ext uri="{FF2B5EF4-FFF2-40B4-BE49-F238E27FC236}">
                      <a16:creationId xmlns:a16="http://schemas.microsoft.com/office/drawing/2014/main" id="{73F7335A-01A0-92D5-D0A2-2302784B8DF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70004" y="917296"/>
                  <a:ext cx="41471" cy="43982"/>
                </a:xfrm>
                <a:custGeom>
                  <a:avLst/>
                  <a:gdLst>
                    <a:gd name="connsiteX0" fmla="*/ 3524 w 41471"/>
                    <a:gd name="connsiteY0" fmla="*/ 15527 h 43982"/>
                    <a:gd name="connsiteX1" fmla="*/ 0 w 41471"/>
                    <a:gd name="connsiteY1" fmla="*/ 28781 h 43982"/>
                    <a:gd name="connsiteX2" fmla="*/ 11049 w 41471"/>
                    <a:gd name="connsiteY2" fmla="*/ 43550 h 43982"/>
                    <a:gd name="connsiteX3" fmla="*/ 27051 w 41471"/>
                    <a:gd name="connsiteY3" fmla="*/ 38438 h 43982"/>
                    <a:gd name="connsiteX4" fmla="*/ 27051 w 41471"/>
                    <a:gd name="connsiteY4" fmla="*/ 38438 h 43982"/>
                    <a:gd name="connsiteX5" fmla="*/ 34671 w 41471"/>
                    <a:gd name="connsiteY5" fmla="*/ 33326 h 43982"/>
                    <a:gd name="connsiteX6" fmla="*/ 41148 w 41471"/>
                    <a:gd name="connsiteY6" fmla="*/ 21870 h 43982"/>
                    <a:gd name="connsiteX7" fmla="*/ 38576 w 41471"/>
                    <a:gd name="connsiteY7" fmla="*/ 7669 h 43982"/>
                    <a:gd name="connsiteX8" fmla="*/ 24003 w 41471"/>
                    <a:gd name="connsiteY8" fmla="*/ 1 h 43982"/>
                    <a:gd name="connsiteX9" fmla="*/ 3524 w 41471"/>
                    <a:gd name="connsiteY9" fmla="*/ 15527 h 43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471" h="43982">
                      <a:moveTo>
                        <a:pt x="3524" y="15527"/>
                      </a:moveTo>
                      <a:cubicBezTo>
                        <a:pt x="1714" y="19787"/>
                        <a:pt x="95" y="24048"/>
                        <a:pt x="0" y="28781"/>
                      </a:cubicBezTo>
                      <a:cubicBezTo>
                        <a:pt x="0" y="35503"/>
                        <a:pt x="4286" y="41846"/>
                        <a:pt x="11049" y="43550"/>
                      </a:cubicBezTo>
                      <a:cubicBezTo>
                        <a:pt x="16669" y="44970"/>
                        <a:pt x="23241" y="42793"/>
                        <a:pt x="27051" y="38438"/>
                      </a:cubicBezTo>
                      <a:lnTo>
                        <a:pt x="27051" y="38438"/>
                      </a:lnTo>
                      <a:cubicBezTo>
                        <a:pt x="29718" y="37018"/>
                        <a:pt x="32290" y="35503"/>
                        <a:pt x="34671" y="33326"/>
                      </a:cubicBezTo>
                      <a:cubicBezTo>
                        <a:pt x="37910" y="30486"/>
                        <a:pt x="40481" y="26131"/>
                        <a:pt x="41148" y="21870"/>
                      </a:cubicBezTo>
                      <a:cubicBezTo>
                        <a:pt x="41910" y="16947"/>
                        <a:pt x="41434" y="11835"/>
                        <a:pt x="38576" y="7669"/>
                      </a:cubicBezTo>
                      <a:cubicBezTo>
                        <a:pt x="35242" y="2841"/>
                        <a:pt x="29908" y="1"/>
                        <a:pt x="24003" y="1"/>
                      </a:cubicBezTo>
                      <a:cubicBezTo>
                        <a:pt x="14383" y="-94"/>
                        <a:pt x="7144" y="7196"/>
                        <a:pt x="3524" y="15527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89" name="Freeform 3326">
                  <a:extLst>
                    <a:ext uri="{FF2B5EF4-FFF2-40B4-BE49-F238E27FC236}">
                      <a16:creationId xmlns:a16="http://schemas.microsoft.com/office/drawing/2014/main" id="{3EECC08D-43C4-446B-8A92-AA506AF95C8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28047" y="906705"/>
                  <a:ext cx="42877" cy="42690"/>
                </a:xfrm>
                <a:custGeom>
                  <a:avLst/>
                  <a:gdLst>
                    <a:gd name="connsiteX0" fmla="*/ 5273 w 42877"/>
                    <a:gd name="connsiteY0" fmla="*/ 12864 h 42690"/>
                    <a:gd name="connsiteX1" fmla="*/ 130 w 42877"/>
                    <a:gd name="connsiteY1" fmla="*/ 25551 h 42690"/>
                    <a:gd name="connsiteX2" fmla="*/ 9179 w 42877"/>
                    <a:gd name="connsiteY2" fmla="*/ 41645 h 42690"/>
                    <a:gd name="connsiteX3" fmla="*/ 25657 w 42877"/>
                    <a:gd name="connsiteY3" fmla="*/ 38615 h 42690"/>
                    <a:gd name="connsiteX4" fmla="*/ 25657 w 42877"/>
                    <a:gd name="connsiteY4" fmla="*/ 38615 h 42690"/>
                    <a:gd name="connsiteX5" fmla="*/ 33944 w 42877"/>
                    <a:gd name="connsiteY5" fmla="*/ 34544 h 42690"/>
                    <a:gd name="connsiteX6" fmla="*/ 41849 w 42877"/>
                    <a:gd name="connsiteY6" fmla="*/ 24036 h 42690"/>
                    <a:gd name="connsiteX7" fmla="*/ 41183 w 42877"/>
                    <a:gd name="connsiteY7" fmla="*/ 9646 h 42690"/>
                    <a:gd name="connsiteX8" fmla="*/ 27753 w 42877"/>
                    <a:gd name="connsiteY8" fmla="*/ 178 h 42690"/>
                    <a:gd name="connsiteX9" fmla="*/ 5273 w 42877"/>
                    <a:gd name="connsiteY9" fmla="*/ 12864 h 42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877" h="42690">
                      <a:moveTo>
                        <a:pt x="5273" y="12864"/>
                      </a:moveTo>
                      <a:cubicBezTo>
                        <a:pt x="2892" y="16841"/>
                        <a:pt x="701" y="20912"/>
                        <a:pt x="130" y="25551"/>
                      </a:cubicBezTo>
                      <a:cubicBezTo>
                        <a:pt x="-727" y="32272"/>
                        <a:pt x="2702" y="39089"/>
                        <a:pt x="9179" y="41645"/>
                      </a:cubicBezTo>
                      <a:cubicBezTo>
                        <a:pt x="14608" y="43822"/>
                        <a:pt x="21371" y="42497"/>
                        <a:pt x="25657" y="38615"/>
                      </a:cubicBezTo>
                      <a:lnTo>
                        <a:pt x="25657" y="38615"/>
                      </a:lnTo>
                      <a:cubicBezTo>
                        <a:pt x="28514" y="37574"/>
                        <a:pt x="31181" y="36343"/>
                        <a:pt x="33944" y="34544"/>
                      </a:cubicBezTo>
                      <a:cubicBezTo>
                        <a:pt x="37563" y="32083"/>
                        <a:pt x="40706" y="28201"/>
                        <a:pt x="41849" y="24036"/>
                      </a:cubicBezTo>
                      <a:cubicBezTo>
                        <a:pt x="43183" y="19302"/>
                        <a:pt x="43469" y="14190"/>
                        <a:pt x="41183" y="9646"/>
                      </a:cubicBezTo>
                      <a:cubicBezTo>
                        <a:pt x="38516" y="4439"/>
                        <a:pt x="33563" y="936"/>
                        <a:pt x="27753" y="178"/>
                      </a:cubicBezTo>
                      <a:cubicBezTo>
                        <a:pt x="18132" y="-1147"/>
                        <a:pt x="9941" y="5101"/>
                        <a:pt x="5273" y="128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90" name="Freeform 255">
                  <a:extLst>
                    <a:ext uri="{FF2B5EF4-FFF2-40B4-BE49-F238E27FC236}">
                      <a16:creationId xmlns:a16="http://schemas.microsoft.com/office/drawing/2014/main" id="{B6071B06-7625-DDD4-4ADD-EB9D95B36D1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839076" y="1025632"/>
                  <a:ext cx="64660" cy="72104"/>
                </a:xfrm>
                <a:custGeom>
                  <a:avLst/>
                  <a:gdLst>
                    <a:gd name="connsiteX0" fmla="*/ 3318 w 64660"/>
                    <a:gd name="connsiteY0" fmla="*/ 21273 h 72104"/>
                    <a:gd name="connsiteX1" fmla="*/ 13605 w 64660"/>
                    <a:gd name="connsiteY1" fmla="*/ 65674 h 72104"/>
                    <a:gd name="connsiteX2" fmla="*/ 25130 w 64660"/>
                    <a:gd name="connsiteY2" fmla="*/ 68798 h 72104"/>
                    <a:gd name="connsiteX3" fmla="*/ 44370 w 64660"/>
                    <a:gd name="connsiteY3" fmla="*/ 67851 h 72104"/>
                    <a:gd name="connsiteX4" fmla="*/ 58658 w 64660"/>
                    <a:gd name="connsiteY4" fmla="*/ 51094 h 72104"/>
                    <a:gd name="connsiteX5" fmla="*/ 64659 w 64660"/>
                    <a:gd name="connsiteY5" fmla="*/ 30266 h 72104"/>
                    <a:gd name="connsiteX6" fmla="*/ 56467 w 64660"/>
                    <a:gd name="connsiteY6" fmla="*/ 9060 h 72104"/>
                    <a:gd name="connsiteX7" fmla="*/ 35703 w 64660"/>
                    <a:gd name="connsiteY7" fmla="*/ 66 h 72104"/>
                    <a:gd name="connsiteX8" fmla="*/ 3318 w 64660"/>
                    <a:gd name="connsiteY8" fmla="*/ 21273 h 72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660" h="72104">
                      <a:moveTo>
                        <a:pt x="3318" y="21273"/>
                      </a:moveTo>
                      <a:cubicBezTo>
                        <a:pt x="-2588" y="36136"/>
                        <a:pt x="-1445" y="56491"/>
                        <a:pt x="13605" y="65674"/>
                      </a:cubicBezTo>
                      <a:cubicBezTo>
                        <a:pt x="17034" y="67757"/>
                        <a:pt x="21129" y="68798"/>
                        <a:pt x="25130" y="68798"/>
                      </a:cubicBezTo>
                      <a:cubicBezTo>
                        <a:pt x="31036" y="73532"/>
                        <a:pt x="38846" y="73153"/>
                        <a:pt x="44370" y="67851"/>
                      </a:cubicBezTo>
                      <a:cubicBezTo>
                        <a:pt x="49704" y="62645"/>
                        <a:pt x="54753" y="57438"/>
                        <a:pt x="58658" y="51094"/>
                      </a:cubicBezTo>
                      <a:cubicBezTo>
                        <a:pt x="62563" y="44846"/>
                        <a:pt x="64468" y="37651"/>
                        <a:pt x="64659" y="30266"/>
                      </a:cubicBezTo>
                      <a:cubicBezTo>
                        <a:pt x="64754" y="22409"/>
                        <a:pt x="61706" y="14929"/>
                        <a:pt x="56467" y="9060"/>
                      </a:cubicBezTo>
                      <a:cubicBezTo>
                        <a:pt x="51133" y="3095"/>
                        <a:pt x="43513" y="634"/>
                        <a:pt x="35703" y="66"/>
                      </a:cubicBezTo>
                      <a:cubicBezTo>
                        <a:pt x="21701" y="-881"/>
                        <a:pt x="8366" y="8492"/>
                        <a:pt x="3318" y="21273"/>
                      </a:cubicBezTo>
                      <a:close/>
                    </a:path>
                  </a:pathLst>
                </a:custGeom>
                <a:solidFill>
                  <a:srgbClr val="F6C0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91" name="Freeform 256">
                  <a:extLst>
                    <a:ext uri="{FF2B5EF4-FFF2-40B4-BE49-F238E27FC236}">
                      <a16:creationId xmlns:a16="http://schemas.microsoft.com/office/drawing/2014/main" id="{1A1DEE71-9EAA-533B-E448-B825D75D74C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37429" y="1109051"/>
                  <a:ext cx="55156" cy="75034"/>
                </a:xfrm>
                <a:custGeom>
                  <a:avLst/>
                  <a:gdLst>
                    <a:gd name="connsiteX0" fmla="*/ 25526 w 55156"/>
                    <a:gd name="connsiteY0" fmla="*/ 53 h 75034"/>
                    <a:gd name="connsiteX1" fmla="*/ 5429 w 55156"/>
                    <a:gd name="connsiteY1" fmla="*/ 14443 h 75034"/>
                    <a:gd name="connsiteX2" fmla="*/ 5429 w 55156"/>
                    <a:gd name="connsiteY2" fmla="*/ 14538 h 75034"/>
                    <a:gd name="connsiteX3" fmla="*/ 571 w 55156"/>
                    <a:gd name="connsiteY3" fmla="*/ 36218 h 75034"/>
                    <a:gd name="connsiteX4" fmla="*/ 666 w 55156"/>
                    <a:gd name="connsiteY4" fmla="*/ 36407 h 75034"/>
                    <a:gd name="connsiteX5" fmla="*/ 761 w 55156"/>
                    <a:gd name="connsiteY5" fmla="*/ 36596 h 75034"/>
                    <a:gd name="connsiteX6" fmla="*/ 1238 w 55156"/>
                    <a:gd name="connsiteY6" fmla="*/ 38111 h 75034"/>
                    <a:gd name="connsiteX7" fmla="*/ 2571 w 55156"/>
                    <a:gd name="connsiteY7" fmla="*/ 49377 h 75034"/>
                    <a:gd name="connsiteX8" fmla="*/ 9143 w 55156"/>
                    <a:gd name="connsiteY8" fmla="*/ 65661 h 75034"/>
                    <a:gd name="connsiteX9" fmla="*/ 29813 w 55156"/>
                    <a:gd name="connsiteY9" fmla="*/ 74939 h 75034"/>
                    <a:gd name="connsiteX10" fmla="*/ 49625 w 55156"/>
                    <a:gd name="connsiteY10" fmla="*/ 61590 h 75034"/>
                    <a:gd name="connsiteX11" fmla="*/ 54482 w 55156"/>
                    <a:gd name="connsiteY11" fmla="*/ 43791 h 75034"/>
                    <a:gd name="connsiteX12" fmla="*/ 54673 w 55156"/>
                    <a:gd name="connsiteY12" fmla="*/ 26277 h 75034"/>
                    <a:gd name="connsiteX13" fmla="*/ 45053 w 55156"/>
                    <a:gd name="connsiteY13" fmla="*/ 7059 h 75034"/>
                    <a:gd name="connsiteX14" fmla="*/ 25526 w 55156"/>
                    <a:gd name="connsiteY14" fmla="*/ 53 h 7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5156" h="75034">
                      <a:moveTo>
                        <a:pt x="25526" y="53"/>
                      </a:moveTo>
                      <a:cubicBezTo>
                        <a:pt x="16763" y="621"/>
                        <a:pt x="9048" y="6680"/>
                        <a:pt x="5429" y="14443"/>
                      </a:cubicBezTo>
                      <a:cubicBezTo>
                        <a:pt x="5429" y="14443"/>
                        <a:pt x="5429" y="14443"/>
                        <a:pt x="5429" y="14538"/>
                      </a:cubicBezTo>
                      <a:cubicBezTo>
                        <a:pt x="3428" y="15390"/>
                        <a:pt x="-1334" y="33851"/>
                        <a:pt x="571" y="36218"/>
                      </a:cubicBezTo>
                      <a:cubicBezTo>
                        <a:pt x="571" y="36312"/>
                        <a:pt x="571" y="36312"/>
                        <a:pt x="666" y="36407"/>
                      </a:cubicBezTo>
                      <a:cubicBezTo>
                        <a:pt x="-572" y="35082"/>
                        <a:pt x="190" y="35839"/>
                        <a:pt x="761" y="36596"/>
                      </a:cubicBezTo>
                      <a:cubicBezTo>
                        <a:pt x="952" y="37070"/>
                        <a:pt x="1047" y="37543"/>
                        <a:pt x="1238" y="38111"/>
                      </a:cubicBezTo>
                      <a:cubicBezTo>
                        <a:pt x="1809" y="41898"/>
                        <a:pt x="1904" y="45685"/>
                        <a:pt x="2571" y="49377"/>
                      </a:cubicBezTo>
                      <a:cubicBezTo>
                        <a:pt x="3619" y="55152"/>
                        <a:pt x="5333" y="61022"/>
                        <a:pt x="9143" y="65661"/>
                      </a:cubicBezTo>
                      <a:cubicBezTo>
                        <a:pt x="14287" y="71909"/>
                        <a:pt x="21526" y="75696"/>
                        <a:pt x="29813" y="74939"/>
                      </a:cubicBezTo>
                      <a:cubicBezTo>
                        <a:pt x="38290" y="74181"/>
                        <a:pt x="45338" y="68690"/>
                        <a:pt x="49625" y="61590"/>
                      </a:cubicBezTo>
                      <a:cubicBezTo>
                        <a:pt x="52863" y="56288"/>
                        <a:pt x="54006" y="49945"/>
                        <a:pt x="54482" y="43791"/>
                      </a:cubicBezTo>
                      <a:cubicBezTo>
                        <a:pt x="54959" y="38016"/>
                        <a:pt x="55625" y="32052"/>
                        <a:pt x="54673" y="26277"/>
                      </a:cubicBezTo>
                      <a:cubicBezTo>
                        <a:pt x="53339" y="18798"/>
                        <a:pt x="50577" y="12360"/>
                        <a:pt x="45053" y="7059"/>
                      </a:cubicBezTo>
                      <a:cubicBezTo>
                        <a:pt x="39719" y="2325"/>
                        <a:pt x="32480" y="-421"/>
                        <a:pt x="25526" y="53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92" name="Freeform 257">
                  <a:extLst>
                    <a:ext uri="{FF2B5EF4-FFF2-40B4-BE49-F238E27FC236}">
                      <a16:creationId xmlns:a16="http://schemas.microsoft.com/office/drawing/2014/main" id="{F425936B-7A3A-6E88-EF8B-3BD02BD946F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70783" y="1026230"/>
                  <a:ext cx="57138" cy="44939"/>
                </a:xfrm>
                <a:custGeom>
                  <a:avLst/>
                  <a:gdLst>
                    <a:gd name="connsiteX0" fmla="*/ 1125 w 57138"/>
                    <a:gd name="connsiteY0" fmla="*/ 33361 h 44939"/>
                    <a:gd name="connsiteX1" fmla="*/ 9412 w 57138"/>
                    <a:gd name="connsiteY1" fmla="*/ 42828 h 44939"/>
                    <a:gd name="connsiteX2" fmla="*/ 19032 w 57138"/>
                    <a:gd name="connsiteY2" fmla="*/ 44911 h 44939"/>
                    <a:gd name="connsiteX3" fmla="*/ 25510 w 57138"/>
                    <a:gd name="connsiteY3" fmla="*/ 43207 h 44939"/>
                    <a:gd name="connsiteX4" fmla="*/ 28939 w 57138"/>
                    <a:gd name="connsiteY4" fmla="*/ 43585 h 44939"/>
                    <a:gd name="connsiteX5" fmla="*/ 41797 w 57138"/>
                    <a:gd name="connsiteY5" fmla="*/ 40840 h 44939"/>
                    <a:gd name="connsiteX6" fmla="*/ 50179 w 57138"/>
                    <a:gd name="connsiteY6" fmla="*/ 35822 h 44939"/>
                    <a:gd name="connsiteX7" fmla="*/ 54942 w 57138"/>
                    <a:gd name="connsiteY7" fmla="*/ 29763 h 44939"/>
                    <a:gd name="connsiteX8" fmla="*/ 57132 w 57138"/>
                    <a:gd name="connsiteY8" fmla="*/ 20485 h 44939"/>
                    <a:gd name="connsiteX9" fmla="*/ 54561 w 57138"/>
                    <a:gd name="connsiteY9" fmla="*/ 11112 h 44939"/>
                    <a:gd name="connsiteX10" fmla="*/ 40845 w 57138"/>
                    <a:gd name="connsiteY10" fmla="*/ 982 h 44939"/>
                    <a:gd name="connsiteX11" fmla="*/ 14556 w 57138"/>
                    <a:gd name="connsiteY11" fmla="*/ 6568 h 44939"/>
                    <a:gd name="connsiteX12" fmla="*/ 2649 w 57138"/>
                    <a:gd name="connsiteY12" fmla="*/ 17077 h 44939"/>
                    <a:gd name="connsiteX13" fmla="*/ 1125 w 57138"/>
                    <a:gd name="connsiteY13" fmla="*/ 33361 h 44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7138" h="44939">
                      <a:moveTo>
                        <a:pt x="1125" y="33361"/>
                      </a:moveTo>
                      <a:cubicBezTo>
                        <a:pt x="2745" y="37431"/>
                        <a:pt x="5412" y="40745"/>
                        <a:pt x="9412" y="42828"/>
                      </a:cubicBezTo>
                      <a:cubicBezTo>
                        <a:pt x="12270" y="44343"/>
                        <a:pt x="15794" y="45100"/>
                        <a:pt x="19032" y="44911"/>
                      </a:cubicBezTo>
                      <a:cubicBezTo>
                        <a:pt x="21414" y="44721"/>
                        <a:pt x="23605" y="44153"/>
                        <a:pt x="25510" y="43207"/>
                      </a:cubicBezTo>
                      <a:cubicBezTo>
                        <a:pt x="26653" y="43491"/>
                        <a:pt x="27796" y="43680"/>
                        <a:pt x="28939" y="43585"/>
                      </a:cubicBezTo>
                      <a:cubicBezTo>
                        <a:pt x="33320" y="43017"/>
                        <a:pt x="37797" y="42544"/>
                        <a:pt x="41797" y="40840"/>
                      </a:cubicBezTo>
                      <a:cubicBezTo>
                        <a:pt x="45131" y="39514"/>
                        <a:pt x="47512" y="38094"/>
                        <a:pt x="50179" y="35822"/>
                      </a:cubicBezTo>
                      <a:cubicBezTo>
                        <a:pt x="52084" y="34118"/>
                        <a:pt x="53799" y="31940"/>
                        <a:pt x="54942" y="29763"/>
                      </a:cubicBezTo>
                      <a:cubicBezTo>
                        <a:pt x="56466" y="26733"/>
                        <a:pt x="57037" y="23893"/>
                        <a:pt x="57132" y="20485"/>
                      </a:cubicBezTo>
                      <a:cubicBezTo>
                        <a:pt x="57228" y="17077"/>
                        <a:pt x="56085" y="14047"/>
                        <a:pt x="54561" y="11112"/>
                      </a:cubicBezTo>
                      <a:cubicBezTo>
                        <a:pt x="51798" y="5905"/>
                        <a:pt x="46369" y="2687"/>
                        <a:pt x="40845" y="982"/>
                      </a:cubicBezTo>
                      <a:cubicBezTo>
                        <a:pt x="31510" y="-1952"/>
                        <a:pt x="22366" y="2213"/>
                        <a:pt x="14556" y="6568"/>
                      </a:cubicBezTo>
                      <a:cubicBezTo>
                        <a:pt x="9793" y="9219"/>
                        <a:pt x="5602" y="12438"/>
                        <a:pt x="2649" y="17077"/>
                      </a:cubicBezTo>
                      <a:cubicBezTo>
                        <a:pt x="-113" y="21621"/>
                        <a:pt x="-875" y="28154"/>
                        <a:pt x="1125" y="33361"/>
                      </a:cubicBezTo>
                      <a:close/>
                    </a:path>
                  </a:pathLst>
                </a:custGeom>
                <a:solidFill>
                  <a:srgbClr val="F6C0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93" name="Freeform 258">
                  <a:extLst>
                    <a:ext uri="{FF2B5EF4-FFF2-40B4-BE49-F238E27FC236}">
                      <a16:creationId xmlns:a16="http://schemas.microsoft.com/office/drawing/2014/main" id="{EDC98DF9-B7F0-858F-E1DF-E5D947D8446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66729" y="934718"/>
                  <a:ext cx="448390" cy="400830"/>
                </a:xfrm>
                <a:custGeom>
                  <a:avLst/>
                  <a:gdLst>
                    <a:gd name="connsiteX0" fmla="*/ 337673 w 448390"/>
                    <a:gd name="connsiteY0" fmla="*/ 251923 h 400830"/>
                    <a:gd name="connsiteX1" fmla="*/ 267855 w 448390"/>
                    <a:gd name="connsiteY1" fmla="*/ 243687 h 400830"/>
                    <a:gd name="connsiteX2" fmla="*/ 202037 w 448390"/>
                    <a:gd name="connsiteY2" fmla="*/ 271142 h 400830"/>
                    <a:gd name="connsiteX3" fmla="*/ 119169 w 448390"/>
                    <a:gd name="connsiteY3" fmla="*/ 247190 h 400830"/>
                    <a:gd name="connsiteX4" fmla="*/ 61924 w 448390"/>
                    <a:gd name="connsiteY4" fmla="*/ 212539 h 400830"/>
                    <a:gd name="connsiteX5" fmla="*/ 1917 w 448390"/>
                    <a:gd name="connsiteY5" fmla="*/ 228918 h 400830"/>
                    <a:gd name="connsiteX6" fmla="*/ 63639 w 448390"/>
                    <a:gd name="connsiteY6" fmla="*/ 284869 h 400830"/>
                    <a:gd name="connsiteX7" fmla="*/ 116502 w 448390"/>
                    <a:gd name="connsiteY7" fmla="*/ 341862 h 400830"/>
                    <a:gd name="connsiteX8" fmla="*/ 195655 w 448390"/>
                    <a:gd name="connsiteY8" fmla="*/ 334857 h 400830"/>
                    <a:gd name="connsiteX9" fmla="*/ 254806 w 448390"/>
                    <a:gd name="connsiteY9" fmla="*/ 388063 h 400830"/>
                    <a:gd name="connsiteX10" fmla="*/ 327481 w 448390"/>
                    <a:gd name="connsiteY10" fmla="*/ 393743 h 400830"/>
                    <a:gd name="connsiteX11" fmla="*/ 348341 w 448390"/>
                    <a:gd name="connsiteY11" fmla="*/ 322076 h 400830"/>
                    <a:gd name="connsiteX12" fmla="*/ 397014 w 448390"/>
                    <a:gd name="connsiteY12" fmla="*/ 272183 h 400830"/>
                    <a:gd name="connsiteX13" fmla="*/ 447973 w 448390"/>
                    <a:gd name="connsiteY13" fmla="*/ 231001 h 400830"/>
                    <a:gd name="connsiteX14" fmla="*/ 415683 w 448390"/>
                    <a:gd name="connsiteY14" fmla="*/ 148635 h 400830"/>
                    <a:gd name="connsiteX15" fmla="*/ 364724 w 448390"/>
                    <a:gd name="connsiteY15" fmla="*/ 89844 h 400830"/>
                    <a:gd name="connsiteX16" fmla="*/ 343959 w 448390"/>
                    <a:gd name="connsiteY16" fmla="*/ 19028 h 400830"/>
                    <a:gd name="connsiteX17" fmla="*/ 288715 w 448390"/>
                    <a:gd name="connsiteY17" fmla="*/ 93631 h 400830"/>
                    <a:gd name="connsiteX18" fmla="*/ 343579 w 448390"/>
                    <a:gd name="connsiteY18" fmla="*/ 147783 h 400830"/>
                    <a:gd name="connsiteX19" fmla="*/ 334339 w 448390"/>
                    <a:gd name="connsiteY19" fmla="*/ 184516 h 400830"/>
                    <a:gd name="connsiteX20" fmla="*/ 348817 w 448390"/>
                    <a:gd name="connsiteY20" fmla="*/ 216800 h 400830"/>
                    <a:gd name="connsiteX21" fmla="*/ 337673 w 448390"/>
                    <a:gd name="connsiteY21" fmla="*/ 251923 h 400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48390" h="400830">
                      <a:moveTo>
                        <a:pt x="337673" y="251923"/>
                      </a:moveTo>
                      <a:cubicBezTo>
                        <a:pt x="318909" y="231190"/>
                        <a:pt x="291858" y="238480"/>
                        <a:pt x="267855" y="243687"/>
                      </a:cubicBezTo>
                      <a:cubicBezTo>
                        <a:pt x="238994" y="249935"/>
                        <a:pt x="226897" y="274550"/>
                        <a:pt x="202037" y="271142"/>
                      </a:cubicBezTo>
                      <a:cubicBezTo>
                        <a:pt x="168414" y="266503"/>
                        <a:pt x="155460" y="242551"/>
                        <a:pt x="119169" y="247190"/>
                      </a:cubicBezTo>
                      <a:cubicBezTo>
                        <a:pt x="72783" y="253059"/>
                        <a:pt x="83832" y="244066"/>
                        <a:pt x="61924" y="212539"/>
                      </a:cubicBezTo>
                      <a:cubicBezTo>
                        <a:pt x="43636" y="186126"/>
                        <a:pt x="-10847" y="190197"/>
                        <a:pt x="1917" y="228918"/>
                      </a:cubicBezTo>
                      <a:cubicBezTo>
                        <a:pt x="9918" y="253343"/>
                        <a:pt x="49637" y="262905"/>
                        <a:pt x="63639" y="284869"/>
                      </a:cubicBezTo>
                      <a:cubicBezTo>
                        <a:pt x="79736" y="309958"/>
                        <a:pt x="84784" y="330218"/>
                        <a:pt x="116502" y="341862"/>
                      </a:cubicBezTo>
                      <a:cubicBezTo>
                        <a:pt x="144792" y="352276"/>
                        <a:pt x="171843" y="326431"/>
                        <a:pt x="195655" y="334857"/>
                      </a:cubicBezTo>
                      <a:cubicBezTo>
                        <a:pt x="216325" y="342241"/>
                        <a:pt x="230898" y="376039"/>
                        <a:pt x="254806" y="388063"/>
                      </a:cubicBezTo>
                      <a:cubicBezTo>
                        <a:pt x="273760" y="397530"/>
                        <a:pt x="309860" y="408228"/>
                        <a:pt x="327481" y="393743"/>
                      </a:cubicBezTo>
                      <a:cubicBezTo>
                        <a:pt x="344245" y="379921"/>
                        <a:pt x="338911" y="342904"/>
                        <a:pt x="348341" y="322076"/>
                      </a:cubicBezTo>
                      <a:cubicBezTo>
                        <a:pt x="359866" y="296609"/>
                        <a:pt x="369486" y="282692"/>
                        <a:pt x="397014" y="272183"/>
                      </a:cubicBezTo>
                      <a:cubicBezTo>
                        <a:pt x="420731" y="263095"/>
                        <a:pt x="443972" y="264136"/>
                        <a:pt x="447973" y="231001"/>
                      </a:cubicBezTo>
                      <a:cubicBezTo>
                        <a:pt x="451401" y="202504"/>
                        <a:pt x="433114" y="170315"/>
                        <a:pt x="415683" y="148635"/>
                      </a:cubicBezTo>
                      <a:cubicBezTo>
                        <a:pt x="399776" y="128943"/>
                        <a:pt x="371677" y="114269"/>
                        <a:pt x="364724" y="89844"/>
                      </a:cubicBezTo>
                      <a:cubicBezTo>
                        <a:pt x="357009" y="62767"/>
                        <a:pt x="368629" y="42223"/>
                        <a:pt x="343959" y="19028"/>
                      </a:cubicBezTo>
                      <a:cubicBezTo>
                        <a:pt x="283761" y="-37870"/>
                        <a:pt x="232803" y="46484"/>
                        <a:pt x="288715" y="93631"/>
                      </a:cubicBezTo>
                      <a:cubicBezTo>
                        <a:pt x="309955" y="111524"/>
                        <a:pt x="340911" y="116352"/>
                        <a:pt x="343579" y="147783"/>
                      </a:cubicBezTo>
                      <a:cubicBezTo>
                        <a:pt x="344722" y="161132"/>
                        <a:pt x="333958" y="171925"/>
                        <a:pt x="334339" y="184516"/>
                      </a:cubicBezTo>
                      <a:cubicBezTo>
                        <a:pt x="334720" y="197960"/>
                        <a:pt x="342817" y="205534"/>
                        <a:pt x="348817" y="216800"/>
                      </a:cubicBezTo>
                      <a:cubicBezTo>
                        <a:pt x="355199" y="229013"/>
                        <a:pt x="351484" y="252018"/>
                        <a:pt x="337673" y="25192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94" name="Freeform 259">
                  <a:extLst>
                    <a:ext uri="{FF2B5EF4-FFF2-40B4-BE49-F238E27FC236}">
                      <a16:creationId xmlns:a16="http://schemas.microsoft.com/office/drawing/2014/main" id="{8AB1F69E-0D1D-B605-480C-C089B9C50A60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-2118194">
                  <a:off x="6887421" y="941349"/>
                  <a:ext cx="113537" cy="143712"/>
                </a:xfrm>
                <a:custGeom>
                  <a:avLst/>
                  <a:gdLst>
                    <a:gd name="connsiteX0" fmla="*/ 113537 w 113537"/>
                    <a:gd name="connsiteY0" fmla="*/ 71856 h 143712"/>
                    <a:gd name="connsiteX1" fmla="*/ 56769 w 113537"/>
                    <a:gd name="connsiteY1" fmla="*/ 143712 h 143712"/>
                    <a:gd name="connsiteX2" fmla="*/ 0 w 113537"/>
                    <a:gd name="connsiteY2" fmla="*/ 71856 h 143712"/>
                    <a:gd name="connsiteX3" fmla="*/ 56769 w 113537"/>
                    <a:gd name="connsiteY3" fmla="*/ 0 h 143712"/>
                    <a:gd name="connsiteX4" fmla="*/ 113537 w 113537"/>
                    <a:gd name="connsiteY4" fmla="*/ 71856 h 143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3537" h="143712">
                      <a:moveTo>
                        <a:pt x="113537" y="71856"/>
                      </a:moveTo>
                      <a:cubicBezTo>
                        <a:pt x="113537" y="111541"/>
                        <a:pt x="88121" y="143712"/>
                        <a:pt x="56769" y="143712"/>
                      </a:cubicBezTo>
                      <a:cubicBezTo>
                        <a:pt x="25416" y="143712"/>
                        <a:pt x="0" y="111541"/>
                        <a:pt x="0" y="71856"/>
                      </a:cubicBezTo>
                      <a:cubicBezTo>
                        <a:pt x="0" y="32171"/>
                        <a:pt x="25417" y="0"/>
                        <a:pt x="56769" y="0"/>
                      </a:cubicBezTo>
                      <a:cubicBezTo>
                        <a:pt x="88121" y="0"/>
                        <a:pt x="113537" y="32171"/>
                        <a:pt x="113537" y="71856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95" name="Freeform 260">
                  <a:extLst>
                    <a:ext uri="{FF2B5EF4-FFF2-40B4-BE49-F238E27FC236}">
                      <a16:creationId xmlns:a16="http://schemas.microsoft.com/office/drawing/2014/main" id="{8A97EA32-AE76-07C3-DDB4-96B4E701B2AD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-2118194">
                  <a:off x="6912758" y="973443"/>
                  <a:ext cx="62864" cy="79524"/>
                </a:xfrm>
                <a:custGeom>
                  <a:avLst/>
                  <a:gdLst>
                    <a:gd name="connsiteX0" fmla="*/ 62865 w 62864"/>
                    <a:gd name="connsiteY0" fmla="*/ 39762 h 79524"/>
                    <a:gd name="connsiteX1" fmla="*/ 31432 w 62864"/>
                    <a:gd name="connsiteY1" fmla="*/ 79525 h 79524"/>
                    <a:gd name="connsiteX2" fmla="*/ 0 w 62864"/>
                    <a:gd name="connsiteY2" fmla="*/ 39762 h 79524"/>
                    <a:gd name="connsiteX3" fmla="*/ 31432 w 62864"/>
                    <a:gd name="connsiteY3" fmla="*/ 0 h 79524"/>
                    <a:gd name="connsiteX4" fmla="*/ 62865 w 62864"/>
                    <a:gd name="connsiteY4" fmla="*/ 39762 h 79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864" h="79524">
                      <a:moveTo>
                        <a:pt x="62865" y="39762"/>
                      </a:moveTo>
                      <a:cubicBezTo>
                        <a:pt x="62865" y="61722"/>
                        <a:pt x="48792" y="79525"/>
                        <a:pt x="31432" y="79525"/>
                      </a:cubicBezTo>
                      <a:cubicBezTo>
                        <a:pt x="14073" y="79525"/>
                        <a:pt x="0" y="61722"/>
                        <a:pt x="0" y="39762"/>
                      </a:cubicBezTo>
                      <a:cubicBezTo>
                        <a:pt x="0" y="17802"/>
                        <a:pt x="14073" y="0"/>
                        <a:pt x="31432" y="0"/>
                      </a:cubicBezTo>
                      <a:cubicBezTo>
                        <a:pt x="48792" y="0"/>
                        <a:pt x="62865" y="17802"/>
                        <a:pt x="62865" y="39762"/>
                      </a:cubicBezTo>
                      <a:close/>
                    </a:path>
                  </a:pathLst>
                </a:custGeom>
                <a:solidFill>
                  <a:srgbClr val="FFFFFF">
                    <a:alpha val="6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622" name="Graphic 6797">
                <a:extLst>
                  <a:ext uri="{FF2B5EF4-FFF2-40B4-BE49-F238E27FC236}">
                    <a16:creationId xmlns:a16="http://schemas.microsoft.com/office/drawing/2014/main" id="{9D6419AE-A417-1F65-257A-49DC60686A0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3453744">
                <a:off x="938968" y="3115043"/>
                <a:ext cx="71593" cy="71198"/>
                <a:chOff x="6523116" y="846861"/>
                <a:chExt cx="519874" cy="517007"/>
              </a:xfrm>
            </p:grpSpPr>
            <p:sp>
              <p:nvSpPr>
                <p:cNvPr id="628" name="Freeform 9">
                  <a:extLst>
                    <a:ext uri="{FF2B5EF4-FFF2-40B4-BE49-F238E27FC236}">
                      <a16:creationId xmlns:a16="http://schemas.microsoft.com/office/drawing/2014/main" id="{1B97056F-4187-ECC1-F50D-7E856F41869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23116" y="846861"/>
                  <a:ext cx="519874" cy="516723"/>
                </a:xfrm>
                <a:custGeom>
                  <a:avLst/>
                  <a:gdLst>
                    <a:gd name="connsiteX0" fmla="*/ 519875 w 519874"/>
                    <a:gd name="connsiteY0" fmla="*/ 258362 h 516723"/>
                    <a:gd name="connsiteX1" fmla="*/ 259937 w 519874"/>
                    <a:gd name="connsiteY1" fmla="*/ 516724 h 516723"/>
                    <a:gd name="connsiteX2" fmla="*/ 0 w 519874"/>
                    <a:gd name="connsiteY2" fmla="*/ 258362 h 516723"/>
                    <a:gd name="connsiteX3" fmla="*/ 259937 w 519874"/>
                    <a:gd name="connsiteY3" fmla="*/ 0 h 516723"/>
                    <a:gd name="connsiteX4" fmla="*/ 519875 w 519874"/>
                    <a:gd name="connsiteY4" fmla="*/ 258362 h 516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9874" h="516723">
                      <a:moveTo>
                        <a:pt x="519875" y="258362"/>
                      </a:moveTo>
                      <a:cubicBezTo>
                        <a:pt x="519875" y="401051"/>
                        <a:pt x="403497" y="516724"/>
                        <a:pt x="259937" y="516724"/>
                      </a:cubicBezTo>
                      <a:cubicBezTo>
                        <a:pt x="116378" y="516724"/>
                        <a:pt x="0" y="401051"/>
                        <a:pt x="0" y="258362"/>
                      </a:cubicBezTo>
                      <a:cubicBezTo>
                        <a:pt x="0" y="115673"/>
                        <a:pt x="116378" y="0"/>
                        <a:pt x="259937" y="0"/>
                      </a:cubicBezTo>
                      <a:cubicBezTo>
                        <a:pt x="403497" y="0"/>
                        <a:pt x="519875" y="115673"/>
                        <a:pt x="519875" y="258362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29" name="Freeform 10">
                  <a:extLst>
                    <a:ext uri="{FF2B5EF4-FFF2-40B4-BE49-F238E27FC236}">
                      <a16:creationId xmlns:a16="http://schemas.microsoft.com/office/drawing/2014/main" id="{8AE23779-DD6C-7433-3923-19DC3E508CE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18269" y="850997"/>
                  <a:ext cx="415968" cy="512871"/>
                </a:xfrm>
                <a:custGeom>
                  <a:avLst/>
                  <a:gdLst>
                    <a:gd name="connsiteX0" fmla="*/ 386334 w 415968"/>
                    <a:gd name="connsiteY0" fmla="*/ 375691 h 512871"/>
                    <a:gd name="connsiteX1" fmla="*/ 394240 w 415968"/>
                    <a:gd name="connsiteY1" fmla="*/ 359028 h 512871"/>
                    <a:gd name="connsiteX2" fmla="*/ 415671 w 415968"/>
                    <a:gd name="connsiteY2" fmla="*/ 270888 h 512871"/>
                    <a:gd name="connsiteX3" fmla="*/ 394240 w 415968"/>
                    <a:gd name="connsiteY3" fmla="*/ 162109 h 512871"/>
                    <a:gd name="connsiteX4" fmla="*/ 284416 w 415968"/>
                    <a:gd name="connsiteY4" fmla="*/ 29188 h 512871"/>
                    <a:gd name="connsiteX5" fmla="*/ 152305 w 415968"/>
                    <a:gd name="connsiteY5" fmla="*/ 124 h 512871"/>
                    <a:gd name="connsiteX6" fmla="*/ 60103 w 415968"/>
                    <a:gd name="connsiteY6" fmla="*/ 20005 h 512871"/>
                    <a:gd name="connsiteX7" fmla="*/ 0 w 415968"/>
                    <a:gd name="connsiteY7" fmla="*/ 54561 h 512871"/>
                    <a:gd name="connsiteX8" fmla="*/ 40291 w 415968"/>
                    <a:gd name="connsiteY8" fmla="*/ 49448 h 512871"/>
                    <a:gd name="connsiteX9" fmla="*/ 149638 w 415968"/>
                    <a:gd name="connsiteY9" fmla="*/ 70087 h 512871"/>
                    <a:gd name="connsiteX10" fmla="*/ 258032 w 415968"/>
                    <a:gd name="connsiteY10" fmla="*/ 205469 h 512871"/>
                    <a:gd name="connsiteX11" fmla="*/ 280797 w 415968"/>
                    <a:gd name="connsiteY11" fmla="*/ 311787 h 512871"/>
                    <a:gd name="connsiteX12" fmla="*/ 259366 w 415968"/>
                    <a:gd name="connsiteY12" fmla="*/ 399927 h 512871"/>
                    <a:gd name="connsiteX13" fmla="*/ 251460 w 415968"/>
                    <a:gd name="connsiteY13" fmla="*/ 416589 h 512871"/>
                    <a:gd name="connsiteX14" fmla="*/ 145732 w 415968"/>
                    <a:gd name="connsiteY14" fmla="*/ 512871 h 512871"/>
                    <a:gd name="connsiteX15" fmla="*/ 240601 w 415968"/>
                    <a:gd name="connsiteY15" fmla="*/ 498292 h 512871"/>
                    <a:gd name="connsiteX16" fmla="*/ 386334 w 415968"/>
                    <a:gd name="connsiteY16" fmla="*/ 375691 h 512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15968" h="512871">
                      <a:moveTo>
                        <a:pt x="386334" y="375691"/>
                      </a:moveTo>
                      <a:cubicBezTo>
                        <a:pt x="389191" y="370294"/>
                        <a:pt x="391763" y="364709"/>
                        <a:pt x="394240" y="359028"/>
                      </a:cubicBezTo>
                      <a:cubicBezTo>
                        <a:pt x="406146" y="331479"/>
                        <a:pt x="413385" y="301373"/>
                        <a:pt x="415671" y="270888"/>
                      </a:cubicBezTo>
                      <a:cubicBezTo>
                        <a:pt x="418243" y="237279"/>
                        <a:pt x="403574" y="194203"/>
                        <a:pt x="394240" y="162109"/>
                      </a:cubicBezTo>
                      <a:cubicBezTo>
                        <a:pt x="376142" y="100098"/>
                        <a:pt x="338138" y="62513"/>
                        <a:pt x="284416" y="29188"/>
                      </a:cubicBezTo>
                      <a:cubicBezTo>
                        <a:pt x="246126" y="5426"/>
                        <a:pt x="198406" y="-1012"/>
                        <a:pt x="152305" y="124"/>
                      </a:cubicBezTo>
                      <a:cubicBezTo>
                        <a:pt x="119253" y="976"/>
                        <a:pt x="78581" y="14609"/>
                        <a:pt x="60103" y="20005"/>
                      </a:cubicBezTo>
                      <a:cubicBezTo>
                        <a:pt x="38767" y="26254"/>
                        <a:pt x="17050" y="47650"/>
                        <a:pt x="0" y="54561"/>
                      </a:cubicBezTo>
                      <a:cubicBezTo>
                        <a:pt x="3048" y="54182"/>
                        <a:pt x="37243" y="49543"/>
                        <a:pt x="40291" y="49448"/>
                      </a:cubicBezTo>
                      <a:cubicBezTo>
                        <a:pt x="86392" y="48312"/>
                        <a:pt x="108299" y="52099"/>
                        <a:pt x="149638" y="70087"/>
                      </a:cubicBezTo>
                      <a:cubicBezTo>
                        <a:pt x="210502" y="96595"/>
                        <a:pt x="239935" y="143458"/>
                        <a:pt x="258032" y="205469"/>
                      </a:cubicBezTo>
                      <a:cubicBezTo>
                        <a:pt x="267367" y="237469"/>
                        <a:pt x="283369" y="278178"/>
                        <a:pt x="280797" y="311787"/>
                      </a:cubicBezTo>
                      <a:cubicBezTo>
                        <a:pt x="278511" y="342271"/>
                        <a:pt x="271272" y="372377"/>
                        <a:pt x="259366" y="399927"/>
                      </a:cubicBezTo>
                      <a:cubicBezTo>
                        <a:pt x="256889" y="405607"/>
                        <a:pt x="254317" y="411098"/>
                        <a:pt x="251460" y="416589"/>
                      </a:cubicBezTo>
                      <a:cubicBezTo>
                        <a:pt x="236315" y="445654"/>
                        <a:pt x="171164" y="495168"/>
                        <a:pt x="145732" y="512871"/>
                      </a:cubicBezTo>
                      <a:cubicBezTo>
                        <a:pt x="168307" y="512682"/>
                        <a:pt x="219551" y="503972"/>
                        <a:pt x="240601" y="498292"/>
                      </a:cubicBezTo>
                      <a:cubicBezTo>
                        <a:pt x="296323" y="483050"/>
                        <a:pt x="358712" y="428423"/>
                        <a:pt x="386334" y="375691"/>
                      </a:cubicBezTo>
                    </a:path>
                  </a:pathLst>
                </a:custGeom>
                <a:solidFill>
                  <a:srgbClr val="F6C0DC">
                    <a:alpha val="6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30" name="Freeform 11">
                  <a:extLst>
                    <a:ext uri="{FF2B5EF4-FFF2-40B4-BE49-F238E27FC236}">
                      <a16:creationId xmlns:a16="http://schemas.microsoft.com/office/drawing/2014/main" id="{8C8275DA-1ED7-7C8D-574B-90C6CDC17A1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01207" y="1050945"/>
                  <a:ext cx="69674" cy="60382"/>
                </a:xfrm>
                <a:custGeom>
                  <a:avLst/>
                  <a:gdLst>
                    <a:gd name="connsiteX0" fmla="*/ 1252 w 69674"/>
                    <a:gd name="connsiteY0" fmla="*/ 22941 h 60382"/>
                    <a:gd name="connsiteX1" fmla="*/ 14 w 69674"/>
                    <a:gd name="connsiteY1" fmla="*/ 31367 h 60382"/>
                    <a:gd name="connsiteX2" fmla="*/ 4300 w 69674"/>
                    <a:gd name="connsiteY2" fmla="*/ 47177 h 60382"/>
                    <a:gd name="connsiteX3" fmla="*/ 16682 w 69674"/>
                    <a:gd name="connsiteY3" fmla="*/ 58065 h 60382"/>
                    <a:gd name="connsiteX4" fmla="*/ 36590 w 69674"/>
                    <a:gd name="connsiteY4" fmla="*/ 59390 h 60382"/>
                    <a:gd name="connsiteX5" fmla="*/ 63069 w 69674"/>
                    <a:gd name="connsiteY5" fmla="*/ 38089 h 60382"/>
                    <a:gd name="connsiteX6" fmla="*/ 64784 w 69674"/>
                    <a:gd name="connsiteY6" fmla="*/ 35533 h 60382"/>
                    <a:gd name="connsiteX7" fmla="*/ 65927 w 69674"/>
                    <a:gd name="connsiteY7" fmla="*/ 34491 h 60382"/>
                    <a:gd name="connsiteX8" fmla="*/ 69641 w 69674"/>
                    <a:gd name="connsiteY8" fmla="*/ 24456 h 60382"/>
                    <a:gd name="connsiteX9" fmla="*/ 68975 w 69674"/>
                    <a:gd name="connsiteY9" fmla="*/ 20953 h 60382"/>
                    <a:gd name="connsiteX10" fmla="*/ 65165 w 69674"/>
                    <a:gd name="connsiteY10" fmla="*/ 14989 h 60382"/>
                    <a:gd name="connsiteX11" fmla="*/ 52401 w 69674"/>
                    <a:gd name="connsiteY11" fmla="*/ 4764 h 60382"/>
                    <a:gd name="connsiteX12" fmla="*/ 34208 w 69674"/>
                    <a:gd name="connsiteY12" fmla="*/ 30 h 60382"/>
                    <a:gd name="connsiteX13" fmla="*/ 6681 w 69674"/>
                    <a:gd name="connsiteY13" fmla="*/ 12716 h 60382"/>
                    <a:gd name="connsiteX14" fmla="*/ 1252 w 69674"/>
                    <a:gd name="connsiteY14" fmla="*/ 22941 h 60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674" h="60382">
                      <a:moveTo>
                        <a:pt x="1252" y="22941"/>
                      </a:moveTo>
                      <a:cubicBezTo>
                        <a:pt x="299" y="25687"/>
                        <a:pt x="14" y="28527"/>
                        <a:pt x="14" y="31367"/>
                      </a:cubicBezTo>
                      <a:cubicBezTo>
                        <a:pt x="-177" y="36858"/>
                        <a:pt x="1633" y="42444"/>
                        <a:pt x="4300" y="47177"/>
                      </a:cubicBezTo>
                      <a:cubicBezTo>
                        <a:pt x="7062" y="51816"/>
                        <a:pt x="11634" y="56077"/>
                        <a:pt x="16682" y="58065"/>
                      </a:cubicBezTo>
                      <a:cubicBezTo>
                        <a:pt x="23255" y="60716"/>
                        <a:pt x="29636" y="61000"/>
                        <a:pt x="36590" y="59390"/>
                      </a:cubicBezTo>
                      <a:cubicBezTo>
                        <a:pt x="48306" y="56739"/>
                        <a:pt x="56497" y="47367"/>
                        <a:pt x="63069" y="38089"/>
                      </a:cubicBezTo>
                      <a:cubicBezTo>
                        <a:pt x="63736" y="37237"/>
                        <a:pt x="64212" y="36385"/>
                        <a:pt x="64784" y="35533"/>
                      </a:cubicBezTo>
                      <a:cubicBezTo>
                        <a:pt x="65165" y="35154"/>
                        <a:pt x="65641" y="34870"/>
                        <a:pt x="65927" y="34491"/>
                      </a:cubicBezTo>
                      <a:cubicBezTo>
                        <a:pt x="68308" y="31746"/>
                        <a:pt x="69927" y="28148"/>
                        <a:pt x="69641" y="24456"/>
                      </a:cubicBezTo>
                      <a:cubicBezTo>
                        <a:pt x="69451" y="23320"/>
                        <a:pt x="69260" y="22184"/>
                        <a:pt x="68975" y="20953"/>
                      </a:cubicBezTo>
                      <a:cubicBezTo>
                        <a:pt x="68213" y="18681"/>
                        <a:pt x="66974" y="16693"/>
                        <a:pt x="65165" y="14989"/>
                      </a:cubicBezTo>
                      <a:cubicBezTo>
                        <a:pt x="61640" y="10823"/>
                        <a:pt x="57164" y="7320"/>
                        <a:pt x="52401" y="4764"/>
                      </a:cubicBezTo>
                      <a:cubicBezTo>
                        <a:pt x="46686" y="1640"/>
                        <a:pt x="40590" y="314"/>
                        <a:pt x="34208" y="30"/>
                      </a:cubicBezTo>
                      <a:cubicBezTo>
                        <a:pt x="24112" y="-443"/>
                        <a:pt x="12682" y="4669"/>
                        <a:pt x="6681" y="12716"/>
                      </a:cubicBezTo>
                      <a:cubicBezTo>
                        <a:pt x="4109" y="16219"/>
                        <a:pt x="2681" y="18870"/>
                        <a:pt x="1252" y="22941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31" name="Freeform 15">
                  <a:extLst>
                    <a:ext uri="{FF2B5EF4-FFF2-40B4-BE49-F238E27FC236}">
                      <a16:creationId xmlns:a16="http://schemas.microsoft.com/office/drawing/2014/main" id="{5B785F47-CC66-D7B2-DE21-FA33D04FAF7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44374" y="1050105"/>
                  <a:ext cx="52468" cy="59294"/>
                </a:xfrm>
                <a:custGeom>
                  <a:avLst/>
                  <a:gdLst>
                    <a:gd name="connsiteX0" fmla="*/ 935 w 52468"/>
                    <a:gd name="connsiteY0" fmla="*/ 17722 h 59294"/>
                    <a:gd name="connsiteX1" fmla="*/ 363 w 52468"/>
                    <a:gd name="connsiteY1" fmla="*/ 27757 h 59294"/>
                    <a:gd name="connsiteX2" fmla="*/ 6936 w 52468"/>
                    <a:gd name="connsiteY2" fmla="*/ 43188 h 59294"/>
                    <a:gd name="connsiteX3" fmla="*/ 9793 w 52468"/>
                    <a:gd name="connsiteY3" fmla="*/ 46691 h 59294"/>
                    <a:gd name="connsiteX4" fmla="*/ 14937 w 52468"/>
                    <a:gd name="connsiteY4" fmla="*/ 54644 h 59294"/>
                    <a:gd name="connsiteX5" fmla="*/ 27129 w 52468"/>
                    <a:gd name="connsiteY5" fmla="*/ 59283 h 59294"/>
                    <a:gd name="connsiteX6" fmla="*/ 35034 w 52468"/>
                    <a:gd name="connsiteY6" fmla="*/ 56916 h 59294"/>
                    <a:gd name="connsiteX7" fmla="*/ 39321 w 52468"/>
                    <a:gd name="connsiteY7" fmla="*/ 54076 h 59294"/>
                    <a:gd name="connsiteX8" fmla="*/ 39797 w 52468"/>
                    <a:gd name="connsiteY8" fmla="*/ 53413 h 59294"/>
                    <a:gd name="connsiteX9" fmla="*/ 52179 w 52468"/>
                    <a:gd name="connsiteY9" fmla="*/ 33153 h 59294"/>
                    <a:gd name="connsiteX10" fmla="*/ 50655 w 52468"/>
                    <a:gd name="connsiteY10" fmla="*/ 19142 h 59294"/>
                    <a:gd name="connsiteX11" fmla="*/ 41892 w 52468"/>
                    <a:gd name="connsiteY11" fmla="*/ 6834 h 59294"/>
                    <a:gd name="connsiteX12" fmla="*/ 24176 w 52468"/>
                    <a:gd name="connsiteY12" fmla="*/ 18 h 59294"/>
                    <a:gd name="connsiteX13" fmla="*/ 17127 w 52468"/>
                    <a:gd name="connsiteY13" fmla="*/ 870 h 59294"/>
                    <a:gd name="connsiteX14" fmla="*/ 7983 w 52468"/>
                    <a:gd name="connsiteY14" fmla="*/ 5793 h 59294"/>
                    <a:gd name="connsiteX15" fmla="*/ 935 w 52468"/>
                    <a:gd name="connsiteY15" fmla="*/ 17722 h 59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2468" h="59294">
                      <a:moveTo>
                        <a:pt x="935" y="17722"/>
                      </a:moveTo>
                      <a:cubicBezTo>
                        <a:pt x="-18" y="20846"/>
                        <a:pt x="-303" y="24443"/>
                        <a:pt x="363" y="27757"/>
                      </a:cubicBezTo>
                      <a:cubicBezTo>
                        <a:pt x="1411" y="33248"/>
                        <a:pt x="3507" y="38360"/>
                        <a:pt x="6936" y="43188"/>
                      </a:cubicBezTo>
                      <a:cubicBezTo>
                        <a:pt x="7793" y="44419"/>
                        <a:pt x="8841" y="45555"/>
                        <a:pt x="9793" y="46691"/>
                      </a:cubicBezTo>
                      <a:cubicBezTo>
                        <a:pt x="10650" y="49626"/>
                        <a:pt x="12555" y="52656"/>
                        <a:pt x="14937" y="54644"/>
                      </a:cubicBezTo>
                      <a:cubicBezTo>
                        <a:pt x="18366" y="57389"/>
                        <a:pt x="22747" y="59472"/>
                        <a:pt x="27129" y="59283"/>
                      </a:cubicBezTo>
                      <a:cubicBezTo>
                        <a:pt x="30081" y="59188"/>
                        <a:pt x="32653" y="58241"/>
                        <a:pt x="35034" y="56916"/>
                      </a:cubicBezTo>
                      <a:cubicBezTo>
                        <a:pt x="36654" y="56159"/>
                        <a:pt x="38273" y="55212"/>
                        <a:pt x="39321" y="54076"/>
                      </a:cubicBezTo>
                      <a:cubicBezTo>
                        <a:pt x="39511" y="53887"/>
                        <a:pt x="39606" y="53603"/>
                        <a:pt x="39797" y="53413"/>
                      </a:cubicBezTo>
                      <a:cubicBezTo>
                        <a:pt x="45702" y="47827"/>
                        <a:pt x="50941" y="41295"/>
                        <a:pt x="52179" y="33153"/>
                      </a:cubicBezTo>
                      <a:cubicBezTo>
                        <a:pt x="52846" y="28609"/>
                        <a:pt x="52370" y="23686"/>
                        <a:pt x="50655" y="19142"/>
                      </a:cubicBezTo>
                      <a:cubicBezTo>
                        <a:pt x="48941" y="14692"/>
                        <a:pt x="45798" y="9958"/>
                        <a:pt x="41892" y="6834"/>
                      </a:cubicBezTo>
                      <a:cubicBezTo>
                        <a:pt x="36654" y="2669"/>
                        <a:pt x="30843" y="302"/>
                        <a:pt x="24176" y="18"/>
                      </a:cubicBezTo>
                      <a:cubicBezTo>
                        <a:pt x="21795" y="-77"/>
                        <a:pt x="19318" y="207"/>
                        <a:pt x="17127" y="870"/>
                      </a:cubicBezTo>
                      <a:cubicBezTo>
                        <a:pt x="13222" y="2101"/>
                        <a:pt x="11127" y="3426"/>
                        <a:pt x="7983" y="5793"/>
                      </a:cubicBezTo>
                      <a:cubicBezTo>
                        <a:pt x="4173" y="8917"/>
                        <a:pt x="2364" y="13272"/>
                        <a:pt x="935" y="1772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32" name="Freeform 3233">
                  <a:extLst>
                    <a:ext uri="{FF2B5EF4-FFF2-40B4-BE49-F238E27FC236}">
                      <a16:creationId xmlns:a16="http://schemas.microsoft.com/office/drawing/2014/main" id="{957EDFBD-A920-DAE5-2D2E-5E370A552C4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67530" y="973146"/>
                  <a:ext cx="57531" cy="60373"/>
                </a:xfrm>
                <a:custGeom>
                  <a:avLst/>
                  <a:gdLst>
                    <a:gd name="connsiteX0" fmla="*/ 258 w 57531"/>
                    <a:gd name="connsiteY0" fmla="*/ 23392 h 60373"/>
                    <a:gd name="connsiteX1" fmla="*/ 4545 w 57531"/>
                    <a:gd name="connsiteY1" fmla="*/ 43463 h 60373"/>
                    <a:gd name="connsiteX2" fmla="*/ 9498 w 57531"/>
                    <a:gd name="connsiteY2" fmla="*/ 49238 h 60373"/>
                    <a:gd name="connsiteX3" fmla="*/ 11307 w 57531"/>
                    <a:gd name="connsiteY3" fmla="*/ 53782 h 60373"/>
                    <a:gd name="connsiteX4" fmla="*/ 20070 w 57531"/>
                    <a:gd name="connsiteY4" fmla="*/ 59936 h 60373"/>
                    <a:gd name="connsiteX5" fmla="*/ 49979 w 57531"/>
                    <a:gd name="connsiteY5" fmla="*/ 49427 h 60373"/>
                    <a:gd name="connsiteX6" fmla="*/ 57218 w 57531"/>
                    <a:gd name="connsiteY6" fmla="*/ 34469 h 60373"/>
                    <a:gd name="connsiteX7" fmla="*/ 53789 w 57531"/>
                    <a:gd name="connsiteY7" fmla="*/ 15061 h 60373"/>
                    <a:gd name="connsiteX8" fmla="*/ 41883 w 57531"/>
                    <a:gd name="connsiteY8" fmla="*/ 3038 h 60373"/>
                    <a:gd name="connsiteX9" fmla="*/ 22356 w 57531"/>
                    <a:gd name="connsiteY9" fmla="*/ 671 h 60373"/>
                    <a:gd name="connsiteX10" fmla="*/ 258 w 57531"/>
                    <a:gd name="connsiteY10" fmla="*/ 23392 h 60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7531" h="60373">
                      <a:moveTo>
                        <a:pt x="258" y="23392"/>
                      </a:moveTo>
                      <a:cubicBezTo>
                        <a:pt x="-599" y="30398"/>
                        <a:pt x="639" y="37404"/>
                        <a:pt x="4545" y="43463"/>
                      </a:cubicBezTo>
                      <a:cubicBezTo>
                        <a:pt x="5878" y="45546"/>
                        <a:pt x="7593" y="47534"/>
                        <a:pt x="9498" y="49238"/>
                      </a:cubicBezTo>
                      <a:cubicBezTo>
                        <a:pt x="9783" y="50847"/>
                        <a:pt x="10355" y="52362"/>
                        <a:pt x="11307" y="53782"/>
                      </a:cubicBezTo>
                      <a:cubicBezTo>
                        <a:pt x="13403" y="56717"/>
                        <a:pt x="16451" y="59273"/>
                        <a:pt x="20070" y="59936"/>
                      </a:cubicBezTo>
                      <a:cubicBezTo>
                        <a:pt x="31024" y="61735"/>
                        <a:pt x="42740" y="57948"/>
                        <a:pt x="49979" y="49427"/>
                      </a:cubicBezTo>
                      <a:cubicBezTo>
                        <a:pt x="53598" y="45167"/>
                        <a:pt x="56456" y="39960"/>
                        <a:pt x="57218" y="34469"/>
                      </a:cubicBezTo>
                      <a:cubicBezTo>
                        <a:pt x="58170" y="27558"/>
                        <a:pt x="56932" y="21215"/>
                        <a:pt x="53789" y="15061"/>
                      </a:cubicBezTo>
                      <a:cubicBezTo>
                        <a:pt x="51217" y="10043"/>
                        <a:pt x="46836" y="5783"/>
                        <a:pt x="41883" y="3038"/>
                      </a:cubicBezTo>
                      <a:cubicBezTo>
                        <a:pt x="35787" y="-276"/>
                        <a:pt x="29119" y="-560"/>
                        <a:pt x="22356" y="671"/>
                      </a:cubicBezTo>
                      <a:cubicBezTo>
                        <a:pt x="11498" y="2754"/>
                        <a:pt x="1592" y="12410"/>
                        <a:pt x="258" y="2339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33" name="Freeform 3234">
                  <a:extLst>
                    <a:ext uri="{FF2B5EF4-FFF2-40B4-BE49-F238E27FC236}">
                      <a16:creationId xmlns:a16="http://schemas.microsoft.com/office/drawing/2014/main" id="{5D673597-394B-F812-8B0E-0AF17E5B999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42345" y="972635"/>
                  <a:ext cx="65840" cy="54860"/>
                </a:xfrm>
                <a:custGeom>
                  <a:avLst/>
                  <a:gdLst>
                    <a:gd name="connsiteX0" fmla="*/ 405 w 65840"/>
                    <a:gd name="connsiteY0" fmla="*/ 22199 h 54860"/>
                    <a:gd name="connsiteX1" fmla="*/ 17645 w 65840"/>
                    <a:gd name="connsiteY1" fmla="*/ 52305 h 54860"/>
                    <a:gd name="connsiteX2" fmla="*/ 30694 w 65840"/>
                    <a:gd name="connsiteY2" fmla="*/ 54861 h 54860"/>
                    <a:gd name="connsiteX3" fmla="*/ 40791 w 65840"/>
                    <a:gd name="connsiteY3" fmla="*/ 53346 h 54860"/>
                    <a:gd name="connsiteX4" fmla="*/ 57745 w 65840"/>
                    <a:gd name="connsiteY4" fmla="*/ 45867 h 54860"/>
                    <a:gd name="connsiteX5" fmla="*/ 64603 w 65840"/>
                    <a:gd name="connsiteY5" fmla="*/ 36210 h 54860"/>
                    <a:gd name="connsiteX6" fmla="*/ 64794 w 65840"/>
                    <a:gd name="connsiteY6" fmla="*/ 31855 h 54860"/>
                    <a:gd name="connsiteX7" fmla="*/ 65746 w 65840"/>
                    <a:gd name="connsiteY7" fmla="*/ 23524 h 54860"/>
                    <a:gd name="connsiteX8" fmla="*/ 50792 w 65840"/>
                    <a:gd name="connsiteY8" fmla="*/ 3359 h 54860"/>
                    <a:gd name="connsiteX9" fmla="*/ 30789 w 65840"/>
                    <a:gd name="connsiteY9" fmla="*/ 45 h 54860"/>
                    <a:gd name="connsiteX10" fmla="*/ 405 w 65840"/>
                    <a:gd name="connsiteY10" fmla="*/ 22199 h 54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840" h="54860">
                      <a:moveTo>
                        <a:pt x="405" y="22199"/>
                      </a:moveTo>
                      <a:cubicBezTo>
                        <a:pt x="-1881" y="34885"/>
                        <a:pt x="5739" y="47760"/>
                        <a:pt x="17645" y="52305"/>
                      </a:cubicBezTo>
                      <a:cubicBezTo>
                        <a:pt x="22217" y="54009"/>
                        <a:pt x="25741" y="54861"/>
                        <a:pt x="30694" y="54861"/>
                      </a:cubicBezTo>
                      <a:cubicBezTo>
                        <a:pt x="34123" y="54861"/>
                        <a:pt x="37552" y="54198"/>
                        <a:pt x="40791" y="53346"/>
                      </a:cubicBezTo>
                      <a:cubicBezTo>
                        <a:pt x="46696" y="51831"/>
                        <a:pt x="52316" y="48802"/>
                        <a:pt x="57745" y="45867"/>
                      </a:cubicBezTo>
                      <a:cubicBezTo>
                        <a:pt x="61079" y="44068"/>
                        <a:pt x="63746" y="39713"/>
                        <a:pt x="64603" y="36210"/>
                      </a:cubicBezTo>
                      <a:cubicBezTo>
                        <a:pt x="64889" y="34885"/>
                        <a:pt x="64889" y="33370"/>
                        <a:pt x="64794" y="31855"/>
                      </a:cubicBezTo>
                      <a:cubicBezTo>
                        <a:pt x="65651" y="29205"/>
                        <a:pt x="66032" y="26364"/>
                        <a:pt x="65746" y="23524"/>
                      </a:cubicBezTo>
                      <a:cubicBezTo>
                        <a:pt x="64698" y="14625"/>
                        <a:pt x="59174" y="6767"/>
                        <a:pt x="50792" y="3359"/>
                      </a:cubicBezTo>
                      <a:cubicBezTo>
                        <a:pt x="44506" y="803"/>
                        <a:pt x="37648" y="-239"/>
                        <a:pt x="30789" y="45"/>
                      </a:cubicBezTo>
                      <a:cubicBezTo>
                        <a:pt x="17455" y="613"/>
                        <a:pt x="2977" y="7903"/>
                        <a:pt x="405" y="22199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34" name="Freeform 3268">
                  <a:extLst>
                    <a:ext uri="{FF2B5EF4-FFF2-40B4-BE49-F238E27FC236}">
                      <a16:creationId xmlns:a16="http://schemas.microsoft.com/office/drawing/2014/main" id="{01D75746-8BAC-ED5F-896C-F691D7370FB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89669" y="1107672"/>
                  <a:ext cx="61145" cy="63469"/>
                </a:xfrm>
                <a:custGeom>
                  <a:avLst/>
                  <a:gdLst>
                    <a:gd name="connsiteX0" fmla="*/ 1087 w 61145"/>
                    <a:gd name="connsiteY0" fmla="*/ 21692 h 63469"/>
                    <a:gd name="connsiteX1" fmla="*/ 1658 w 61145"/>
                    <a:gd name="connsiteY1" fmla="*/ 38544 h 63469"/>
                    <a:gd name="connsiteX2" fmla="*/ 15564 w 61145"/>
                    <a:gd name="connsiteY2" fmla="*/ 54260 h 63469"/>
                    <a:gd name="connsiteX3" fmla="*/ 20708 w 61145"/>
                    <a:gd name="connsiteY3" fmla="*/ 56343 h 63469"/>
                    <a:gd name="connsiteX4" fmla="*/ 26423 w 61145"/>
                    <a:gd name="connsiteY4" fmla="*/ 62023 h 63469"/>
                    <a:gd name="connsiteX5" fmla="*/ 36996 w 61145"/>
                    <a:gd name="connsiteY5" fmla="*/ 62970 h 63469"/>
                    <a:gd name="connsiteX6" fmla="*/ 60522 w 61145"/>
                    <a:gd name="connsiteY6" fmla="*/ 38450 h 63469"/>
                    <a:gd name="connsiteX7" fmla="*/ 48902 w 61145"/>
                    <a:gd name="connsiteY7" fmla="*/ 6924 h 63469"/>
                    <a:gd name="connsiteX8" fmla="*/ 41663 w 61145"/>
                    <a:gd name="connsiteY8" fmla="*/ 2569 h 63469"/>
                    <a:gd name="connsiteX9" fmla="*/ 29280 w 61145"/>
                    <a:gd name="connsiteY9" fmla="*/ 12 h 63469"/>
                    <a:gd name="connsiteX10" fmla="*/ 12326 w 61145"/>
                    <a:gd name="connsiteY10" fmla="*/ 5409 h 63469"/>
                    <a:gd name="connsiteX11" fmla="*/ 4706 w 61145"/>
                    <a:gd name="connsiteY11" fmla="*/ 13551 h 63469"/>
                    <a:gd name="connsiteX12" fmla="*/ 1087 w 61145"/>
                    <a:gd name="connsiteY12" fmla="*/ 21692 h 63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1145" h="63469">
                      <a:moveTo>
                        <a:pt x="1087" y="21692"/>
                      </a:moveTo>
                      <a:cubicBezTo>
                        <a:pt x="-533" y="26899"/>
                        <a:pt x="-342" y="33527"/>
                        <a:pt x="1658" y="38544"/>
                      </a:cubicBezTo>
                      <a:cubicBezTo>
                        <a:pt x="4325" y="45361"/>
                        <a:pt x="8992" y="50852"/>
                        <a:pt x="15564" y="54260"/>
                      </a:cubicBezTo>
                      <a:cubicBezTo>
                        <a:pt x="17184" y="55112"/>
                        <a:pt x="18898" y="55775"/>
                        <a:pt x="20708" y="56343"/>
                      </a:cubicBezTo>
                      <a:cubicBezTo>
                        <a:pt x="22042" y="58709"/>
                        <a:pt x="23851" y="60887"/>
                        <a:pt x="26423" y="62023"/>
                      </a:cubicBezTo>
                      <a:cubicBezTo>
                        <a:pt x="29852" y="63632"/>
                        <a:pt x="33281" y="63822"/>
                        <a:pt x="36996" y="62970"/>
                      </a:cubicBezTo>
                      <a:cubicBezTo>
                        <a:pt x="48616" y="60319"/>
                        <a:pt x="58141" y="49905"/>
                        <a:pt x="60522" y="38450"/>
                      </a:cubicBezTo>
                      <a:cubicBezTo>
                        <a:pt x="62904" y="27089"/>
                        <a:pt x="58332" y="13929"/>
                        <a:pt x="48902" y="6924"/>
                      </a:cubicBezTo>
                      <a:cubicBezTo>
                        <a:pt x="46616" y="5219"/>
                        <a:pt x="44330" y="3610"/>
                        <a:pt x="41663" y="2569"/>
                      </a:cubicBezTo>
                      <a:cubicBezTo>
                        <a:pt x="37377" y="959"/>
                        <a:pt x="33948" y="202"/>
                        <a:pt x="29280" y="12"/>
                      </a:cubicBezTo>
                      <a:cubicBezTo>
                        <a:pt x="23470" y="-177"/>
                        <a:pt x="16898" y="1811"/>
                        <a:pt x="12326" y="5409"/>
                      </a:cubicBezTo>
                      <a:cubicBezTo>
                        <a:pt x="8992" y="7965"/>
                        <a:pt x="7087" y="10142"/>
                        <a:pt x="4706" y="13551"/>
                      </a:cubicBezTo>
                      <a:cubicBezTo>
                        <a:pt x="2896" y="16012"/>
                        <a:pt x="1944" y="18852"/>
                        <a:pt x="1087" y="2169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35" name="Freeform 3271">
                  <a:extLst>
                    <a:ext uri="{FF2B5EF4-FFF2-40B4-BE49-F238E27FC236}">
                      <a16:creationId xmlns:a16="http://schemas.microsoft.com/office/drawing/2014/main" id="{A7BCD9FD-DEE7-937E-3EDD-362E503CEA0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74623" y="1237456"/>
                  <a:ext cx="61114" cy="60572"/>
                </a:xfrm>
                <a:custGeom>
                  <a:avLst/>
                  <a:gdLst>
                    <a:gd name="connsiteX0" fmla="*/ 703 w 61114"/>
                    <a:gd name="connsiteY0" fmla="*/ 23219 h 60572"/>
                    <a:gd name="connsiteX1" fmla="*/ 513 w 61114"/>
                    <a:gd name="connsiteY1" fmla="*/ 34864 h 60572"/>
                    <a:gd name="connsiteX2" fmla="*/ 7180 w 61114"/>
                    <a:gd name="connsiteY2" fmla="*/ 47929 h 60572"/>
                    <a:gd name="connsiteX3" fmla="*/ 18705 w 61114"/>
                    <a:gd name="connsiteY3" fmla="*/ 54556 h 60572"/>
                    <a:gd name="connsiteX4" fmla="*/ 20706 w 61114"/>
                    <a:gd name="connsiteY4" fmla="*/ 54934 h 60572"/>
                    <a:gd name="connsiteX5" fmla="*/ 22515 w 61114"/>
                    <a:gd name="connsiteY5" fmla="*/ 56828 h 60572"/>
                    <a:gd name="connsiteX6" fmla="*/ 32612 w 61114"/>
                    <a:gd name="connsiteY6" fmla="*/ 60520 h 60572"/>
                    <a:gd name="connsiteX7" fmla="*/ 52614 w 61114"/>
                    <a:gd name="connsiteY7" fmla="*/ 51053 h 60572"/>
                    <a:gd name="connsiteX8" fmla="*/ 58139 w 61114"/>
                    <a:gd name="connsiteY8" fmla="*/ 43195 h 60572"/>
                    <a:gd name="connsiteX9" fmla="*/ 61091 w 61114"/>
                    <a:gd name="connsiteY9" fmla="*/ 30698 h 60572"/>
                    <a:gd name="connsiteX10" fmla="*/ 55186 w 61114"/>
                    <a:gd name="connsiteY10" fmla="*/ 12616 h 60572"/>
                    <a:gd name="connsiteX11" fmla="*/ 45471 w 61114"/>
                    <a:gd name="connsiteY11" fmla="*/ 3906 h 60572"/>
                    <a:gd name="connsiteX12" fmla="*/ 42613 w 61114"/>
                    <a:gd name="connsiteY12" fmla="*/ 2486 h 60572"/>
                    <a:gd name="connsiteX13" fmla="*/ 36136 w 61114"/>
                    <a:gd name="connsiteY13" fmla="*/ 403 h 60572"/>
                    <a:gd name="connsiteX14" fmla="*/ 703 w 61114"/>
                    <a:gd name="connsiteY14" fmla="*/ 23219 h 60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1114" h="60572">
                      <a:moveTo>
                        <a:pt x="703" y="23219"/>
                      </a:moveTo>
                      <a:cubicBezTo>
                        <a:pt x="-250" y="27101"/>
                        <a:pt x="-154" y="30982"/>
                        <a:pt x="513" y="34864"/>
                      </a:cubicBezTo>
                      <a:cubicBezTo>
                        <a:pt x="1465" y="39881"/>
                        <a:pt x="3656" y="44142"/>
                        <a:pt x="7180" y="47929"/>
                      </a:cubicBezTo>
                      <a:cubicBezTo>
                        <a:pt x="10228" y="51337"/>
                        <a:pt x="14419" y="53230"/>
                        <a:pt x="18705" y="54556"/>
                      </a:cubicBezTo>
                      <a:cubicBezTo>
                        <a:pt x="19372" y="54745"/>
                        <a:pt x="20039" y="54840"/>
                        <a:pt x="20706" y="54934"/>
                      </a:cubicBezTo>
                      <a:cubicBezTo>
                        <a:pt x="21182" y="55597"/>
                        <a:pt x="21753" y="56260"/>
                        <a:pt x="22515" y="56828"/>
                      </a:cubicBezTo>
                      <a:cubicBezTo>
                        <a:pt x="25277" y="59195"/>
                        <a:pt x="28897" y="60899"/>
                        <a:pt x="32612" y="60520"/>
                      </a:cubicBezTo>
                      <a:cubicBezTo>
                        <a:pt x="40232" y="59763"/>
                        <a:pt x="47185" y="56544"/>
                        <a:pt x="52614" y="51053"/>
                      </a:cubicBezTo>
                      <a:cubicBezTo>
                        <a:pt x="54805" y="48781"/>
                        <a:pt x="56805" y="46035"/>
                        <a:pt x="58139" y="43195"/>
                      </a:cubicBezTo>
                      <a:cubicBezTo>
                        <a:pt x="60139" y="38935"/>
                        <a:pt x="60901" y="35242"/>
                        <a:pt x="61091" y="30698"/>
                      </a:cubicBezTo>
                      <a:cubicBezTo>
                        <a:pt x="61377" y="24544"/>
                        <a:pt x="58996" y="17444"/>
                        <a:pt x="55186" y="12616"/>
                      </a:cubicBezTo>
                      <a:cubicBezTo>
                        <a:pt x="52233" y="8923"/>
                        <a:pt x="49566" y="6367"/>
                        <a:pt x="45471" y="3906"/>
                      </a:cubicBezTo>
                      <a:cubicBezTo>
                        <a:pt x="44518" y="3338"/>
                        <a:pt x="43565" y="2864"/>
                        <a:pt x="42613" y="2486"/>
                      </a:cubicBezTo>
                      <a:cubicBezTo>
                        <a:pt x="40517" y="1634"/>
                        <a:pt x="38422" y="782"/>
                        <a:pt x="36136" y="403"/>
                      </a:cubicBezTo>
                      <a:cubicBezTo>
                        <a:pt x="20324" y="-2153"/>
                        <a:pt x="4608" y="7693"/>
                        <a:pt x="703" y="23219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36" name="Freeform 3272">
                  <a:extLst>
                    <a:ext uri="{FF2B5EF4-FFF2-40B4-BE49-F238E27FC236}">
                      <a16:creationId xmlns:a16="http://schemas.microsoft.com/office/drawing/2014/main" id="{EC403114-BFA3-771A-C699-881C67F5E6E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88748" y="1218612"/>
                  <a:ext cx="74896" cy="64578"/>
                </a:xfrm>
                <a:custGeom>
                  <a:avLst/>
                  <a:gdLst>
                    <a:gd name="connsiteX0" fmla="*/ 377 w 74896"/>
                    <a:gd name="connsiteY0" fmla="*/ 24454 h 64578"/>
                    <a:gd name="connsiteX1" fmla="*/ 22665 w 74896"/>
                    <a:gd name="connsiteY1" fmla="*/ 61566 h 64578"/>
                    <a:gd name="connsiteX2" fmla="*/ 70957 w 74896"/>
                    <a:gd name="connsiteY2" fmla="*/ 50678 h 64578"/>
                    <a:gd name="connsiteX3" fmla="*/ 73814 w 74896"/>
                    <a:gd name="connsiteY3" fmla="*/ 36477 h 64578"/>
                    <a:gd name="connsiteX4" fmla="*/ 66766 w 74896"/>
                    <a:gd name="connsiteY4" fmla="*/ 11389 h 64578"/>
                    <a:gd name="connsiteX5" fmla="*/ 52573 w 74896"/>
                    <a:gd name="connsiteY5" fmla="*/ 3626 h 64578"/>
                    <a:gd name="connsiteX6" fmla="*/ 41810 w 74896"/>
                    <a:gd name="connsiteY6" fmla="*/ 691 h 64578"/>
                    <a:gd name="connsiteX7" fmla="*/ 15236 w 74896"/>
                    <a:gd name="connsiteY7" fmla="*/ 4478 h 64578"/>
                    <a:gd name="connsiteX8" fmla="*/ 377 w 74896"/>
                    <a:gd name="connsiteY8" fmla="*/ 24454 h 64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4896" h="64578">
                      <a:moveTo>
                        <a:pt x="377" y="24454"/>
                      </a:moveTo>
                      <a:cubicBezTo>
                        <a:pt x="-2100" y="40075"/>
                        <a:pt x="7901" y="55980"/>
                        <a:pt x="22665" y="61566"/>
                      </a:cubicBezTo>
                      <a:cubicBezTo>
                        <a:pt x="39238" y="67909"/>
                        <a:pt x="58860" y="64217"/>
                        <a:pt x="70957" y="50678"/>
                      </a:cubicBezTo>
                      <a:cubicBezTo>
                        <a:pt x="74386" y="46891"/>
                        <a:pt x="75433" y="41211"/>
                        <a:pt x="73814" y="36477"/>
                      </a:cubicBezTo>
                      <a:cubicBezTo>
                        <a:pt x="76767" y="27673"/>
                        <a:pt x="73433" y="17732"/>
                        <a:pt x="66766" y="11389"/>
                      </a:cubicBezTo>
                      <a:cubicBezTo>
                        <a:pt x="62670" y="7508"/>
                        <a:pt x="57812" y="5425"/>
                        <a:pt x="52573" y="3626"/>
                      </a:cubicBezTo>
                      <a:cubicBezTo>
                        <a:pt x="49049" y="2395"/>
                        <a:pt x="45525" y="1354"/>
                        <a:pt x="41810" y="691"/>
                      </a:cubicBezTo>
                      <a:cubicBezTo>
                        <a:pt x="32571" y="-824"/>
                        <a:pt x="23522" y="28"/>
                        <a:pt x="15236" y="4478"/>
                      </a:cubicBezTo>
                      <a:cubicBezTo>
                        <a:pt x="7806" y="8454"/>
                        <a:pt x="1710" y="16123"/>
                        <a:pt x="377" y="2445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37" name="Freeform 3273">
                  <a:extLst>
                    <a:ext uri="{FF2B5EF4-FFF2-40B4-BE49-F238E27FC236}">
                      <a16:creationId xmlns:a16="http://schemas.microsoft.com/office/drawing/2014/main" id="{D9A214E4-8D71-E56E-4BBD-EE543062F2E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60199" y="1134950"/>
                  <a:ext cx="61113" cy="62462"/>
                </a:xfrm>
                <a:custGeom>
                  <a:avLst/>
                  <a:gdLst>
                    <a:gd name="connsiteX0" fmla="*/ 351 w 61113"/>
                    <a:gd name="connsiteY0" fmla="*/ 25372 h 62462"/>
                    <a:gd name="connsiteX1" fmla="*/ 4541 w 61113"/>
                    <a:gd name="connsiteY1" fmla="*/ 46011 h 62462"/>
                    <a:gd name="connsiteX2" fmla="*/ 14257 w 61113"/>
                    <a:gd name="connsiteY2" fmla="*/ 54721 h 62462"/>
                    <a:gd name="connsiteX3" fmla="*/ 24544 w 61113"/>
                    <a:gd name="connsiteY3" fmla="*/ 57656 h 62462"/>
                    <a:gd name="connsiteX4" fmla="*/ 28640 w 61113"/>
                    <a:gd name="connsiteY4" fmla="*/ 60875 h 62462"/>
                    <a:gd name="connsiteX5" fmla="*/ 39213 w 61113"/>
                    <a:gd name="connsiteY5" fmla="*/ 61821 h 62462"/>
                    <a:gd name="connsiteX6" fmla="*/ 57501 w 61113"/>
                    <a:gd name="connsiteY6" fmla="*/ 46106 h 62462"/>
                    <a:gd name="connsiteX7" fmla="*/ 59882 w 61113"/>
                    <a:gd name="connsiteY7" fmla="*/ 22816 h 62462"/>
                    <a:gd name="connsiteX8" fmla="*/ 49309 w 61113"/>
                    <a:gd name="connsiteY8" fmla="*/ 7384 h 62462"/>
                    <a:gd name="connsiteX9" fmla="*/ 44070 w 61113"/>
                    <a:gd name="connsiteY9" fmla="*/ 3787 h 62462"/>
                    <a:gd name="connsiteX10" fmla="*/ 37879 w 61113"/>
                    <a:gd name="connsiteY10" fmla="*/ 1325 h 62462"/>
                    <a:gd name="connsiteX11" fmla="*/ 28354 w 61113"/>
                    <a:gd name="connsiteY11" fmla="*/ 0 h 62462"/>
                    <a:gd name="connsiteX12" fmla="*/ 8828 w 61113"/>
                    <a:gd name="connsiteY12" fmla="*/ 8805 h 62462"/>
                    <a:gd name="connsiteX13" fmla="*/ 351 w 61113"/>
                    <a:gd name="connsiteY13" fmla="*/ 25372 h 62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113" h="62462">
                      <a:moveTo>
                        <a:pt x="351" y="25372"/>
                      </a:moveTo>
                      <a:cubicBezTo>
                        <a:pt x="-602" y="32473"/>
                        <a:pt x="255" y="40047"/>
                        <a:pt x="4541" y="46011"/>
                      </a:cubicBezTo>
                      <a:cubicBezTo>
                        <a:pt x="7113" y="49703"/>
                        <a:pt x="10257" y="52543"/>
                        <a:pt x="14257" y="54721"/>
                      </a:cubicBezTo>
                      <a:cubicBezTo>
                        <a:pt x="17496" y="56520"/>
                        <a:pt x="20925" y="57372"/>
                        <a:pt x="24544" y="57656"/>
                      </a:cubicBezTo>
                      <a:cubicBezTo>
                        <a:pt x="25687" y="58981"/>
                        <a:pt x="27021" y="60117"/>
                        <a:pt x="28640" y="60875"/>
                      </a:cubicBezTo>
                      <a:cubicBezTo>
                        <a:pt x="31878" y="62389"/>
                        <a:pt x="35688" y="63052"/>
                        <a:pt x="39213" y="61821"/>
                      </a:cubicBezTo>
                      <a:cubicBezTo>
                        <a:pt x="47023" y="59076"/>
                        <a:pt x="53595" y="53490"/>
                        <a:pt x="57501" y="46106"/>
                      </a:cubicBezTo>
                      <a:cubicBezTo>
                        <a:pt x="61215" y="39005"/>
                        <a:pt x="62168" y="30579"/>
                        <a:pt x="59882" y="22816"/>
                      </a:cubicBezTo>
                      <a:cubicBezTo>
                        <a:pt x="58167" y="16946"/>
                        <a:pt x="54262" y="10982"/>
                        <a:pt x="49309" y="7384"/>
                      </a:cubicBezTo>
                      <a:cubicBezTo>
                        <a:pt x="47595" y="6154"/>
                        <a:pt x="45880" y="4828"/>
                        <a:pt x="44070" y="3787"/>
                      </a:cubicBezTo>
                      <a:cubicBezTo>
                        <a:pt x="42165" y="2746"/>
                        <a:pt x="39975" y="1988"/>
                        <a:pt x="37879" y="1325"/>
                      </a:cubicBezTo>
                      <a:cubicBezTo>
                        <a:pt x="34831" y="284"/>
                        <a:pt x="31497" y="0"/>
                        <a:pt x="28354" y="0"/>
                      </a:cubicBezTo>
                      <a:cubicBezTo>
                        <a:pt x="20925" y="189"/>
                        <a:pt x="13876" y="3598"/>
                        <a:pt x="8828" y="8805"/>
                      </a:cubicBezTo>
                      <a:cubicBezTo>
                        <a:pt x="4351" y="13160"/>
                        <a:pt x="1113" y="19408"/>
                        <a:pt x="351" y="2537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38" name="Freeform 3274">
                  <a:extLst>
                    <a:ext uri="{FF2B5EF4-FFF2-40B4-BE49-F238E27FC236}">
                      <a16:creationId xmlns:a16="http://schemas.microsoft.com/office/drawing/2014/main" id="{EC466985-38D9-9C4A-9C5C-8885BE52D74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24413" y="1143146"/>
                  <a:ext cx="61589" cy="71713"/>
                </a:xfrm>
                <a:custGeom>
                  <a:avLst/>
                  <a:gdLst>
                    <a:gd name="connsiteX0" fmla="*/ 1097 w 61589"/>
                    <a:gd name="connsiteY0" fmla="*/ 23329 h 71713"/>
                    <a:gd name="connsiteX1" fmla="*/ 906 w 61589"/>
                    <a:gd name="connsiteY1" fmla="*/ 39897 h 71713"/>
                    <a:gd name="connsiteX2" fmla="*/ 16241 w 61589"/>
                    <a:gd name="connsiteY2" fmla="*/ 66405 h 71713"/>
                    <a:gd name="connsiteX3" fmla="*/ 26052 w 61589"/>
                    <a:gd name="connsiteY3" fmla="*/ 70098 h 71713"/>
                    <a:gd name="connsiteX4" fmla="*/ 40911 w 61589"/>
                    <a:gd name="connsiteY4" fmla="*/ 70950 h 71713"/>
                    <a:gd name="connsiteX5" fmla="*/ 59866 w 61589"/>
                    <a:gd name="connsiteY5" fmla="*/ 49743 h 71713"/>
                    <a:gd name="connsiteX6" fmla="*/ 61580 w 61589"/>
                    <a:gd name="connsiteY6" fmla="*/ 37152 h 71713"/>
                    <a:gd name="connsiteX7" fmla="*/ 59580 w 61589"/>
                    <a:gd name="connsiteY7" fmla="*/ 23708 h 71713"/>
                    <a:gd name="connsiteX8" fmla="*/ 51484 w 61589"/>
                    <a:gd name="connsiteY8" fmla="*/ 9886 h 71713"/>
                    <a:gd name="connsiteX9" fmla="*/ 37577 w 61589"/>
                    <a:gd name="connsiteY9" fmla="*/ 1365 h 71713"/>
                    <a:gd name="connsiteX10" fmla="*/ 9002 w 61589"/>
                    <a:gd name="connsiteY10" fmla="*/ 8844 h 71713"/>
                    <a:gd name="connsiteX11" fmla="*/ 1097 w 61589"/>
                    <a:gd name="connsiteY11" fmla="*/ 23329 h 71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1589" h="71713">
                      <a:moveTo>
                        <a:pt x="1097" y="23329"/>
                      </a:moveTo>
                      <a:cubicBezTo>
                        <a:pt x="-523" y="28820"/>
                        <a:pt x="-142" y="34406"/>
                        <a:pt x="906" y="39897"/>
                      </a:cubicBezTo>
                      <a:cubicBezTo>
                        <a:pt x="2811" y="50216"/>
                        <a:pt x="9383" y="58832"/>
                        <a:pt x="16241" y="66405"/>
                      </a:cubicBezTo>
                      <a:cubicBezTo>
                        <a:pt x="18432" y="68867"/>
                        <a:pt x="22814" y="70192"/>
                        <a:pt x="26052" y="70098"/>
                      </a:cubicBezTo>
                      <a:cubicBezTo>
                        <a:pt x="30624" y="71802"/>
                        <a:pt x="35768" y="72275"/>
                        <a:pt x="40911" y="70950"/>
                      </a:cubicBezTo>
                      <a:cubicBezTo>
                        <a:pt x="50912" y="68299"/>
                        <a:pt x="56913" y="58926"/>
                        <a:pt x="59866" y="49743"/>
                      </a:cubicBezTo>
                      <a:cubicBezTo>
                        <a:pt x="61199" y="45672"/>
                        <a:pt x="61485" y="41412"/>
                        <a:pt x="61580" y="37152"/>
                      </a:cubicBezTo>
                      <a:cubicBezTo>
                        <a:pt x="61676" y="32702"/>
                        <a:pt x="61009" y="27968"/>
                        <a:pt x="59580" y="23708"/>
                      </a:cubicBezTo>
                      <a:cubicBezTo>
                        <a:pt x="57961" y="18501"/>
                        <a:pt x="55199" y="13957"/>
                        <a:pt x="51484" y="9886"/>
                      </a:cubicBezTo>
                      <a:cubicBezTo>
                        <a:pt x="47674" y="5720"/>
                        <a:pt x="42816" y="3164"/>
                        <a:pt x="37577" y="1365"/>
                      </a:cubicBezTo>
                      <a:cubicBezTo>
                        <a:pt x="27576" y="-2138"/>
                        <a:pt x="16241" y="1365"/>
                        <a:pt x="9002" y="8844"/>
                      </a:cubicBezTo>
                      <a:cubicBezTo>
                        <a:pt x="5097" y="12915"/>
                        <a:pt x="2716" y="18028"/>
                        <a:pt x="1097" y="23329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grpSp>
              <p:nvGrpSpPr>
                <p:cNvPr id="639" name="Graphic 6797">
                  <a:extLst>
                    <a:ext uri="{FF2B5EF4-FFF2-40B4-BE49-F238E27FC236}">
                      <a16:creationId xmlns:a16="http://schemas.microsoft.com/office/drawing/2014/main" id="{A70601A4-DE09-0A25-D205-1894DA59E539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6775105" y="1131663"/>
                  <a:ext cx="128969" cy="88681"/>
                  <a:chOff x="6775105" y="1131663"/>
                  <a:chExt cx="128969" cy="88681"/>
                </a:xfrm>
                <a:solidFill>
                  <a:srgbClr val="E6E6E6"/>
                </a:solidFill>
              </p:grpSpPr>
              <p:sp>
                <p:nvSpPr>
                  <p:cNvPr id="661" name="Freeform 261">
                    <a:extLst>
                      <a:ext uri="{FF2B5EF4-FFF2-40B4-BE49-F238E27FC236}">
                        <a16:creationId xmlns:a16="http://schemas.microsoft.com/office/drawing/2014/main" id="{A4042561-6A6F-4C07-486B-6BE838E0D6AA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6872950" y="1167368"/>
                    <a:ext cx="400" cy="716"/>
                  </a:xfrm>
                  <a:custGeom>
                    <a:avLst/>
                    <a:gdLst>
                      <a:gd name="connsiteX0" fmla="*/ 400 w 400"/>
                      <a:gd name="connsiteY0" fmla="*/ 717 h 716"/>
                      <a:gd name="connsiteX1" fmla="*/ 400 w 400"/>
                      <a:gd name="connsiteY1" fmla="*/ 717 h 716"/>
                      <a:gd name="connsiteX2" fmla="*/ 400 w 400"/>
                      <a:gd name="connsiteY2" fmla="*/ 717 h 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00" h="716">
                        <a:moveTo>
                          <a:pt x="400" y="717"/>
                        </a:moveTo>
                        <a:cubicBezTo>
                          <a:pt x="19" y="-40"/>
                          <a:pt x="-267" y="-419"/>
                          <a:pt x="400" y="717"/>
                        </a:cubicBezTo>
                        <a:lnTo>
                          <a:pt x="400" y="717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b="1"/>
                  </a:p>
                </p:txBody>
              </p:sp>
              <p:sp>
                <p:nvSpPr>
                  <p:cNvPr id="662" name="Freeform 262">
                    <a:extLst>
                      <a:ext uri="{FF2B5EF4-FFF2-40B4-BE49-F238E27FC236}">
                        <a16:creationId xmlns:a16="http://schemas.microsoft.com/office/drawing/2014/main" id="{3B05E36B-586B-231B-1A6D-023E5365B7E4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6775105" y="1131663"/>
                    <a:ext cx="128969" cy="88681"/>
                  </a:xfrm>
                  <a:custGeom>
                    <a:avLst/>
                    <a:gdLst>
                      <a:gd name="connsiteX0" fmla="*/ 43 w 128969"/>
                      <a:gd name="connsiteY0" fmla="*/ 54694 h 88681"/>
                      <a:gd name="connsiteX1" fmla="*/ 16331 w 128969"/>
                      <a:gd name="connsiteY1" fmla="*/ 83664 h 88681"/>
                      <a:gd name="connsiteX2" fmla="*/ 49097 w 128969"/>
                      <a:gd name="connsiteY2" fmla="*/ 84516 h 88681"/>
                      <a:gd name="connsiteX3" fmla="*/ 52621 w 128969"/>
                      <a:gd name="connsiteY3" fmla="*/ 81960 h 88681"/>
                      <a:gd name="connsiteX4" fmla="*/ 70814 w 128969"/>
                      <a:gd name="connsiteY4" fmla="*/ 69084 h 88681"/>
                      <a:gd name="connsiteX5" fmla="*/ 74052 w 128969"/>
                      <a:gd name="connsiteY5" fmla="*/ 53463 h 88681"/>
                      <a:gd name="connsiteX6" fmla="*/ 74814 w 128969"/>
                      <a:gd name="connsiteY6" fmla="*/ 51286 h 88681"/>
                      <a:gd name="connsiteX7" fmla="*/ 104627 w 128969"/>
                      <a:gd name="connsiteY7" fmla="*/ 77037 h 88681"/>
                      <a:gd name="connsiteX8" fmla="*/ 123297 w 128969"/>
                      <a:gd name="connsiteY8" fmla="*/ 71167 h 88681"/>
                      <a:gd name="connsiteX9" fmla="*/ 126535 w 128969"/>
                      <a:gd name="connsiteY9" fmla="*/ 65297 h 88681"/>
                      <a:gd name="connsiteX10" fmla="*/ 105390 w 128969"/>
                      <a:gd name="connsiteY10" fmla="*/ 3855 h 88681"/>
                      <a:gd name="connsiteX11" fmla="*/ 67480 w 128969"/>
                      <a:gd name="connsiteY11" fmla="*/ 13511 h 88681"/>
                      <a:gd name="connsiteX12" fmla="*/ 65003 w 128969"/>
                      <a:gd name="connsiteY12" fmla="*/ 29416 h 88681"/>
                      <a:gd name="connsiteX13" fmla="*/ 64623 w 128969"/>
                      <a:gd name="connsiteY13" fmla="*/ 29037 h 88681"/>
                      <a:gd name="connsiteX14" fmla="*/ 49097 w 128969"/>
                      <a:gd name="connsiteY14" fmla="*/ 20422 h 88681"/>
                      <a:gd name="connsiteX15" fmla="*/ 17569 w 128969"/>
                      <a:gd name="connsiteY15" fmla="*/ 24304 h 88681"/>
                      <a:gd name="connsiteX16" fmla="*/ 4901 w 128969"/>
                      <a:gd name="connsiteY16" fmla="*/ 37653 h 88681"/>
                      <a:gd name="connsiteX17" fmla="*/ 43 w 128969"/>
                      <a:gd name="connsiteY17" fmla="*/ 54694 h 88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28969" h="88681">
                        <a:moveTo>
                          <a:pt x="43" y="54694"/>
                        </a:moveTo>
                        <a:cubicBezTo>
                          <a:pt x="-624" y="66717"/>
                          <a:pt x="6520" y="77321"/>
                          <a:pt x="16331" y="83664"/>
                        </a:cubicBezTo>
                        <a:cubicBezTo>
                          <a:pt x="26046" y="90007"/>
                          <a:pt x="39095" y="90385"/>
                          <a:pt x="49097" y="84516"/>
                        </a:cubicBezTo>
                        <a:cubicBezTo>
                          <a:pt x="50335" y="83758"/>
                          <a:pt x="51478" y="82906"/>
                          <a:pt x="52621" y="81960"/>
                        </a:cubicBezTo>
                        <a:cubicBezTo>
                          <a:pt x="60146" y="80161"/>
                          <a:pt x="66527" y="75427"/>
                          <a:pt x="70814" y="69084"/>
                        </a:cubicBezTo>
                        <a:cubicBezTo>
                          <a:pt x="73957" y="64445"/>
                          <a:pt x="74909" y="58859"/>
                          <a:pt x="74052" y="53463"/>
                        </a:cubicBezTo>
                        <a:cubicBezTo>
                          <a:pt x="74338" y="52800"/>
                          <a:pt x="74624" y="52043"/>
                          <a:pt x="74814" y="51286"/>
                        </a:cubicBezTo>
                        <a:cubicBezTo>
                          <a:pt x="82910" y="61794"/>
                          <a:pt x="92912" y="70599"/>
                          <a:pt x="104627" y="77037"/>
                        </a:cubicBezTo>
                        <a:cubicBezTo>
                          <a:pt x="110914" y="80539"/>
                          <a:pt x="120153" y="77794"/>
                          <a:pt x="123297" y="71167"/>
                        </a:cubicBezTo>
                        <a:cubicBezTo>
                          <a:pt x="124630" y="69557"/>
                          <a:pt x="125773" y="67569"/>
                          <a:pt x="126535" y="65297"/>
                        </a:cubicBezTo>
                        <a:cubicBezTo>
                          <a:pt x="133393" y="43806"/>
                          <a:pt x="125583" y="15594"/>
                          <a:pt x="105390" y="3855"/>
                        </a:cubicBezTo>
                        <a:cubicBezTo>
                          <a:pt x="92721" y="-3625"/>
                          <a:pt x="74433" y="-122"/>
                          <a:pt x="67480" y="13511"/>
                        </a:cubicBezTo>
                        <a:cubicBezTo>
                          <a:pt x="64908" y="18529"/>
                          <a:pt x="64337" y="24020"/>
                          <a:pt x="65003" y="29416"/>
                        </a:cubicBezTo>
                        <a:cubicBezTo>
                          <a:pt x="64908" y="29321"/>
                          <a:pt x="64718" y="29132"/>
                          <a:pt x="64623" y="29037"/>
                        </a:cubicBezTo>
                        <a:cubicBezTo>
                          <a:pt x="59955" y="24967"/>
                          <a:pt x="54907" y="22410"/>
                          <a:pt x="49097" y="20422"/>
                        </a:cubicBezTo>
                        <a:cubicBezTo>
                          <a:pt x="38810" y="16919"/>
                          <a:pt x="26713" y="18434"/>
                          <a:pt x="17569" y="24304"/>
                        </a:cubicBezTo>
                        <a:cubicBezTo>
                          <a:pt x="12330" y="27712"/>
                          <a:pt x="8139" y="32256"/>
                          <a:pt x="4901" y="37653"/>
                        </a:cubicBezTo>
                        <a:cubicBezTo>
                          <a:pt x="1758" y="42954"/>
                          <a:pt x="424" y="48729"/>
                          <a:pt x="43" y="54694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b="1"/>
                  </a:p>
                </p:txBody>
              </p:sp>
            </p:grpSp>
            <p:sp>
              <p:nvSpPr>
                <p:cNvPr id="640" name="Freeform 3291">
                  <a:extLst>
                    <a:ext uri="{FF2B5EF4-FFF2-40B4-BE49-F238E27FC236}">
                      <a16:creationId xmlns:a16="http://schemas.microsoft.com/office/drawing/2014/main" id="{FDA2AE54-790D-BEE4-5E6A-7CF3F5FEF8F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86717" y="1073530"/>
                  <a:ext cx="57691" cy="61760"/>
                </a:xfrm>
                <a:custGeom>
                  <a:avLst/>
                  <a:gdLst>
                    <a:gd name="connsiteX0" fmla="*/ 1098 w 57691"/>
                    <a:gd name="connsiteY0" fmla="*/ 20427 h 61760"/>
                    <a:gd name="connsiteX1" fmla="*/ 146 w 57691"/>
                    <a:gd name="connsiteY1" fmla="*/ 29800 h 61760"/>
                    <a:gd name="connsiteX2" fmla="*/ 3480 w 57691"/>
                    <a:gd name="connsiteY2" fmla="*/ 39930 h 61760"/>
                    <a:gd name="connsiteX3" fmla="*/ 3480 w 57691"/>
                    <a:gd name="connsiteY3" fmla="*/ 40024 h 61760"/>
                    <a:gd name="connsiteX4" fmla="*/ 2527 w 57691"/>
                    <a:gd name="connsiteY4" fmla="*/ 50533 h 61760"/>
                    <a:gd name="connsiteX5" fmla="*/ 9290 w 57691"/>
                    <a:gd name="connsiteY5" fmla="*/ 58580 h 61760"/>
                    <a:gd name="connsiteX6" fmla="*/ 19387 w 57691"/>
                    <a:gd name="connsiteY6" fmla="*/ 61515 h 61760"/>
                    <a:gd name="connsiteX7" fmla="*/ 33007 w 57691"/>
                    <a:gd name="connsiteY7" fmla="*/ 60758 h 61760"/>
                    <a:gd name="connsiteX8" fmla="*/ 42437 w 57691"/>
                    <a:gd name="connsiteY8" fmla="*/ 56876 h 61760"/>
                    <a:gd name="connsiteX9" fmla="*/ 50057 w 57691"/>
                    <a:gd name="connsiteY9" fmla="*/ 50249 h 61760"/>
                    <a:gd name="connsiteX10" fmla="*/ 56343 w 57691"/>
                    <a:gd name="connsiteY10" fmla="*/ 38509 h 61760"/>
                    <a:gd name="connsiteX11" fmla="*/ 57677 w 57691"/>
                    <a:gd name="connsiteY11" fmla="*/ 28379 h 61760"/>
                    <a:gd name="connsiteX12" fmla="*/ 48342 w 57691"/>
                    <a:gd name="connsiteY12" fmla="*/ 8025 h 61760"/>
                    <a:gd name="connsiteX13" fmla="*/ 7290 w 57691"/>
                    <a:gd name="connsiteY13" fmla="*/ 9161 h 61760"/>
                    <a:gd name="connsiteX14" fmla="*/ 1098 w 57691"/>
                    <a:gd name="connsiteY14" fmla="*/ 20427 h 61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7691" h="61760">
                      <a:moveTo>
                        <a:pt x="1098" y="20427"/>
                      </a:moveTo>
                      <a:cubicBezTo>
                        <a:pt x="146" y="23362"/>
                        <a:pt x="-235" y="26770"/>
                        <a:pt x="146" y="29800"/>
                      </a:cubicBezTo>
                      <a:cubicBezTo>
                        <a:pt x="527" y="33492"/>
                        <a:pt x="1765" y="36900"/>
                        <a:pt x="3480" y="39930"/>
                      </a:cubicBezTo>
                      <a:cubicBezTo>
                        <a:pt x="3480" y="39930"/>
                        <a:pt x="3480" y="39930"/>
                        <a:pt x="3480" y="40024"/>
                      </a:cubicBezTo>
                      <a:cubicBezTo>
                        <a:pt x="1956" y="43243"/>
                        <a:pt x="1289" y="47030"/>
                        <a:pt x="2527" y="50533"/>
                      </a:cubicBezTo>
                      <a:cubicBezTo>
                        <a:pt x="3670" y="53752"/>
                        <a:pt x="5956" y="57255"/>
                        <a:pt x="9290" y="58580"/>
                      </a:cubicBezTo>
                      <a:cubicBezTo>
                        <a:pt x="12529" y="59905"/>
                        <a:pt x="15862" y="61136"/>
                        <a:pt x="19387" y="61515"/>
                      </a:cubicBezTo>
                      <a:cubicBezTo>
                        <a:pt x="24244" y="61988"/>
                        <a:pt x="28149" y="61799"/>
                        <a:pt x="33007" y="60758"/>
                      </a:cubicBezTo>
                      <a:cubicBezTo>
                        <a:pt x="36341" y="60095"/>
                        <a:pt x="39580" y="58580"/>
                        <a:pt x="42437" y="56876"/>
                      </a:cubicBezTo>
                      <a:cubicBezTo>
                        <a:pt x="45295" y="55172"/>
                        <a:pt x="48057" y="52900"/>
                        <a:pt x="50057" y="50249"/>
                      </a:cubicBezTo>
                      <a:cubicBezTo>
                        <a:pt x="53010" y="46367"/>
                        <a:pt x="54724" y="43054"/>
                        <a:pt x="56343" y="38509"/>
                      </a:cubicBezTo>
                      <a:cubicBezTo>
                        <a:pt x="57391" y="35291"/>
                        <a:pt x="57772" y="31693"/>
                        <a:pt x="57677" y="28379"/>
                      </a:cubicBezTo>
                      <a:cubicBezTo>
                        <a:pt x="57391" y="20711"/>
                        <a:pt x="53962" y="13232"/>
                        <a:pt x="48342" y="8025"/>
                      </a:cubicBezTo>
                      <a:cubicBezTo>
                        <a:pt x="37008" y="-2579"/>
                        <a:pt x="17577" y="-3147"/>
                        <a:pt x="7290" y="9161"/>
                      </a:cubicBezTo>
                      <a:cubicBezTo>
                        <a:pt x="4242" y="12664"/>
                        <a:pt x="2432" y="16072"/>
                        <a:pt x="1098" y="20427"/>
                      </a:cubicBezTo>
                      <a:close/>
                    </a:path>
                  </a:pathLst>
                </a:custGeom>
                <a:solidFill>
                  <a:srgbClr val="F6C0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41" name="Freeform 3292">
                  <a:extLst>
                    <a:ext uri="{FF2B5EF4-FFF2-40B4-BE49-F238E27FC236}">
                      <a16:creationId xmlns:a16="http://schemas.microsoft.com/office/drawing/2014/main" id="{E7D76890-9932-61F1-DDFA-7B073FE7E26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76093" y="987322"/>
                  <a:ext cx="46303" cy="45375"/>
                </a:xfrm>
                <a:custGeom>
                  <a:avLst/>
                  <a:gdLst>
                    <a:gd name="connsiteX0" fmla="*/ 674 w 46303"/>
                    <a:gd name="connsiteY0" fmla="*/ 16033 h 45375"/>
                    <a:gd name="connsiteX1" fmla="*/ 769 w 46303"/>
                    <a:gd name="connsiteY1" fmla="*/ 26068 h 45375"/>
                    <a:gd name="connsiteX2" fmla="*/ 5722 w 46303"/>
                    <a:gd name="connsiteY2" fmla="*/ 34778 h 45375"/>
                    <a:gd name="connsiteX3" fmla="*/ 8008 w 46303"/>
                    <a:gd name="connsiteY3" fmla="*/ 36766 h 45375"/>
                    <a:gd name="connsiteX4" fmla="*/ 8865 w 46303"/>
                    <a:gd name="connsiteY4" fmla="*/ 38659 h 45375"/>
                    <a:gd name="connsiteX5" fmla="*/ 12771 w 46303"/>
                    <a:gd name="connsiteY5" fmla="*/ 42257 h 45375"/>
                    <a:gd name="connsiteX6" fmla="*/ 30297 w 46303"/>
                    <a:gd name="connsiteY6" fmla="*/ 44529 h 45375"/>
                    <a:gd name="connsiteX7" fmla="*/ 43917 w 46303"/>
                    <a:gd name="connsiteY7" fmla="*/ 33263 h 45375"/>
                    <a:gd name="connsiteX8" fmla="*/ 45060 w 46303"/>
                    <a:gd name="connsiteY8" fmla="*/ 15559 h 45375"/>
                    <a:gd name="connsiteX9" fmla="*/ 32868 w 46303"/>
                    <a:gd name="connsiteY9" fmla="*/ 2305 h 45375"/>
                    <a:gd name="connsiteX10" fmla="*/ 14771 w 46303"/>
                    <a:gd name="connsiteY10" fmla="*/ 1358 h 45375"/>
                    <a:gd name="connsiteX11" fmla="*/ 5913 w 46303"/>
                    <a:gd name="connsiteY11" fmla="*/ 6944 h 45375"/>
                    <a:gd name="connsiteX12" fmla="*/ 674 w 46303"/>
                    <a:gd name="connsiteY12" fmla="*/ 16033 h 45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6303" h="45375">
                      <a:moveTo>
                        <a:pt x="674" y="16033"/>
                      </a:moveTo>
                      <a:cubicBezTo>
                        <a:pt x="-374" y="19251"/>
                        <a:pt x="-88" y="22849"/>
                        <a:pt x="769" y="26068"/>
                      </a:cubicBezTo>
                      <a:cubicBezTo>
                        <a:pt x="1531" y="29381"/>
                        <a:pt x="3436" y="32222"/>
                        <a:pt x="5722" y="34778"/>
                      </a:cubicBezTo>
                      <a:cubicBezTo>
                        <a:pt x="6389" y="35535"/>
                        <a:pt x="7151" y="36103"/>
                        <a:pt x="8008" y="36766"/>
                      </a:cubicBezTo>
                      <a:cubicBezTo>
                        <a:pt x="8294" y="37429"/>
                        <a:pt x="8580" y="37997"/>
                        <a:pt x="8865" y="38659"/>
                      </a:cubicBezTo>
                      <a:cubicBezTo>
                        <a:pt x="9818" y="40174"/>
                        <a:pt x="11151" y="41405"/>
                        <a:pt x="12771" y="42257"/>
                      </a:cubicBezTo>
                      <a:cubicBezTo>
                        <a:pt x="17819" y="45665"/>
                        <a:pt x="24582" y="46044"/>
                        <a:pt x="30297" y="44529"/>
                      </a:cubicBezTo>
                      <a:cubicBezTo>
                        <a:pt x="36107" y="43014"/>
                        <a:pt x="41346" y="38659"/>
                        <a:pt x="43917" y="33263"/>
                      </a:cubicBezTo>
                      <a:cubicBezTo>
                        <a:pt x="46489" y="27867"/>
                        <a:pt x="47156" y="21334"/>
                        <a:pt x="45060" y="15559"/>
                      </a:cubicBezTo>
                      <a:cubicBezTo>
                        <a:pt x="42965" y="9784"/>
                        <a:pt x="38583" y="4672"/>
                        <a:pt x="32868" y="2305"/>
                      </a:cubicBezTo>
                      <a:cubicBezTo>
                        <a:pt x="27249" y="-156"/>
                        <a:pt x="20676" y="-914"/>
                        <a:pt x="14771" y="1358"/>
                      </a:cubicBezTo>
                      <a:cubicBezTo>
                        <a:pt x="11437" y="2684"/>
                        <a:pt x="8580" y="4388"/>
                        <a:pt x="5913" y="6944"/>
                      </a:cubicBezTo>
                      <a:cubicBezTo>
                        <a:pt x="3246" y="9406"/>
                        <a:pt x="1722" y="12624"/>
                        <a:pt x="674" y="16033"/>
                      </a:cubicBezTo>
                      <a:close/>
                    </a:path>
                  </a:pathLst>
                </a:custGeom>
                <a:solidFill>
                  <a:srgbClr val="F6C0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42" name="Freeform 3298">
                  <a:extLst>
                    <a:ext uri="{FF2B5EF4-FFF2-40B4-BE49-F238E27FC236}">
                      <a16:creationId xmlns:a16="http://schemas.microsoft.com/office/drawing/2014/main" id="{E434004B-7ACA-4377-3A50-A2D30239FE8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92504" y="927089"/>
                  <a:ext cx="73260" cy="72731"/>
                </a:xfrm>
                <a:custGeom>
                  <a:avLst/>
                  <a:gdLst>
                    <a:gd name="connsiteX0" fmla="*/ 3014 w 73260"/>
                    <a:gd name="connsiteY0" fmla="*/ 39438 h 72731"/>
                    <a:gd name="connsiteX1" fmla="*/ 19778 w 73260"/>
                    <a:gd name="connsiteY1" fmla="*/ 59319 h 72731"/>
                    <a:gd name="connsiteX2" fmla="*/ 37876 w 73260"/>
                    <a:gd name="connsiteY2" fmla="*/ 72100 h 72731"/>
                    <a:gd name="connsiteX3" fmla="*/ 64927 w 73260"/>
                    <a:gd name="connsiteY3" fmla="*/ 63579 h 72731"/>
                    <a:gd name="connsiteX4" fmla="*/ 72833 w 73260"/>
                    <a:gd name="connsiteY4" fmla="*/ 36503 h 72731"/>
                    <a:gd name="connsiteX5" fmla="*/ 57402 w 73260"/>
                    <a:gd name="connsiteY5" fmla="*/ 10941 h 72731"/>
                    <a:gd name="connsiteX6" fmla="*/ 33209 w 73260"/>
                    <a:gd name="connsiteY6" fmla="*/ 243 h 72731"/>
                    <a:gd name="connsiteX7" fmla="*/ 6253 w 73260"/>
                    <a:gd name="connsiteY7" fmla="*/ 8764 h 72731"/>
                    <a:gd name="connsiteX8" fmla="*/ 3014 w 73260"/>
                    <a:gd name="connsiteY8" fmla="*/ 39438 h 72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60" h="72731">
                      <a:moveTo>
                        <a:pt x="3014" y="39438"/>
                      </a:moveTo>
                      <a:cubicBezTo>
                        <a:pt x="6634" y="47390"/>
                        <a:pt x="11872" y="55343"/>
                        <a:pt x="19778" y="59319"/>
                      </a:cubicBezTo>
                      <a:cubicBezTo>
                        <a:pt x="23588" y="65851"/>
                        <a:pt x="30542" y="70490"/>
                        <a:pt x="37876" y="72100"/>
                      </a:cubicBezTo>
                      <a:cubicBezTo>
                        <a:pt x="47686" y="74183"/>
                        <a:pt x="58259" y="71058"/>
                        <a:pt x="64927" y="63579"/>
                      </a:cubicBezTo>
                      <a:cubicBezTo>
                        <a:pt x="71404" y="56384"/>
                        <a:pt x="74452" y="45970"/>
                        <a:pt x="72833" y="36503"/>
                      </a:cubicBezTo>
                      <a:cubicBezTo>
                        <a:pt x="71118" y="26373"/>
                        <a:pt x="65689" y="17190"/>
                        <a:pt x="57402" y="10941"/>
                      </a:cubicBezTo>
                      <a:cubicBezTo>
                        <a:pt x="50353" y="5640"/>
                        <a:pt x="42162" y="1095"/>
                        <a:pt x="33209" y="243"/>
                      </a:cubicBezTo>
                      <a:cubicBezTo>
                        <a:pt x="23493" y="-703"/>
                        <a:pt x="12920" y="906"/>
                        <a:pt x="6253" y="8764"/>
                      </a:cubicBezTo>
                      <a:cubicBezTo>
                        <a:pt x="-1272" y="17379"/>
                        <a:pt x="-1558" y="29308"/>
                        <a:pt x="3014" y="39438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43" name="Freeform 3315">
                  <a:extLst>
                    <a:ext uri="{FF2B5EF4-FFF2-40B4-BE49-F238E27FC236}">
                      <a16:creationId xmlns:a16="http://schemas.microsoft.com/office/drawing/2014/main" id="{4DC1C1C6-C80B-C297-6FA1-8AC9A4B992B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13987" y="1037773"/>
                  <a:ext cx="61447" cy="61535"/>
                </a:xfrm>
                <a:custGeom>
                  <a:avLst/>
                  <a:gdLst>
                    <a:gd name="connsiteX0" fmla="*/ 10 w 61447"/>
                    <a:gd name="connsiteY0" fmla="*/ 29012 h 61535"/>
                    <a:gd name="connsiteX1" fmla="*/ 1820 w 61447"/>
                    <a:gd name="connsiteY1" fmla="*/ 39142 h 61535"/>
                    <a:gd name="connsiteX2" fmla="*/ 9345 w 61447"/>
                    <a:gd name="connsiteY2" fmla="*/ 49745 h 61535"/>
                    <a:gd name="connsiteX3" fmla="*/ 15631 w 61447"/>
                    <a:gd name="connsiteY3" fmla="*/ 53343 h 61535"/>
                    <a:gd name="connsiteX4" fmla="*/ 16489 w 61447"/>
                    <a:gd name="connsiteY4" fmla="*/ 55047 h 61535"/>
                    <a:gd name="connsiteX5" fmla="*/ 25251 w 61447"/>
                    <a:gd name="connsiteY5" fmla="*/ 61201 h 61535"/>
                    <a:gd name="connsiteX6" fmla="*/ 38777 w 61447"/>
                    <a:gd name="connsiteY6" fmla="*/ 60443 h 61535"/>
                    <a:gd name="connsiteX7" fmla="*/ 48302 w 61447"/>
                    <a:gd name="connsiteY7" fmla="*/ 55899 h 61535"/>
                    <a:gd name="connsiteX8" fmla="*/ 61161 w 61447"/>
                    <a:gd name="connsiteY8" fmla="*/ 35923 h 61535"/>
                    <a:gd name="connsiteX9" fmla="*/ 55827 w 61447"/>
                    <a:gd name="connsiteY9" fmla="*/ 12918 h 61535"/>
                    <a:gd name="connsiteX10" fmla="*/ 35348 w 61447"/>
                    <a:gd name="connsiteY10" fmla="*/ 232 h 61535"/>
                    <a:gd name="connsiteX11" fmla="*/ 12298 w 61447"/>
                    <a:gd name="connsiteY11" fmla="*/ 5817 h 61535"/>
                    <a:gd name="connsiteX12" fmla="*/ 3153 w 61447"/>
                    <a:gd name="connsiteY12" fmla="*/ 16137 h 61535"/>
                    <a:gd name="connsiteX13" fmla="*/ 10 w 61447"/>
                    <a:gd name="connsiteY13" fmla="*/ 29012 h 61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447" h="61535">
                      <a:moveTo>
                        <a:pt x="10" y="29012"/>
                      </a:moveTo>
                      <a:cubicBezTo>
                        <a:pt x="-85" y="32420"/>
                        <a:pt x="486" y="36018"/>
                        <a:pt x="1820" y="39142"/>
                      </a:cubicBezTo>
                      <a:cubicBezTo>
                        <a:pt x="3534" y="43118"/>
                        <a:pt x="5725" y="47095"/>
                        <a:pt x="9345" y="49745"/>
                      </a:cubicBezTo>
                      <a:cubicBezTo>
                        <a:pt x="11345" y="51260"/>
                        <a:pt x="13440" y="52396"/>
                        <a:pt x="15631" y="53343"/>
                      </a:cubicBezTo>
                      <a:cubicBezTo>
                        <a:pt x="15917" y="53911"/>
                        <a:pt x="16107" y="54479"/>
                        <a:pt x="16489" y="55047"/>
                      </a:cubicBezTo>
                      <a:cubicBezTo>
                        <a:pt x="18489" y="57887"/>
                        <a:pt x="21632" y="60727"/>
                        <a:pt x="25251" y="61201"/>
                      </a:cubicBezTo>
                      <a:cubicBezTo>
                        <a:pt x="30014" y="61769"/>
                        <a:pt x="34110" y="61674"/>
                        <a:pt x="38777" y="60443"/>
                      </a:cubicBezTo>
                      <a:cubicBezTo>
                        <a:pt x="42111" y="59497"/>
                        <a:pt x="45540" y="57982"/>
                        <a:pt x="48302" y="55899"/>
                      </a:cubicBezTo>
                      <a:cubicBezTo>
                        <a:pt x="54684" y="51071"/>
                        <a:pt x="60113" y="44160"/>
                        <a:pt x="61161" y="35923"/>
                      </a:cubicBezTo>
                      <a:cubicBezTo>
                        <a:pt x="62113" y="27971"/>
                        <a:pt x="60780" y="19545"/>
                        <a:pt x="55827" y="12918"/>
                      </a:cubicBezTo>
                      <a:cubicBezTo>
                        <a:pt x="50874" y="6291"/>
                        <a:pt x="43730" y="1084"/>
                        <a:pt x="35348" y="232"/>
                      </a:cubicBezTo>
                      <a:cubicBezTo>
                        <a:pt x="27347" y="-621"/>
                        <a:pt x="18870" y="800"/>
                        <a:pt x="12298" y="5817"/>
                      </a:cubicBezTo>
                      <a:cubicBezTo>
                        <a:pt x="8583" y="8657"/>
                        <a:pt x="5344" y="11876"/>
                        <a:pt x="3153" y="16137"/>
                      </a:cubicBezTo>
                      <a:cubicBezTo>
                        <a:pt x="963" y="20207"/>
                        <a:pt x="201" y="24373"/>
                        <a:pt x="10" y="2901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44" name="Freeform 3316">
                  <a:extLst>
                    <a:ext uri="{FF2B5EF4-FFF2-40B4-BE49-F238E27FC236}">
                      <a16:creationId xmlns:a16="http://schemas.microsoft.com/office/drawing/2014/main" id="{8FE30D98-3CC0-B2A9-76B0-B6FD00D13D4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76608" y="1016244"/>
                  <a:ext cx="47656" cy="72534"/>
                </a:xfrm>
                <a:custGeom>
                  <a:avLst/>
                  <a:gdLst>
                    <a:gd name="connsiteX0" fmla="*/ 622 w 47656"/>
                    <a:gd name="connsiteY0" fmla="*/ 41737 h 72534"/>
                    <a:gd name="connsiteX1" fmla="*/ 1670 w 47656"/>
                    <a:gd name="connsiteY1" fmla="*/ 52908 h 72534"/>
                    <a:gd name="connsiteX2" fmla="*/ 7671 w 47656"/>
                    <a:gd name="connsiteY2" fmla="*/ 62565 h 72534"/>
                    <a:gd name="connsiteX3" fmla="*/ 9671 w 47656"/>
                    <a:gd name="connsiteY3" fmla="*/ 66067 h 72534"/>
                    <a:gd name="connsiteX4" fmla="*/ 28721 w 47656"/>
                    <a:gd name="connsiteY4" fmla="*/ 70422 h 72534"/>
                    <a:gd name="connsiteX5" fmla="*/ 31007 w 47656"/>
                    <a:gd name="connsiteY5" fmla="*/ 68434 h 72534"/>
                    <a:gd name="connsiteX6" fmla="*/ 47009 w 47656"/>
                    <a:gd name="connsiteY6" fmla="*/ 48174 h 72534"/>
                    <a:gd name="connsiteX7" fmla="*/ 44056 w 47656"/>
                    <a:gd name="connsiteY7" fmla="*/ 24412 h 72534"/>
                    <a:gd name="connsiteX8" fmla="*/ 35103 w 47656"/>
                    <a:gd name="connsiteY8" fmla="*/ 10400 h 72534"/>
                    <a:gd name="connsiteX9" fmla="*/ 24054 w 47656"/>
                    <a:gd name="connsiteY9" fmla="*/ 1595 h 72534"/>
                    <a:gd name="connsiteX10" fmla="*/ 5385 w 47656"/>
                    <a:gd name="connsiteY10" fmla="*/ 7465 h 72534"/>
                    <a:gd name="connsiteX11" fmla="*/ 622 w 47656"/>
                    <a:gd name="connsiteY11" fmla="*/ 41737 h 72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7656" h="72534">
                      <a:moveTo>
                        <a:pt x="622" y="41737"/>
                      </a:moveTo>
                      <a:cubicBezTo>
                        <a:pt x="146" y="45429"/>
                        <a:pt x="432" y="49216"/>
                        <a:pt x="1670" y="52908"/>
                      </a:cubicBezTo>
                      <a:cubicBezTo>
                        <a:pt x="2908" y="56600"/>
                        <a:pt x="5004" y="59914"/>
                        <a:pt x="7671" y="62565"/>
                      </a:cubicBezTo>
                      <a:cubicBezTo>
                        <a:pt x="8338" y="63701"/>
                        <a:pt x="8909" y="64931"/>
                        <a:pt x="9671" y="66067"/>
                      </a:cubicBezTo>
                      <a:cubicBezTo>
                        <a:pt x="13672" y="72127"/>
                        <a:pt x="22530" y="74683"/>
                        <a:pt x="28721" y="70422"/>
                      </a:cubicBezTo>
                      <a:cubicBezTo>
                        <a:pt x="29578" y="69854"/>
                        <a:pt x="30340" y="69192"/>
                        <a:pt x="31007" y="68434"/>
                      </a:cubicBezTo>
                      <a:cubicBezTo>
                        <a:pt x="39580" y="65310"/>
                        <a:pt x="45294" y="56884"/>
                        <a:pt x="47009" y="48174"/>
                      </a:cubicBezTo>
                      <a:cubicBezTo>
                        <a:pt x="48533" y="40317"/>
                        <a:pt x="47295" y="31701"/>
                        <a:pt x="44056" y="24412"/>
                      </a:cubicBezTo>
                      <a:cubicBezTo>
                        <a:pt x="41675" y="19015"/>
                        <a:pt x="38913" y="14850"/>
                        <a:pt x="35103" y="10400"/>
                      </a:cubicBezTo>
                      <a:cubicBezTo>
                        <a:pt x="32055" y="6802"/>
                        <a:pt x="28054" y="3962"/>
                        <a:pt x="24054" y="1595"/>
                      </a:cubicBezTo>
                      <a:cubicBezTo>
                        <a:pt x="17958" y="-2097"/>
                        <a:pt x="8242" y="933"/>
                        <a:pt x="5385" y="7465"/>
                      </a:cubicBezTo>
                      <a:cubicBezTo>
                        <a:pt x="527" y="18258"/>
                        <a:pt x="-997" y="30187"/>
                        <a:pt x="622" y="41737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45" name="Freeform 3317">
                  <a:extLst>
                    <a:ext uri="{FF2B5EF4-FFF2-40B4-BE49-F238E27FC236}">
                      <a16:creationId xmlns:a16="http://schemas.microsoft.com/office/drawing/2014/main" id="{24659818-C2E1-A5ED-1649-99E1B69DF14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19029" y="1180098"/>
                  <a:ext cx="68581" cy="62370"/>
                </a:xfrm>
                <a:custGeom>
                  <a:avLst/>
                  <a:gdLst>
                    <a:gd name="connsiteX0" fmla="*/ 137 w 68581"/>
                    <a:gd name="connsiteY0" fmla="*/ 33903 h 62370"/>
                    <a:gd name="connsiteX1" fmla="*/ 5090 w 68581"/>
                    <a:gd name="connsiteY1" fmla="*/ 47726 h 62370"/>
                    <a:gd name="connsiteX2" fmla="*/ 10233 w 68581"/>
                    <a:gd name="connsiteY2" fmla="*/ 52933 h 62370"/>
                    <a:gd name="connsiteX3" fmla="*/ 15567 w 68581"/>
                    <a:gd name="connsiteY3" fmla="*/ 58045 h 62370"/>
                    <a:gd name="connsiteX4" fmla="*/ 44999 w 68581"/>
                    <a:gd name="connsiteY4" fmla="*/ 61264 h 62370"/>
                    <a:gd name="connsiteX5" fmla="*/ 66145 w 68581"/>
                    <a:gd name="connsiteY5" fmla="*/ 44033 h 62370"/>
                    <a:gd name="connsiteX6" fmla="*/ 63668 w 68581"/>
                    <a:gd name="connsiteY6" fmla="*/ 15158 h 62370"/>
                    <a:gd name="connsiteX7" fmla="*/ 39475 w 68581"/>
                    <a:gd name="connsiteY7" fmla="*/ 295 h 62370"/>
                    <a:gd name="connsiteX8" fmla="*/ 23664 w 68581"/>
                    <a:gd name="connsiteY8" fmla="*/ 1431 h 62370"/>
                    <a:gd name="connsiteX9" fmla="*/ 10138 w 68581"/>
                    <a:gd name="connsiteY9" fmla="*/ 9004 h 62370"/>
                    <a:gd name="connsiteX10" fmla="*/ 137 w 68581"/>
                    <a:gd name="connsiteY10" fmla="*/ 33903 h 62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8581" h="62370">
                      <a:moveTo>
                        <a:pt x="137" y="33903"/>
                      </a:moveTo>
                      <a:cubicBezTo>
                        <a:pt x="613" y="38732"/>
                        <a:pt x="2042" y="43844"/>
                        <a:pt x="5090" y="47726"/>
                      </a:cubicBezTo>
                      <a:cubicBezTo>
                        <a:pt x="6614" y="49714"/>
                        <a:pt x="8423" y="51418"/>
                        <a:pt x="10233" y="52933"/>
                      </a:cubicBezTo>
                      <a:cubicBezTo>
                        <a:pt x="11472" y="55110"/>
                        <a:pt x="13281" y="57098"/>
                        <a:pt x="15567" y="58045"/>
                      </a:cubicBezTo>
                      <a:cubicBezTo>
                        <a:pt x="25188" y="61832"/>
                        <a:pt x="34808" y="63725"/>
                        <a:pt x="44999" y="61264"/>
                      </a:cubicBezTo>
                      <a:cubicBezTo>
                        <a:pt x="53858" y="59181"/>
                        <a:pt x="62621" y="52554"/>
                        <a:pt x="66145" y="44033"/>
                      </a:cubicBezTo>
                      <a:cubicBezTo>
                        <a:pt x="70050" y="34661"/>
                        <a:pt x="69288" y="23773"/>
                        <a:pt x="63668" y="15158"/>
                      </a:cubicBezTo>
                      <a:cubicBezTo>
                        <a:pt x="58430" y="7111"/>
                        <a:pt x="49095" y="1336"/>
                        <a:pt x="39475" y="295"/>
                      </a:cubicBezTo>
                      <a:cubicBezTo>
                        <a:pt x="34046" y="-273"/>
                        <a:pt x="28998" y="-84"/>
                        <a:pt x="23664" y="1431"/>
                      </a:cubicBezTo>
                      <a:cubicBezTo>
                        <a:pt x="18520" y="2945"/>
                        <a:pt x="14234" y="5596"/>
                        <a:pt x="10138" y="9004"/>
                      </a:cubicBezTo>
                      <a:cubicBezTo>
                        <a:pt x="3280" y="14969"/>
                        <a:pt x="-816" y="24815"/>
                        <a:pt x="137" y="33903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46" name="Freeform 3318">
                  <a:extLst>
                    <a:ext uri="{FF2B5EF4-FFF2-40B4-BE49-F238E27FC236}">
                      <a16:creationId xmlns:a16="http://schemas.microsoft.com/office/drawing/2014/main" id="{ED324FA3-8262-CBA2-ED74-24A23DDCB81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60504" y="1093090"/>
                  <a:ext cx="68295" cy="62961"/>
                </a:xfrm>
                <a:custGeom>
                  <a:avLst/>
                  <a:gdLst>
                    <a:gd name="connsiteX0" fmla="*/ 0 w 68295"/>
                    <a:gd name="connsiteY0" fmla="*/ 31636 h 62961"/>
                    <a:gd name="connsiteX1" fmla="*/ 10478 w 68295"/>
                    <a:gd name="connsiteY1" fmla="*/ 52464 h 62961"/>
                    <a:gd name="connsiteX2" fmla="*/ 12097 w 68295"/>
                    <a:gd name="connsiteY2" fmla="*/ 56534 h 62961"/>
                    <a:gd name="connsiteX3" fmla="*/ 20860 w 68295"/>
                    <a:gd name="connsiteY3" fmla="*/ 62688 h 62961"/>
                    <a:gd name="connsiteX4" fmla="*/ 31147 w 68295"/>
                    <a:gd name="connsiteY4" fmla="*/ 60889 h 62961"/>
                    <a:gd name="connsiteX5" fmla="*/ 35147 w 68295"/>
                    <a:gd name="connsiteY5" fmla="*/ 58523 h 62961"/>
                    <a:gd name="connsiteX6" fmla="*/ 53245 w 68295"/>
                    <a:gd name="connsiteY6" fmla="*/ 51327 h 62961"/>
                    <a:gd name="connsiteX7" fmla="*/ 68294 w 68295"/>
                    <a:gd name="connsiteY7" fmla="*/ 26807 h 62961"/>
                    <a:gd name="connsiteX8" fmla="*/ 54769 w 68295"/>
                    <a:gd name="connsiteY8" fmla="*/ 5317 h 62961"/>
                    <a:gd name="connsiteX9" fmla="*/ 34004 w 68295"/>
                    <a:gd name="connsiteY9" fmla="*/ 15 h 62961"/>
                    <a:gd name="connsiteX10" fmla="*/ 11049 w 68295"/>
                    <a:gd name="connsiteY10" fmla="*/ 8346 h 62961"/>
                    <a:gd name="connsiteX11" fmla="*/ 0 w 68295"/>
                    <a:gd name="connsiteY11" fmla="*/ 31636 h 62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8295" h="62961">
                      <a:moveTo>
                        <a:pt x="0" y="31636"/>
                      </a:moveTo>
                      <a:cubicBezTo>
                        <a:pt x="0" y="39683"/>
                        <a:pt x="4000" y="47635"/>
                        <a:pt x="10478" y="52464"/>
                      </a:cubicBezTo>
                      <a:cubicBezTo>
                        <a:pt x="10858" y="53978"/>
                        <a:pt x="11335" y="55304"/>
                        <a:pt x="12097" y="56534"/>
                      </a:cubicBezTo>
                      <a:cubicBezTo>
                        <a:pt x="14192" y="59469"/>
                        <a:pt x="17240" y="62026"/>
                        <a:pt x="20860" y="62688"/>
                      </a:cubicBezTo>
                      <a:cubicBezTo>
                        <a:pt x="24194" y="63256"/>
                        <a:pt x="28289" y="63067"/>
                        <a:pt x="31147" y="60889"/>
                      </a:cubicBezTo>
                      <a:cubicBezTo>
                        <a:pt x="32385" y="59943"/>
                        <a:pt x="33814" y="59185"/>
                        <a:pt x="35147" y="58523"/>
                      </a:cubicBezTo>
                      <a:cubicBezTo>
                        <a:pt x="41148" y="56156"/>
                        <a:pt x="47530" y="54641"/>
                        <a:pt x="53245" y="51327"/>
                      </a:cubicBezTo>
                      <a:cubicBezTo>
                        <a:pt x="62103" y="46120"/>
                        <a:pt x="68389" y="37221"/>
                        <a:pt x="68294" y="26807"/>
                      </a:cubicBezTo>
                      <a:cubicBezTo>
                        <a:pt x="68199" y="17529"/>
                        <a:pt x="62198" y="10145"/>
                        <a:pt x="54769" y="5317"/>
                      </a:cubicBezTo>
                      <a:cubicBezTo>
                        <a:pt x="48768" y="1435"/>
                        <a:pt x="41148" y="-174"/>
                        <a:pt x="34004" y="15"/>
                      </a:cubicBezTo>
                      <a:cubicBezTo>
                        <a:pt x="25717" y="299"/>
                        <a:pt x="17431" y="3044"/>
                        <a:pt x="11049" y="8346"/>
                      </a:cubicBezTo>
                      <a:cubicBezTo>
                        <a:pt x="3905" y="14121"/>
                        <a:pt x="95" y="22358"/>
                        <a:pt x="0" y="31636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47" name="Freeform 3319">
                  <a:extLst>
                    <a:ext uri="{FF2B5EF4-FFF2-40B4-BE49-F238E27FC236}">
                      <a16:creationId xmlns:a16="http://schemas.microsoft.com/office/drawing/2014/main" id="{37B549E6-5F06-D1F8-C50E-CAB5CE6DF1A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07999" y="923931"/>
                  <a:ext cx="55014" cy="53379"/>
                </a:xfrm>
                <a:custGeom>
                  <a:avLst/>
                  <a:gdLst>
                    <a:gd name="connsiteX0" fmla="*/ 403 w 55014"/>
                    <a:gd name="connsiteY0" fmla="*/ 19780 h 53379"/>
                    <a:gd name="connsiteX1" fmla="*/ 2403 w 55014"/>
                    <a:gd name="connsiteY1" fmla="*/ 32939 h 53379"/>
                    <a:gd name="connsiteX2" fmla="*/ 4690 w 55014"/>
                    <a:gd name="connsiteY2" fmla="*/ 36063 h 53379"/>
                    <a:gd name="connsiteX3" fmla="*/ 4880 w 55014"/>
                    <a:gd name="connsiteY3" fmla="*/ 36915 h 53379"/>
                    <a:gd name="connsiteX4" fmla="*/ 17358 w 55014"/>
                    <a:gd name="connsiteY4" fmla="*/ 50643 h 53379"/>
                    <a:gd name="connsiteX5" fmla="*/ 36027 w 55014"/>
                    <a:gd name="connsiteY5" fmla="*/ 52631 h 53379"/>
                    <a:gd name="connsiteX6" fmla="*/ 54886 w 55014"/>
                    <a:gd name="connsiteY6" fmla="*/ 24797 h 53379"/>
                    <a:gd name="connsiteX7" fmla="*/ 46695 w 55014"/>
                    <a:gd name="connsiteY7" fmla="*/ 7472 h 53379"/>
                    <a:gd name="connsiteX8" fmla="*/ 28311 w 55014"/>
                    <a:gd name="connsiteY8" fmla="*/ 88 h 53379"/>
                    <a:gd name="connsiteX9" fmla="*/ 403 w 55014"/>
                    <a:gd name="connsiteY9" fmla="*/ 19780 h 53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5014" h="53379">
                      <a:moveTo>
                        <a:pt x="403" y="19780"/>
                      </a:moveTo>
                      <a:cubicBezTo>
                        <a:pt x="-549" y="24324"/>
                        <a:pt x="213" y="28774"/>
                        <a:pt x="2403" y="32939"/>
                      </a:cubicBezTo>
                      <a:cubicBezTo>
                        <a:pt x="2975" y="34075"/>
                        <a:pt x="3832" y="35117"/>
                        <a:pt x="4690" y="36063"/>
                      </a:cubicBezTo>
                      <a:cubicBezTo>
                        <a:pt x="4785" y="36347"/>
                        <a:pt x="4785" y="36631"/>
                        <a:pt x="4880" y="36915"/>
                      </a:cubicBezTo>
                      <a:cubicBezTo>
                        <a:pt x="7261" y="42880"/>
                        <a:pt x="11452" y="47803"/>
                        <a:pt x="17358" y="50643"/>
                      </a:cubicBezTo>
                      <a:cubicBezTo>
                        <a:pt x="23359" y="53483"/>
                        <a:pt x="29645" y="54051"/>
                        <a:pt x="36027" y="52631"/>
                      </a:cubicBezTo>
                      <a:cubicBezTo>
                        <a:pt x="48314" y="49886"/>
                        <a:pt x="56125" y="36821"/>
                        <a:pt x="54886" y="24797"/>
                      </a:cubicBezTo>
                      <a:cubicBezTo>
                        <a:pt x="54219" y="18265"/>
                        <a:pt x="51552" y="12016"/>
                        <a:pt x="46695" y="7472"/>
                      </a:cubicBezTo>
                      <a:cubicBezTo>
                        <a:pt x="41646" y="2644"/>
                        <a:pt x="35169" y="561"/>
                        <a:pt x="28311" y="88"/>
                      </a:cubicBezTo>
                      <a:cubicBezTo>
                        <a:pt x="16024" y="-954"/>
                        <a:pt x="2880" y="7378"/>
                        <a:pt x="403" y="19780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48" name="Freeform 3320">
                  <a:extLst>
                    <a:ext uri="{FF2B5EF4-FFF2-40B4-BE49-F238E27FC236}">
                      <a16:creationId xmlns:a16="http://schemas.microsoft.com/office/drawing/2014/main" id="{3F4FC42F-26BA-C219-5148-9E1EF5AE182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45120" y="974779"/>
                  <a:ext cx="54829" cy="53620"/>
                </a:xfrm>
                <a:custGeom>
                  <a:avLst/>
                  <a:gdLst>
                    <a:gd name="connsiteX0" fmla="*/ 716 w 54829"/>
                    <a:gd name="connsiteY0" fmla="*/ 18067 h 53620"/>
                    <a:gd name="connsiteX1" fmla="*/ 1763 w 54829"/>
                    <a:gd name="connsiteY1" fmla="*/ 31321 h 53620"/>
                    <a:gd name="connsiteX2" fmla="*/ 3859 w 54829"/>
                    <a:gd name="connsiteY2" fmla="*/ 34635 h 53620"/>
                    <a:gd name="connsiteX3" fmla="*/ 4049 w 54829"/>
                    <a:gd name="connsiteY3" fmla="*/ 35487 h 53620"/>
                    <a:gd name="connsiteX4" fmla="*/ 15575 w 54829"/>
                    <a:gd name="connsiteY4" fmla="*/ 49972 h 53620"/>
                    <a:gd name="connsiteX5" fmla="*/ 34053 w 54829"/>
                    <a:gd name="connsiteY5" fmla="*/ 53285 h 53620"/>
                    <a:gd name="connsiteX6" fmla="*/ 54818 w 54829"/>
                    <a:gd name="connsiteY6" fmla="*/ 26777 h 53620"/>
                    <a:gd name="connsiteX7" fmla="*/ 47864 w 54829"/>
                    <a:gd name="connsiteY7" fmla="*/ 8884 h 53620"/>
                    <a:gd name="connsiteX8" fmla="*/ 30053 w 54829"/>
                    <a:gd name="connsiteY8" fmla="*/ 268 h 53620"/>
                    <a:gd name="connsiteX9" fmla="*/ 716 w 54829"/>
                    <a:gd name="connsiteY9" fmla="*/ 18067 h 53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829" h="53620">
                      <a:moveTo>
                        <a:pt x="716" y="18067"/>
                      </a:moveTo>
                      <a:cubicBezTo>
                        <a:pt x="-523" y="22611"/>
                        <a:pt x="-142" y="27061"/>
                        <a:pt x="1763" y="31321"/>
                      </a:cubicBezTo>
                      <a:cubicBezTo>
                        <a:pt x="2335" y="32552"/>
                        <a:pt x="3001" y="33593"/>
                        <a:pt x="3859" y="34635"/>
                      </a:cubicBezTo>
                      <a:cubicBezTo>
                        <a:pt x="3954" y="34919"/>
                        <a:pt x="3954" y="35203"/>
                        <a:pt x="4049" y="35487"/>
                      </a:cubicBezTo>
                      <a:cubicBezTo>
                        <a:pt x="6050" y="41546"/>
                        <a:pt x="9860" y="46847"/>
                        <a:pt x="15575" y="49972"/>
                      </a:cubicBezTo>
                      <a:cubicBezTo>
                        <a:pt x="21290" y="53191"/>
                        <a:pt x="27576" y="54232"/>
                        <a:pt x="34053" y="53285"/>
                      </a:cubicBezTo>
                      <a:cubicBezTo>
                        <a:pt x="46531" y="51392"/>
                        <a:pt x="55199" y="38895"/>
                        <a:pt x="54818" y="26777"/>
                      </a:cubicBezTo>
                      <a:cubicBezTo>
                        <a:pt x="54627" y="20150"/>
                        <a:pt x="52436" y="13807"/>
                        <a:pt x="47864" y="8884"/>
                      </a:cubicBezTo>
                      <a:cubicBezTo>
                        <a:pt x="43102" y="3771"/>
                        <a:pt x="36815" y="1215"/>
                        <a:pt x="30053" y="268"/>
                      </a:cubicBezTo>
                      <a:cubicBezTo>
                        <a:pt x="17765" y="-1530"/>
                        <a:pt x="4049" y="5854"/>
                        <a:pt x="716" y="18067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49" name="Freeform 3321">
                  <a:extLst>
                    <a:ext uri="{FF2B5EF4-FFF2-40B4-BE49-F238E27FC236}">
                      <a16:creationId xmlns:a16="http://schemas.microsoft.com/office/drawing/2014/main" id="{45569372-F3E0-C09F-077B-5A4B45B714A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37119" y="1035367"/>
                  <a:ext cx="54829" cy="53623"/>
                </a:xfrm>
                <a:custGeom>
                  <a:avLst/>
                  <a:gdLst>
                    <a:gd name="connsiteX0" fmla="*/ 716 w 54829"/>
                    <a:gd name="connsiteY0" fmla="*/ 18070 h 53623"/>
                    <a:gd name="connsiteX1" fmla="*/ 1763 w 54829"/>
                    <a:gd name="connsiteY1" fmla="*/ 31324 h 53623"/>
                    <a:gd name="connsiteX2" fmla="*/ 3859 w 54829"/>
                    <a:gd name="connsiteY2" fmla="*/ 34637 h 53623"/>
                    <a:gd name="connsiteX3" fmla="*/ 4049 w 54829"/>
                    <a:gd name="connsiteY3" fmla="*/ 35489 h 53623"/>
                    <a:gd name="connsiteX4" fmla="*/ 15575 w 54829"/>
                    <a:gd name="connsiteY4" fmla="*/ 49974 h 53623"/>
                    <a:gd name="connsiteX5" fmla="*/ 34053 w 54829"/>
                    <a:gd name="connsiteY5" fmla="*/ 53288 h 53623"/>
                    <a:gd name="connsiteX6" fmla="*/ 54818 w 54829"/>
                    <a:gd name="connsiteY6" fmla="*/ 26779 h 53623"/>
                    <a:gd name="connsiteX7" fmla="*/ 47864 w 54829"/>
                    <a:gd name="connsiteY7" fmla="*/ 8886 h 53623"/>
                    <a:gd name="connsiteX8" fmla="*/ 30052 w 54829"/>
                    <a:gd name="connsiteY8" fmla="*/ 271 h 53623"/>
                    <a:gd name="connsiteX9" fmla="*/ 716 w 54829"/>
                    <a:gd name="connsiteY9" fmla="*/ 18070 h 5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829" h="53623">
                      <a:moveTo>
                        <a:pt x="716" y="18070"/>
                      </a:moveTo>
                      <a:cubicBezTo>
                        <a:pt x="-523" y="22614"/>
                        <a:pt x="-142" y="27063"/>
                        <a:pt x="1763" y="31324"/>
                      </a:cubicBezTo>
                      <a:cubicBezTo>
                        <a:pt x="2335" y="32554"/>
                        <a:pt x="3001" y="33596"/>
                        <a:pt x="3859" y="34637"/>
                      </a:cubicBezTo>
                      <a:cubicBezTo>
                        <a:pt x="3954" y="34921"/>
                        <a:pt x="3954" y="35205"/>
                        <a:pt x="4049" y="35489"/>
                      </a:cubicBezTo>
                      <a:cubicBezTo>
                        <a:pt x="6050" y="41548"/>
                        <a:pt x="9860" y="46850"/>
                        <a:pt x="15575" y="49974"/>
                      </a:cubicBezTo>
                      <a:cubicBezTo>
                        <a:pt x="21290" y="53193"/>
                        <a:pt x="27576" y="54235"/>
                        <a:pt x="34053" y="53288"/>
                      </a:cubicBezTo>
                      <a:cubicBezTo>
                        <a:pt x="46531" y="51394"/>
                        <a:pt x="55199" y="38898"/>
                        <a:pt x="54818" y="26779"/>
                      </a:cubicBezTo>
                      <a:cubicBezTo>
                        <a:pt x="54627" y="20152"/>
                        <a:pt x="52436" y="13809"/>
                        <a:pt x="47864" y="8886"/>
                      </a:cubicBezTo>
                      <a:cubicBezTo>
                        <a:pt x="43102" y="3774"/>
                        <a:pt x="36815" y="1218"/>
                        <a:pt x="30052" y="271"/>
                      </a:cubicBezTo>
                      <a:cubicBezTo>
                        <a:pt x="17765" y="-1528"/>
                        <a:pt x="3954" y="5762"/>
                        <a:pt x="716" y="18070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50" name="Freeform 3322">
                  <a:extLst>
                    <a:ext uri="{FF2B5EF4-FFF2-40B4-BE49-F238E27FC236}">
                      <a16:creationId xmlns:a16="http://schemas.microsoft.com/office/drawing/2014/main" id="{1C91BFE5-E532-43CF-7404-FD68794D011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823403" y="901389"/>
                  <a:ext cx="61279" cy="61776"/>
                </a:xfrm>
                <a:custGeom>
                  <a:avLst/>
                  <a:gdLst>
                    <a:gd name="connsiteX0" fmla="*/ 893 w 61279"/>
                    <a:gd name="connsiteY0" fmla="*/ 22536 h 61776"/>
                    <a:gd name="connsiteX1" fmla="*/ 1941 w 61279"/>
                    <a:gd name="connsiteY1" fmla="*/ 41186 h 61776"/>
                    <a:gd name="connsiteX2" fmla="*/ 15657 w 61279"/>
                    <a:gd name="connsiteY2" fmla="*/ 57943 h 61776"/>
                    <a:gd name="connsiteX3" fmla="*/ 38422 w 61279"/>
                    <a:gd name="connsiteY3" fmla="*/ 60783 h 61776"/>
                    <a:gd name="connsiteX4" fmla="*/ 55567 w 61279"/>
                    <a:gd name="connsiteY4" fmla="*/ 46488 h 61776"/>
                    <a:gd name="connsiteX5" fmla="*/ 57948 w 61279"/>
                    <a:gd name="connsiteY5" fmla="*/ 33044 h 61776"/>
                    <a:gd name="connsiteX6" fmla="*/ 57948 w 61279"/>
                    <a:gd name="connsiteY6" fmla="*/ 33044 h 61776"/>
                    <a:gd name="connsiteX7" fmla="*/ 59662 w 61279"/>
                    <a:gd name="connsiteY7" fmla="*/ 30488 h 61776"/>
                    <a:gd name="connsiteX8" fmla="*/ 60615 w 61279"/>
                    <a:gd name="connsiteY8" fmla="*/ 19980 h 61776"/>
                    <a:gd name="connsiteX9" fmla="*/ 54138 w 61279"/>
                    <a:gd name="connsiteY9" fmla="*/ 9755 h 61776"/>
                    <a:gd name="connsiteX10" fmla="*/ 47089 w 61279"/>
                    <a:gd name="connsiteY10" fmla="*/ 4359 h 61776"/>
                    <a:gd name="connsiteX11" fmla="*/ 29849 w 61279"/>
                    <a:gd name="connsiteY11" fmla="*/ 4 h 61776"/>
                    <a:gd name="connsiteX12" fmla="*/ 12990 w 61279"/>
                    <a:gd name="connsiteY12" fmla="*/ 5021 h 61776"/>
                    <a:gd name="connsiteX13" fmla="*/ 893 w 61279"/>
                    <a:gd name="connsiteY13" fmla="*/ 22536 h 61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279" h="61776">
                      <a:moveTo>
                        <a:pt x="893" y="22536"/>
                      </a:moveTo>
                      <a:cubicBezTo>
                        <a:pt x="-631" y="28500"/>
                        <a:pt x="-155" y="35506"/>
                        <a:pt x="1941" y="41186"/>
                      </a:cubicBezTo>
                      <a:cubicBezTo>
                        <a:pt x="4608" y="48381"/>
                        <a:pt x="9180" y="53967"/>
                        <a:pt x="15657" y="57943"/>
                      </a:cubicBezTo>
                      <a:cubicBezTo>
                        <a:pt x="22324" y="62109"/>
                        <a:pt x="30897" y="62582"/>
                        <a:pt x="38422" y="60783"/>
                      </a:cubicBezTo>
                      <a:cubicBezTo>
                        <a:pt x="45661" y="58985"/>
                        <a:pt x="52709" y="53399"/>
                        <a:pt x="55567" y="46488"/>
                      </a:cubicBezTo>
                      <a:cubicBezTo>
                        <a:pt x="57376" y="42228"/>
                        <a:pt x="58519" y="37778"/>
                        <a:pt x="57948" y="33044"/>
                      </a:cubicBezTo>
                      <a:lnTo>
                        <a:pt x="57948" y="33044"/>
                      </a:lnTo>
                      <a:cubicBezTo>
                        <a:pt x="58615" y="32287"/>
                        <a:pt x="59281" y="31435"/>
                        <a:pt x="59662" y="30488"/>
                      </a:cubicBezTo>
                      <a:cubicBezTo>
                        <a:pt x="61091" y="27364"/>
                        <a:pt x="61948" y="23293"/>
                        <a:pt x="60615" y="19980"/>
                      </a:cubicBezTo>
                      <a:cubicBezTo>
                        <a:pt x="58901" y="15909"/>
                        <a:pt x="57186" y="13068"/>
                        <a:pt x="54138" y="9755"/>
                      </a:cubicBezTo>
                      <a:cubicBezTo>
                        <a:pt x="52138" y="7577"/>
                        <a:pt x="49566" y="5779"/>
                        <a:pt x="47089" y="4359"/>
                      </a:cubicBezTo>
                      <a:cubicBezTo>
                        <a:pt x="41946" y="1234"/>
                        <a:pt x="35850" y="4"/>
                        <a:pt x="29849" y="4"/>
                      </a:cubicBezTo>
                      <a:cubicBezTo>
                        <a:pt x="24134" y="-91"/>
                        <a:pt x="17752" y="1708"/>
                        <a:pt x="12990" y="5021"/>
                      </a:cubicBezTo>
                      <a:cubicBezTo>
                        <a:pt x="6894" y="9187"/>
                        <a:pt x="2703" y="15246"/>
                        <a:pt x="893" y="22536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51" name="Freeform 3323">
                  <a:extLst>
                    <a:ext uri="{FF2B5EF4-FFF2-40B4-BE49-F238E27FC236}">
                      <a16:creationId xmlns:a16="http://schemas.microsoft.com/office/drawing/2014/main" id="{57BADB4E-0305-E1EE-E93E-63FB0442F6F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805217" y="947320"/>
                  <a:ext cx="51052" cy="64754"/>
                </a:xfrm>
                <a:custGeom>
                  <a:avLst/>
                  <a:gdLst>
                    <a:gd name="connsiteX0" fmla="*/ 411 w 51052"/>
                    <a:gd name="connsiteY0" fmla="*/ 36154 h 64754"/>
                    <a:gd name="connsiteX1" fmla="*/ 5649 w 51052"/>
                    <a:gd name="connsiteY1" fmla="*/ 54236 h 64754"/>
                    <a:gd name="connsiteX2" fmla="*/ 29176 w 51052"/>
                    <a:gd name="connsiteY2" fmla="*/ 63987 h 64754"/>
                    <a:gd name="connsiteX3" fmla="*/ 44416 w 51052"/>
                    <a:gd name="connsiteY3" fmla="*/ 46757 h 64754"/>
                    <a:gd name="connsiteX4" fmla="*/ 44416 w 51052"/>
                    <a:gd name="connsiteY4" fmla="*/ 46662 h 64754"/>
                    <a:gd name="connsiteX5" fmla="*/ 49750 w 51052"/>
                    <a:gd name="connsiteY5" fmla="*/ 35301 h 64754"/>
                    <a:gd name="connsiteX6" fmla="*/ 49274 w 51052"/>
                    <a:gd name="connsiteY6" fmla="*/ 17219 h 64754"/>
                    <a:gd name="connsiteX7" fmla="*/ 36129 w 51052"/>
                    <a:gd name="connsiteY7" fmla="*/ 2261 h 64754"/>
                    <a:gd name="connsiteX8" fmla="*/ 13460 w 51052"/>
                    <a:gd name="connsiteY8" fmla="*/ 3491 h 64754"/>
                    <a:gd name="connsiteX9" fmla="*/ 411 w 51052"/>
                    <a:gd name="connsiteY9" fmla="*/ 36154 h 64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1052" h="64754">
                      <a:moveTo>
                        <a:pt x="411" y="36154"/>
                      </a:moveTo>
                      <a:cubicBezTo>
                        <a:pt x="1268" y="42497"/>
                        <a:pt x="2411" y="48650"/>
                        <a:pt x="5649" y="54236"/>
                      </a:cubicBezTo>
                      <a:cubicBezTo>
                        <a:pt x="10412" y="62189"/>
                        <a:pt x="20032" y="66638"/>
                        <a:pt x="29176" y="63987"/>
                      </a:cubicBezTo>
                      <a:cubicBezTo>
                        <a:pt x="36891" y="61715"/>
                        <a:pt x="42987" y="54615"/>
                        <a:pt x="44416" y="46757"/>
                      </a:cubicBezTo>
                      <a:cubicBezTo>
                        <a:pt x="44416" y="46757"/>
                        <a:pt x="44416" y="46757"/>
                        <a:pt x="44416" y="46662"/>
                      </a:cubicBezTo>
                      <a:cubicBezTo>
                        <a:pt x="46607" y="43159"/>
                        <a:pt x="48417" y="39467"/>
                        <a:pt x="49750" y="35301"/>
                      </a:cubicBezTo>
                      <a:cubicBezTo>
                        <a:pt x="51560" y="29621"/>
                        <a:pt x="51560" y="22710"/>
                        <a:pt x="49274" y="17219"/>
                      </a:cubicBezTo>
                      <a:cubicBezTo>
                        <a:pt x="46702" y="10971"/>
                        <a:pt x="42511" y="5196"/>
                        <a:pt x="36129" y="2261"/>
                      </a:cubicBezTo>
                      <a:cubicBezTo>
                        <a:pt x="28795" y="-1147"/>
                        <a:pt x="20508" y="-674"/>
                        <a:pt x="13460" y="3491"/>
                      </a:cubicBezTo>
                      <a:cubicBezTo>
                        <a:pt x="2220" y="10213"/>
                        <a:pt x="-1304" y="23846"/>
                        <a:pt x="411" y="3615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52" name="Freeform 3324">
                  <a:extLst>
                    <a:ext uri="{FF2B5EF4-FFF2-40B4-BE49-F238E27FC236}">
                      <a16:creationId xmlns:a16="http://schemas.microsoft.com/office/drawing/2014/main" id="{D00AC787-20E3-A4AB-1690-378661E6DD2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51701" y="867832"/>
                  <a:ext cx="37129" cy="47168"/>
                </a:xfrm>
                <a:custGeom>
                  <a:avLst/>
                  <a:gdLst>
                    <a:gd name="connsiteX0" fmla="*/ 300 w 37129"/>
                    <a:gd name="connsiteY0" fmla="*/ 26365 h 47168"/>
                    <a:gd name="connsiteX1" fmla="*/ 4111 w 37129"/>
                    <a:gd name="connsiteY1" fmla="*/ 39524 h 47168"/>
                    <a:gd name="connsiteX2" fmla="*/ 21256 w 37129"/>
                    <a:gd name="connsiteY2" fmla="*/ 46625 h 47168"/>
                    <a:gd name="connsiteX3" fmla="*/ 32305 w 37129"/>
                    <a:gd name="connsiteY3" fmla="*/ 34128 h 47168"/>
                    <a:gd name="connsiteX4" fmla="*/ 32305 w 37129"/>
                    <a:gd name="connsiteY4" fmla="*/ 34033 h 47168"/>
                    <a:gd name="connsiteX5" fmla="*/ 36210 w 37129"/>
                    <a:gd name="connsiteY5" fmla="*/ 25702 h 47168"/>
                    <a:gd name="connsiteX6" fmla="*/ 35829 w 37129"/>
                    <a:gd name="connsiteY6" fmla="*/ 12543 h 47168"/>
                    <a:gd name="connsiteX7" fmla="*/ 26304 w 37129"/>
                    <a:gd name="connsiteY7" fmla="*/ 1655 h 47168"/>
                    <a:gd name="connsiteX8" fmla="*/ 9825 w 37129"/>
                    <a:gd name="connsiteY8" fmla="*/ 2507 h 47168"/>
                    <a:gd name="connsiteX9" fmla="*/ 300 w 37129"/>
                    <a:gd name="connsiteY9" fmla="*/ 26365 h 47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129" h="47168">
                      <a:moveTo>
                        <a:pt x="300" y="26365"/>
                      </a:moveTo>
                      <a:cubicBezTo>
                        <a:pt x="967" y="30909"/>
                        <a:pt x="1729" y="35453"/>
                        <a:pt x="4111" y="39524"/>
                      </a:cubicBezTo>
                      <a:cubicBezTo>
                        <a:pt x="7635" y="45299"/>
                        <a:pt x="14588" y="48518"/>
                        <a:pt x="21256" y="46625"/>
                      </a:cubicBezTo>
                      <a:cubicBezTo>
                        <a:pt x="26875" y="45015"/>
                        <a:pt x="31352" y="39808"/>
                        <a:pt x="32305" y="34128"/>
                      </a:cubicBezTo>
                      <a:cubicBezTo>
                        <a:pt x="32305" y="34128"/>
                        <a:pt x="32305" y="34128"/>
                        <a:pt x="32305" y="34033"/>
                      </a:cubicBezTo>
                      <a:cubicBezTo>
                        <a:pt x="33924" y="31477"/>
                        <a:pt x="35257" y="28826"/>
                        <a:pt x="36210" y="25702"/>
                      </a:cubicBezTo>
                      <a:cubicBezTo>
                        <a:pt x="37448" y="21631"/>
                        <a:pt x="37543" y="16519"/>
                        <a:pt x="35829" y="12543"/>
                      </a:cubicBezTo>
                      <a:cubicBezTo>
                        <a:pt x="33924" y="7998"/>
                        <a:pt x="30876" y="3833"/>
                        <a:pt x="26304" y="1655"/>
                      </a:cubicBezTo>
                      <a:cubicBezTo>
                        <a:pt x="20970" y="-806"/>
                        <a:pt x="14874" y="-522"/>
                        <a:pt x="9825" y="2507"/>
                      </a:cubicBezTo>
                      <a:cubicBezTo>
                        <a:pt x="1539" y="7430"/>
                        <a:pt x="-938" y="17465"/>
                        <a:pt x="300" y="26365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53" name="Freeform 3325">
                  <a:extLst>
                    <a:ext uri="{FF2B5EF4-FFF2-40B4-BE49-F238E27FC236}">
                      <a16:creationId xmlns:a16="http://schemas.microsoft.com/office/drawing/2014/main" id="{D0D0B702-247E-EFD4-DCBA-AB279268BDB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70004" y="917296"/>
                  <a:ext cx="41471" cy="43982"/>
                </a:xfrm>
                <a:custGeom>
                  <a:avLst/>
                  <a:gdLst>
                    <a:gd name="connsiteX0" fmla="*/ 3524 w 41471"/>
                    <a:gd name="connsiteY0" fmla="*/ 15527 h 43982"/>
                    <a:gd name="connsiteX1" fmla="*/ 0 w 41471"/>
                    <a:gd name="connsiteY1" fmla="*/ 28781 h 43982"/>
                    <a:gd name="connsiteX2" fmla="*/ 11049 w 41471"/>
                    <a:gd name="connsiteY2" fmla="*/ 43550 h 43982"/>
                    <a:gd name="connsiteX3" fmla="*/ 27051 w 41471"/>
                    <a:gd name="connsiteY3" fmla="*/ 38438 h 43982"/>
                    <a:gd name="connsiteX4" fmla="*/ 27051 w 41471"/>
                    <a:gd name="connsiteY4" fmla="*/ 38438 h 43982"/>
                    <a:gd name="connsiteX5" fmla="*/ 34671 w 41471"/>
                    <a:gd name="connsiteY5" fmla="*/ 33326 h 43982"/>
                    <a:gd name="connsiteX6" fmla="*/ 41148 w 41471"/>
                    <a:gd name="connsiteY6" fmla="*/ 21870 h 43982"/>
                    <a:gd name="connsiteX7" fmla="*/ 38576 w 41471"/>
                    <a:gd name="connsiteY7" fmla="*/ 7669 h 43982"/>
                    <a:gd name="connsiteX8" fmla="*/ 24003 w 41471"/>
                    <a:gd name="connsiteY8" fmla="*/ 1 h 43982"/>
                    <a:gd name="connsiteX9" fmla="*/ 3524 w 41471"/>
                    <a:gd name="connsiteY9" fmla="*/ 15527 h 43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471" h="43982">
                      <a:moveTo>
                        <a:pt x="3524" y="15527"/>
                      </a:moveTo>
                      <a:cubicBezTo>
                        <a:pt x="1714" y="19787"/>
                        <a:pt x="95" y="24048"/>
                        <a:pt x="0" y="28781"/>
                      </a:cubicBezTo>
                      <a:cubicBezTo>
                        <a:pt x="0" y="35503"/>
                        <a:pt x="4286" y="41846"/>
                        <a:pt x="11049" y="43550"/>
                      </a:cubicBezTo>
                      <a:cubicBezTo>
                        <a:pt x="16669" y="44970"/>
                        <a:pt x="23241" y="42793"/>
                        <a:pt x="27051" y="38438"/>
                      </a:cubicBezTo>
                      <a:lnTo>
                        <a:pt x="27051" y="38438"/>
                      </a:lnTo>
                      <a:cubicBezTo>
                        <a:pt x="29718" y="37018"/>
                        <a:pt x="32290" y="35503"/>
                        <a:pt x="34671" y="33326"/>
                      </a:cubicBezTo>
                      <a:cubicBezTo>
                        <a:pt x="37910" y="30486"/>
                        <a:pt x="40481" y="26131"/>
                        <a:pt x="41148" y="21870"/>
                      </a:cubicBezTo>
                      <a:cubicBezTo>
                        <a:pt x="41910" y="16947"/>
                        <a:pt x="41434" y="11835"/>
                        <a:pt x="38576" y="7669"/>
                      </a:cubicBezTo>
                      <a:cubicBezTo>
                        <a:pt x="35242" y="2841"/>
                        <a:pt x="29908" y="1"/>
                        <a:pt x="24003" y="1"/>
                      </a:cubicBezTo>
                      <a:cubicBezTo>
                        <a:pt x="14383" y="-94"/>
                        <a:pt x="7144" y="7196"/>
                        <a:pt x="3524" y="15527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54" name="Freeform 3326">
                  <a:extLst>
                    <a:ext uri="{FF2B5EF4-FFF2-40B4-BE49-F238E27FC236}">
                      <a16:creationId xmlns:a16="http://schemas.microsoft.com/office/drawing/2014/main" id="{CD6D07F9-9BD1-E98C-CC53-BF0CAE764D3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28047" y="906705"/>
                  <a:ext cx="42877" cy="42690"/>
                </a:xfrm>
                <a:custGeom>
                  <a:avLst/>
                  <a:gdLst>
                    <a:gd name="connsiteX0" fmla="*/ 5273 w 42877"/>
                    <a:gd name="connsiteY0" fmla="*/ 12864 h 42690"/>
                    <a:gd name="connsiteX1" fmla="*/ 130 w 42877"/>
                    <a:gd name="connsiteY1" fmla="*/ 25551 h 42690"/>
                    <a:gd name="connsiteX2" fmla="*/ 9179 w 42877"/>
                    <a:gd name="connsiteY2" fmla="*/ 41645 h 42690"/>
                    <a:gd name="connsiteX3" fmla="*/ 25657 w 42877"/>
                    <a:gd name="connsiteY3" fmla="*/ 38615 h 42690"/>
                    <a:gd name="connsiteX4" fmla="*/ 25657 w 42877"/>
                    <a:gd name="connsiteY4" fmla="*/ 38615 h 42690"/>
                    <a:gd name="connsiteX5" fmla="*/ 33944 w 42877"/>
                    <a:gd name="connsiteY5" fmla="*/ 34544 h 42690"/>
                    <a:gd name="connsiteX6" fmla="*/ 41849 w 42877"/>
                    <a:gd name="connsiteY6" fmla="*/ 24036 h 42690"/>
                    <a:gd name="connsiteX7" fmla="*/ 41183 w 42877"/>
                    <a:gd name="connsiteY7" fmla="*/ 9646 h 42690"/>
                    <a:gd name="connsiteX8" fmla="*/ 27753 w 42877"/>
                    <a:gd name="connsiteY8" fmla="*/ 178 h 42690"/>
                    <a:gd name="connsiteX9" fmla="*/ 5273 w 42877"/>
                    <a:gd name="connsiteY9" fmla="*/ 12864 h 42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877" h="42690">
                      <a:moveTo>
                        <a:pt x="5273" y="12864"/>
                      </a:moveTo>
                      <a:cubicBezTo>
                        <a:pt x="2892" y="16841"/>
                        <a:pt x="701" y="20912"/>
                        <a:pt x="130" y="25551"/>
                      </a:cubicBezTo>
                      <a:cubicBezTo>
                        <a:pt x="-727" y="32272"/>
                        <a:pt x="2702" y="39089"/>
                        <a:pt x="9179" y="41645"/>
                      </a:cubicBezTo>
                      <a:cubicBezTo>
                        <a:pt x="14608" y="43822"/>
                        <a:pt x="21371" y="42497"/>
                        <a:pt x="25657" y="38615"/>
                      </a:cubicBezTo>
                      <a:lnTo>
                        <a:pt x="25657" y="38615"/>
                      </a:lnTo>
                      <a:cubicBezTo>
                        <a:pt x="28514" y="37574"/>
                        <a:pt x="31181" y="36343"/>
                        <a:pt x="33944" y="34544"/>
                      </a:cubicBezTo>
                      <a:cubicBezTo>
                        <a:pt x="37563" y="32083"/>
                        <a:pt x="40706" y="28201"/>
                        <a:pt x="41849" y="24036"/>
                      </a:cubicBezTo>
                      <a:cubicBezTo>
                        <a:pt x="43183" y="19302"/>
                        <a:pt x="43469" y="14190"/>
                        <a:pt x="41183" y="9646"/>
                      </a:cubicBezTo>
                      <a:cubicBezTo>
                        <a:pt x="38516" y="4439"/>
                        <a:pt x="33563" y="936"/>
                        <a:pt x="27753" y="178"/>
                      </a:cubicBezTo>
                      <a:cubicBezTo>
                        <a:pt x="18132" y="-1147"/>
                        <a:pt x="9941" y="5101"/>
                        <a:pt x="5273" y="128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55" name="Freeform 255">
                  <a:extLst>
                    <a:ext uri="{FF2B5EF4-FFF2-40B4-BE49-F238E27FC236}">
                      <a16:creationId xmlns:a16="http://schemas.microsoft.com/office/drawing/2014/main" id="{87A6C1D2-D5D2-1105-673A-EA163C523B7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839076" y="1025632"/>
                  <a:ext cx="64660" cy="72104"/>
                </a:xfrm>
                <a:custGeom>
                  <a:avLst/>
                  <a:gdLst>
                    <a:gd name="connsiteX0" fmla="*/ 3318 w 64660"/>
                    <a:gd name="connsiteY0" fmla="*/ 21273 h 72104"/>
                    <a:gd name="connsiteX1" fmla="*/ 13605 w 64660"/>
                    <a:gd name="connsiteY1" fmla="*/ 65674 h 72104"/>
                    <a:gd name="connsiteX2" fmla="*/ 25130 w 64660"/>
                    <a:gd name="connsiteY2" fmla="*/ 68798 h 72104"/>
                    <a:gd name="connsiteX3" fmla="*/ 44370 w 64660"/>
                    <a:gd name="connsiteY3" fmla="*/ 67851 h 72104"/>
                    <a:gd name="connsiteX4" fmla="*/ 58658 w 64660"/>
                    <a:gd name="connsiteY4" fmla="*/ 51094 h 72104"/>
                    <a:gd name="connsiteX5" fmla="*/ 64659 w 64660"/>
                    <a:gd name="connsiteY5" fmla="*/ 30266 h 72104"/>
                    <a:gd name="connsiteX6" fmla="*/ 56467 w 64660"/>
                    <a:gd name="connsiteY6" fmla="*/ 9060 h 72104"/>
                    <a:gd name="connsiteX7" fmla="*/ 35703 w 64660"/>
                    <a:gd name="connsiteY7" fmla="*/ 66 h 72104"/>
                    <a:gd name="connsiteX8" fmla="*/ 3318 w 64660"/>
                    <a:gd name="connsiteY8" fmla="*/ 21273 h 72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660" h="72104">
                      <a:moveTo>
                        <a:pt x="3318" y="21273"/>
                      </a:moveTo>
                      <a:cubicBezTo>
                        <a:pt x="-2588" y="36136"/>
                        <a:pt x="-1445" y="56491"/>
                        <a:pt x="13605" y="65674"/>
                      </a:cubicBezTo>
                      <a:cubicBezTo>
                        <a:pt x="17034" y="67757"/>
                        <a:pt x="21129" y="68798"/>
                        <a:pt x="25130" y="68798"/>
                      </a:cubicBezTo>
                      <a:cubicBezTo>
                        <a:pt x="31036" y="73532"/>
                        <a:pt x="38846" y="73153"/>
                        <a:pt x="44370" y="67851"/>
                      </a:cubicBezTo>
                      <a:cubicBezTo>
                        <a:pt x="49704" y="62645"/>
                        <a:pt x="54753" y="57438"/>
                        <a:pt x="58658" y="51094"/>
                      </a:cubicBezTo>
                      <a:cubicBezTo>
                        <a:pt x="62563" y="44846"/>
                        <a:pt x="64468" y="37651"/>
                        <a:pt x="64659" y="30266"/>
                      </a:cubicBezTo>
                      <a:cubicBezTo>
                        <a:pt x="64754" y="22409"/>
                        <a:pt x="61706" y="14929"/>
                        <a:pt x="56467" y="9060"/>
                      </a:cubicBezTo>
                      <a:cubicBezTo>
                        <a:pt x="51133" y="3095"/>
                        <a:pt x="43513" y="634"/>
                        <a:pt x="35703" y="66"/>
                      </a:cubicBezTo>
                      <a:cubicBezTo>
                        <a:pt x="21701" y="-881"/>
                        <a:pt x="8366" y="8492"/>
                        <a:pt x="3318" y="21273"/>
                      </a:cubicBezTo>
                      <a:close/>
                    </a:path>
                  </a:pathLst>
                </a:custGeom>
                <a:solidFill>
                  <a:srgbClr val="F6C0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56" name="Freeform 256">
                  <a:extLst>
                    <a:ext uri="{FF2B5EF4-FFF2-40B4-BE49-F238E27FC236}">
                      <a16:creationId xmlns:a16="http://schemas.microsoft.com/office/drawing/2014/main" id="{C7446777-7DE5-C4A2-A9D5-479FE203D2D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37429" y="1109051"/>
                  <a:ext cx="55156" cy="75034"/>
                </a:xfrm>
                <a:custGeom>
                  <a:avLst/>
                  <a:gdLst>
                    <a:gd name="connsiteX0" fmla="*/ 25526 w 55156"/>
                    <a:gd name="connsiteY0" fmla="*/ 53 h 75034"/>
                    <a:gd name="connsiteX1" fmla="*/ 5429 w 55156"/>
                    <a:gd name="connsiteY1" fmla="*/ 14443 h 75034"/>
                    <a:gd name="connsiteX2" fmla="*/ 5429 w 55156"/>
                    <a:gd name="connsiteY2" fmla="*/ 14538 h 75034"/>
                    <a:gd name="connsiteX3" fmla="*/ 571 w 55156"/>
                    <a:gd name="connsiteY3" fmla="*/ 36218 h 75034"/>
                    <a:gd name="connsiteX4" fmla="*/ 666 w 55156"/>
                    <a:gd name="connsiteY4" fmla="*/ 36407 h 75034"/>
                    <a:gd name="connsiteX5" fmla="*/ 761 w 55156"/>
                    <a:gd name="connsiteY5" fmla="*/ 36596 h 75034"/>
                    <a:gd name="connsiteX6" fmla="*/ 1238 w 55156"/>
                    <a:gd name="connsiteY6" fmla="*/ 38111 h 75034"/>
                    <a:gd name="connsiteX7" fmla="*/ 2571 w 55156"/>
                    <a:gd name="connsiteY7" fmla="*/ 49377 h 75034"/>
                    <a:gd name="connsiteX8" fmla="*/ 9143 w 55156"/>
                    <a:gd name="connsiteY8" fmla="*/ 65661 h 75034"/>
                    <a:gd name="connsiteX9" fmla="*/ 29813 w 55156"/>
                    <a:gd name="connsiteY9" fmla="*/ 74939 h 75034"/>
                    <a:gd name="connsiteX10" fmla="*/ 49625 w 55156"/>
                    <a:gd name="connsiteY10" fmla="*/ 61590 h 75034"/>
                    <a:gd name="connsiteX11" fmla="*/ 54482 w 55156"/>
                    <a:gd name="connsiteY11" fmla="*/ 43791 h 75034"/>
                    <a:gd name="connsiteX12" fmla="*/ 54673 w 55156"/>
                    <a:gd name="connsiteY12" fmla="*/ 26277 h 75034"/>
                    <a:gd name="connsiteX13" fmla="*/ 45053 w 55156"/>
                    <a:gd name="connsiteY13" fmla="*/ 7059 h 75034"/>
                    <a:gd name="connsiteX14" fmla="*/ 25526 w 55156"/>
                    <a:gd name="connsiteY14" fmla="*/ 53 h 7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5156" h="75034">
                      <a:moveTo>
                        <a:pt x="25526" y="53"/>
                      </a:moveTo>
                      <a:cubicBezTo>
                        <a:pt x="16763" y="621"/>
                        <a:pt x="9048" y="6680"/>
                        <a:pt x="5429" y="14443"/>
                      </a:cubicBezTo>
                      <a:cubicBezTo>
                        <a:pt x="5429" y="14443"/>
                        <a:pt x="5429" y="14443"/>
                        <a:pt x="5429" y="14538"/>
                      </a:cubicBezTo>
                      <a:cubicBezTo>
                        <a:pt x="3428" y="15390"/>
                        <a:pt x="-1334" y="33851"/>
                        <a:pt x="571" y="36218"/>
                      </a:cubicBezTo>
                      <a:cubicBezTo>
                        <a:pt x="571" y="36312"/>
                        <a:pt x="571" y="36312"/>
                        <a:pt x="666" y="36407"/>
                      </a:cubicBezTo>
                      <a:cubicBezTo>
                        <a:pt x="-572" y="35082"/>
                        <a:pt x="190" y="35839"/>
                        <a:pt x="761" y="36596"/>
                      </a:cubicBezTo>
                      <a:cubicBezTo>
                        <a:pt x="952" y="37070"/>
                        <a:pt x="1047" y="37543"/>
                        <a:pt x="1238" y="38111"/>
                      </a:cubicBezTo>
                      <a:cubicBezTo>
                        <a:pt x="1809" y="41898"/>
                        <a:pt x="1904" y="45685"/>
                        <a:pt x="2571" y="49377"/>
                      </a:cubicBezTo>
                      <a:cubicBezTo>
                        <a:pt x="3619" y="55152"/>
                        <a:pt x="5333" y="61022"/>
                        <a:pt x="9143" y="65661"/>
                      </a:cubicBezTo>
                      <a:cubicBezTo>
                        <a:pt x="14287" y="71909"/>
                        <a:pt x="21526" y="75696"/>
                        <a:pt x="29813" y="74939"/>
                      </a:cubicBezTo>
                      <a:cubicBezTo>
                        <a:pt x="38290" y="74181"/>
                        <a:pt x="45338" y="68690"/>
                        <a:pt x="49625" y="61590"/>
                      </a:cubicBezTo>
                      <a:cubicBezTo>
                        <a:pt x="52863" y="56288"/>
                        <a:pt x="54006" y="49945"/>
                        <a:pt x="54482" y="43791"/>
                      </a:cubicBezTo>
                      <a:cubicBezTo>
                        <a:pt x="54959" y="38016"/>
                        <a:pt x="55625" y="32052"/>
                        <a:pt x="54673" y="26277"/>
                      </a:cubicBezTo>
                      <a:cubicBezTo>
                        <a:pt x="53339" y="18798"/>
                        <a:pt x="50577" y="12360"/>
                        <a:pt x="45053" y="7059"/>
                      </a:cubicBezTo>
                      <a:cubicBezTo>
                        <a:pt x="39719" y="2325"/>
                        <a:pt x="32480" y="-421"/>
                        <a:pt x="25526" y="53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57" name="Freeform 257">
                  <a:extLst>
                    <a:ext uri="{FF2B5EF4-FFF2-40B4-BE49-F238E27FC236}">
                      <a16:creationId xmlns:a16="http://schemas.microsoft.com/office/drawing/2014/main" id="{1232F49B-6568-A164-41D9-1D96CBC4933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70783" y="1026230"/>
                  <a:ext cx="57138" cy="44939"/>
                </a:xfrm>
                <a:custGeom>
                  <a:avLst/>
                  <a:gdLst>
                    <a:gd name="connsiteX0" fmla="*/ 1125 w 57138"/>
                    <a:gd name="connsiteY0" fmla="*/ 33361 h 44939"/>
                    <a:gd name="connsiteX1" fmla="*/ 9412 w 57138"/>
                    <a:gd name="connsiteY1" fmla="*/ 42828 h 44939"/>
                    <a:gd name="connsiteX2" fmla="*/ 19032 w 57138"/>
                    <a:gd name="connsiteY2" fmla="*/ 44911 h 44939"/>
                    <a:gd name="connsiteX3" fmla="*/ 25510 w 57138"/>
                    <a:gd name="connsiteY3" fmla="*/ 43207 h 44939"/>
                    <a:gd name="connsiteX4" fmla="*/ 28939 w 57138"/>
                    <a:gd name="connsiteY4" fmla="*/ 43585 h 44939"/>
                    <a:gd name="connsiteX5" fmla="*/ 41797 w 57138"/>
                    <a:gd name="connsiteY5" fmla="*/ 40840 h 44939"/>
                    <a:gd name="connsiteX6" fmla="*/ 50179 w 57138"/>
                    <a:gd name="connsiteY6" fmla="*/ 35822 h 44939"/>
                    <a:gd name="connsiteX7" fmla="*/ 54942 w 57138"/>
                    <a:gd name="connsiteY7" fmla="*/ 29763 h 44939"/>
                    <a:gd name="connsiteX8" fmla="*/ 57132 w 57138"/>
                    <a:gd name="connsiteY8" fmla="*/ 20485 h 44939"/>
                    <a:gd name="connsiteX9" fmla="*/ 54561 w 57138"/>
                    <a:gd name="connsiteY9" fmla="*/ 11112 h 44939"/>
                    <a:gd name="connsiteX10" fmla="*/ 40845 w 57138"/>
                    <a:gd name="connsiteY10" fmla="*/ 982 h 44939"/>
                    <a:gd name="connsiteX11" fmla="*/ 14556 w 57138"/>
                    <a:gd name="connsiteY11" fmla="*/ 6568 h 44939"/>
                    <a:gd name="connsiteX12" fmla="*/ 2649 w 57138"/>
                    <a:gd name="connsiteY12" fmla="*/ 17077 h 44939"/>
                    <a:gd name="connsiteX13" fmla="*/ 1125 w 57138"/>
                    <a:gd name="connsiteY13" fmla="*/ 33361 h 44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7138" h="44939">
                      <a:moveTo>
                        <a:pt x="1125" y="33361"/>
                      </a:moveTo>
                      <a:cubicBezTo>
                        <a:pt x="2745" y="37431"/>
                        <a:pt x="5412" y="40745"/>
                        <a:pt x="9412" y="42828"/>
                      </a:cubicBezTo>
                      <a:cubicBezTo>
                        <a:pt x="12270" y="44343"/>
                        <a:pt x="15794" y="45100"/>
                        <a:pt x="19032" y="44911"/>
                      </a:cubicBezTo>
                      <a:cubicBezTo>
                        <a:pt x="21414" y="44721"/>
                        <a:pt x="23605" y="44153"/>
                        <a:pt x="25510" y="43207"/>
                      </a:cubicBezTo>
                      <a:cubicBezTo>
                        <a:pt x="26653" y="43491"/>
                        <a:pt x="27796" y="43680"/>
                        <a:pt x="28939" y="43585"/>
                      </a:cubicBezTo>
                      <a:cubicBezTo>
                        <a:pt x="33320" y="43017"/>
                        <a:pt x="37797" y="42544"/>
                        <a:pt x="41797" y="40840"/>
                      </a:cubicBezTo>
                      <a:cubicBezTo>
                        <a:pt x="45131" y="39514"/>
                        <a:pt x="47512" y="38094"/>
                        <a:pt x="50179" y="35822"/>
                      </a:cubicBezTo>
                      <a:cubicBezTo>
                        <a:pt x="52084" y="34118"/>
                        <a:pt x="53799" y="31940"/>
                        <a:pt x="54942" y="29763"/>
                      </a:cubicBezTo>
                      <a:cubicBezTo>
                        <a:pt x="56466" y="26733"/>
                        <a:pt x="57037" y="23893"/>
                        <a:pt x="57132" y="20485"/>
                      </a:cubicBezTo>
                      <a:cubicBezTo>
                        <a:pt x="57228" y="17077"/>
                        <a:pt x="56085" y="14047"/>
                        <a:pt x="54561" y="11112"/>
                      </a:cubicBezTo>
                      <a:cubicBezTo>
                        <a:pt x="51798" y="5905"/>
                        <a:pt x="46369" y="2687"/>
                        <a:pt x="40845" y="982"/>
                      </a:cubicBezTo>
                      <a:cubicBezTo>
                        <a:pt x="31510" y="-1952"/>
                        <a:pt x="22366" y="2213"/>
                        <a:pt x="14556" y="6568"/>
                      </a:cubicBezTo>
                      <a:cubicBezTo>
                        <a:pt x="9793" y="9219"/>
                        <a:pt x="5602" y="12438"/>
                        <a:pt x="2649" y="17077"/>
                      </a:cubicBezTo>
                      <a:cubicBezTo>
                        <a:pt x="-113" y="21621"/>
                        <a:pt x="-875" y="28154"/>
                        <a:pt x="1125" y="33361"/>
                      </a:cubicBezTo>
                      <a:close/>
                    </a:path>
                  </a:pathLst>
                </a:custGeom>
                <a:solidFill>
                  <a:srgbClr val="F6C0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58" name="Freeform 258">
                  <a:extLst>
                    <a:ext uri="{FF2B5EF4-FFF2-40B4-BE49-F238E27FC236}">
                      <a16:creationId xmlns:a16="http://schemas.microsoft.com/office/drawing/2014/main" id="{49BEA0F2-EFF4-1E6E-A89D-72A3F17E2EC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66729" y="934718"/>
                  <a:ext cx="448390" cy="400830"/>
                </a:xfrm>
                <a:custGeom>
                  <a:avLst/>
                  <a:gdLst>
                    <a:gd name="connsiteX0" fmla="*/ 337673 w 448390"/>
                    <a:gd name="connsiteY0" fmla="*/ 251923 h 400830"/>
                    <a:gd name="connsiteX1" fmla="*/ 267855 w 448390"/>
                    <a:gd name="connsiteY1" fmla="*/ 243687 h 400830"/>
                    <a:gd name="connsiteX2" fmla="*/ 202037 w 448390"/>
                    <a:gd name="connsiteY2" fmla="*/ 271142 h 400830"/>
                    <a:gd name="connsiteX3" fmla="*/ 119169 w 448390"/>
                    <a:gd name="connsiteY3" fmla="*/ 247190 h 400830"/>
                    <a:gd name="connsiteX4" fmla="*/ 61924 w 448390"/>
                    <a:gd name="connsiteY4" fmla="*/ 212539 h 400830"/>
                    <a:gd name="connsiteX5" fmla="*/ 1917 w 448390"/>
                    <a:gd name="connsiteY5" fmla="*/ 228918 h 400830"/>
                    <a:gd name="connsiteX6" fmla="*/ 63639 w 448390"/>
                    <a:gd name="connsiteY6" fmla="*/ 284869 h 400830"/>
                    <a:gd name="connsiteX7" fmla="*/ 116502 w 448390"/>
                    <a:gd name="connsiteY7" fmla="*/ 341862 h 400830"/>
                    <a:gd name="connsiteX8" fmla="*/ 195655 w 448390"/>
                    <a:gd name="connsiteY8" fmla="*/ 334857 h 400830"/>
                    <a:gd name="connsiteX9" fmla="*/ 254806 w 448390"/>
                    <a:gd name="connsiteY9" fmla="*/ 388063 h 400830"/>
                    <a:gd name="connsiteX10" fmla="*/ 327481 w 448390"/>
                    <a:gd name="connsiteY10" fmla="*/ 393743 h 400830"/>
                    <a:gd name="connsiteX11" fmla="*/ 348341 w 448390"/>
                    <a:gd name="connsiteY11" fmla="*/ 322076 h 400830"/>
                    <a:gd name="connsiteX12" fmla="*/ 397014 w 448390"/>
                    <a:gd name="connsiteY12" fmla="*/ 272183 h 400830"/>
                    <a:gd name="connsiteX13" fmla="*/ 447973 w 448390"/>
                    <a:gd name="connsiteY13" fmla="*/ 231001 h 400830"/>
                    <a:gd name="connsiteX14" fmla="*/ 415683 w 448390"/>
                    <a:gd name="connsiteY14" fmla="*/ 148635 h 400830"/>
                    <a:gd name="connsiteX15" fmla="*/ 364724 w 448390"/>
                    <a:gd name="connsiteY15" fmla="*/ 89844 h 400830"/>
                    <a:gd name="connsiteX16" fmla="*/ 343959 w 448390"/>
                    <a:gd name="connsiteY16" fmla="*/ 19028 h 400830"/>
                    <a:gd name="connsiteX17" fmla="*/ 288715 w 448390"/>
                    <a:gd name="connsiteY17" fmla="*/ 93631 h 400830"/>
                    <a:gd name="connsiteX18" fmla="*/ 343579 w 448390"/>
                    <a:gd name="connsiteY18" fmla="*/ 147783 h 400830"/>
                    <a:gd name="connsiteX19" fmla="*/ 334339 w 448390"/>
                    <a:gd name="connsiteY19" fmla="*/ 184516 h 400830"/>
                    <a:gd name="connsiteX20" fmla="*/ 348817 w 448390"/>
                    <a:gd name="connsiteY20" fmla="*/ 216800 h 400830"/>
                    <a:gd name="connsiteX21" fmla="*/ 337673 w 448390"/>
                    <a:gd name="connsiteY21" fmla="*/ 251923 h 400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48390" h="400830">
                      <a:moveTo>
                        <a:pt x="337673" y="251923"/>
                      </a:moveTo>
                      <a:cubicBezTo>
                        <a:pt x="318909" y="231190"/>
                        <a:pt x="291858" y="238480"/>
                        <a:pt x="267855" y="243687"/>
                      </a:cubicBezTo>
                      <a:cubicBezTo>
                        <a:pt x="238994" y="249935"/>
                        <a:pt x="226897" y="274550"/>
                        <a:pt x="202037" y="271142"/>
                      </a:cubicBezTo>
                      <a:cubicBezTo>
                        <a:pt x="168414" y="266503"/>
                        <a:pt x="155460" y="242551"/>
                        <a:pt x="119169" y="247190"/>
                      </a:cubicBezTo>
                      <a:cubicBezTo>
                        <a:pt x="72783" y="253059"/>
                        <a:pt x="83832" y="244066"/>
                        <a:pt x="61924" y="212539"/>
                      </a:cubicBezTo>
                      <a:cubicBezTo>
                        <a:pt x="43636" y="186126"/>
                        <a:pt x="-10847" y="190197"/>
                        <a:pt x="1917" y="228918"/>
                      </a:cubicBezTo>
                      <a:cubicBezTo>
                        <a:pt x="9918" y="253343"/>
                        <a:pt x="49637" y="262905"/>
                        <a:pt x="63639" y="284869"/>
                      </a:cubicBezTo>
                      <a:cubicBezTo>
                        <a:pt x="79736" y="309958"/>
                        <a:pt x="84784" y="330218"/>
                        <a:pt x="116502" y="341862"/>
                      </a:cubicBezTo>
                      <a:cubicBezTo>
                        <a:pt x="144792" y="352276"/>
                        <a:pt x="171843" y="326431"/>
                        <a:pt x="195655" y="334857"/>
                      </a:cubicBezTo>
                      <a:cubicBezTo>
                        <a:pt x="216325" y="342241"/>
                        <a:pt x="230898" y="376039"/>
                        <a:pt x="254806" y="388063"/>
                      </a:cubicBezTo>
                      <a:cubicBezTo>
                        <a:pt x="273760" y="397530"/>
                        <a:pt x="309860" y="408228"/>
                        <a:pt x="327481" y="393743"/>
                      </a:cubicBezTo>
                      <a:cubicBezTo>
                        <a:pt x="344245" y="379921"/>
                        <a:pt x="338911" y="342904"/>
                        <a:pt x="348341" y="322076"/>
                      </a:cubicBezTo>
                      <a:cubicBezTo>
                        <a:pt x="359866" y="296609"/>
                        <a:pt x="369486" y="282692"/>
                        <a:pt x="397014" y="272183"/>
                      </a:cubicBezTo>
                      <a:cubicBezTo>
                        <a:pt x="420731" y="263095"/>
                        <a:pt x="443972" y="264136"/>
                        <a:pt x="447973" y="231001"/>
                      </a:cubicBezTo>
                      <a:cubicBezTo>
                        <a:pt x="451401" y="202504"/>
                        <a:pt x="433114" y="170315"/>
                        <a:pt x="415683" y="148635"/>
                      </a:cubicBezTo>
                      <a:cubicBezTo>
                        <a:pt x="399776" y="128943"/>
                        <a:pt x="371677" y="114269"/>
                        <a:pt x="364724" y="89844"/>
                      </a:cubicBezTo>
                      <a:cubicBezTo>
                        <a:pt x="357009" y="62767"/>
                        <a:pt x="368629" y="42223"/>
                        <a:pt x="343959" y="19028"/>
                      </a:cubicBezTo>
                      <a:cubicBezTo>
                        <a:pt x="283761" y="-37870"/>
                        <a:pt x="232803" y="46484"/>
                        <a:pt x="288715" y="93631"/>
                      </a:cubicBezTo>
                      <a:cubicBezTo>
                        <a:pt x="309955" y="111524"/>
                        <a:pt x="340911" y="116352"/>
                        <a:pt x="343579" y="147783"/>
                      </a:cubicBezTo>
                      <a:cubicBezTo>
                        <a:pt x="344722" y="161132"/>
                        <a:pt x="333958" y="171925"/>
                        <a:pt x="334339" y="184516"/>
                      </a:cubicBezTo>
                      <a:cubicBezTo>
                        <a:pt x="334720" y="197960"/>
                        <a:pt x="342817" y="205534"/>
                        <a:pt x="348817" y="216800"/>
                      </a:cubicBezTo>
                      <a:cubicBezTo>
                        <a:pt x="355199" y="229013"/>
                        <a:pt x="351484" y="252018"/>
                        <a:pt x="337673" y="25192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59" name="Freeform 259">
                  <a:extLst>
                    <a:ext uri="{FF2B5EF4-FFF2-40B4-BE49-F238E27FC236}">
                      <a16:creationId xmlns:a16="http://schemas.microsoft.com/office/drawing/2014/main" id="{6D0083F6-C6B0-CA34-612C-BBE8B4E0EC3F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-2118194">
                  <a:off x="6887421" y="941349"/>
                  <a:ext cx="113537" cy="143712"/>
                </a:xfrm>
                <a:custGeom>
                  <a:avLst/>
                  <a:gdLst>
                    <a:gd name="connsiteX0" fmla="*/ 113537 w 113537"/>
                    <a:gd name="connsiteY0" fmla="*/ 71856 h 143712"/>
                    <a:gd name="connsiteX1" fmla="*/ 56769 w 113537"/>
                    <a:gd name="connsiteY1" fmla="*/ 143712 h 143712"/>
                    <a:gd name="connsiteX2" fmla="*/ 0 w 113537"/>
                    <a:gd name="connsiteY2" fmla="*/ 71856 h 143712"/>
                    <a:gd name="connsiteX3" fmla="*/ 56769 w 113537"/>
                    <a:gd name="connsiteY3" fmla="*/ 0 h 143712"/>
                    <a:gd name="connsiteX4" fmla="*/ 113537 w 113537"/>
                    <a:gd name="connsiteY4" fmla="*/ 71856 h 143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3537" h="143712">
                      <a:moveTo>
                        <a:pt x="113537" y="71856"/>
                      </a:moveTo>
                      <a:cubicBezTo>
                        <a:pt x="113537" y="111541"/>
                        <a:pt x="88121" y="143712"/>
                        <a:pt x="56769" y="143712"/>
                      </a:cubicBezTo>
                      <a:cubicBezTo>
                        <a:pt x="25416" y="143712"/>
                        <a:pt x="0" y="111541"/>
                        <a:pt x="0" y="71856"/>
                      </a:cubicBezTo>
                      <a:cubicBezTo>
                        <a:pt x="0" y="32171"/>
                        <a:pt x="25417" y="0"/>
                        <a:pt x="56769" y="0"/>
                      </a:cubicBezTo>
                      <a:cubicBezTo>
                        <a:pt x="88121" y="0"/>
                        <a:pt x="113537" y="32171"/>
                        <a:pt x="113537" y="71856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60" name="Freeform 260">
                  <a:extLst>
                    <a:ext uri="{FF2B5EF4-FFF2-40B4-BE49-F238E27FC236}">
                      <a16:creationId xmlns:a16="http://schemas.microsoft.com/office/drawing/2014/main" id="{E7BD93F7-8E29-54D1-1CFF-1128B715F165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-2118194">
                  <a:off x="6912758" y="973443"/>
                  <a:ext cx="62864" cy="79524"/>
                </a:xfrm>
                <a:custGeom>
                  <a:avLst/>
                  <a:gdLst>
                    <a:gd name="connsiteX0" fmla="*/ 62865 w 62864"/>
                    <a:gd name="connsiteY0" fmla="*/ 39762 h 79524"/>
                    <a:gd name="connsiteX1" fmla="*/ 31432 w 62864"/>
                    <a:gd name="connsiteY1" fmla="*/ 79525 h 79524"/>
                    <a:gd name="connsiteX2" fmla="*/ 0 w 62864"/>
                    <a:gd name="connsiteY2" fmla="*/ 39762 h 79524"/>
                    <a:gd name="connsiteX3" fmla="*/ 31432 w 62864"/>
                    <a:gd name="connsiteY3" fmla="*/ 0 h 79524"/>
                    <a:gd name="connsiteX4" fmla="*/ 62865 w 62864"/>
                    <a:gd name="connsiteY4" fmla="*/ 39762 h 79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864" h="79524">
                      <a:moveTo>
                        <a:pt x="62865" y="39762"/>
                      </a:moveTo>
                      <a:cubicBezTo>
                        <a:pt x="62865" y="61722"/>
                        <a:pt x="48792" y="79525"/>
                        <a:pt x="31432" y="79525"/>
                      </a:cubicBezTo>
                      <a:cubicBezTo>
                        <a:pt x="14073" y="79525"/>
                        <a:pt x="0" y="61722"/>
                        <a:pt x="0" y="39762"/>
                      </a:cubicBezTo>
                      <a:cubicBezTo>
                        <a:pt x="0" y="17802"/>
                        <a:pt x="14073" y="0"/>
                        <a:pt x="31432" y="0"/>
                      </a:cubicBezTo>
                      <a:cubicBezTo>
                        <a:pt x="48792" y="0"/>
                        <a:pt x="62865" y="17802"/>
                        <a:pt x="62865" y="39762"/>
                      </a:cubicBezTo>
                      <a:close/>
                    </a:path>
                  </a:pathLst>
                </a:custGeom>
                <a:solidFill>
                  <a:srgbClr val="FFFFFF">
                    <a:alpha val="6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pic>
            <p:nvPicPr>
              <p:cNvPr id="623" name="Picture 622">
                <a:extLst>
                  <a:ext uri="{FF2B5EF4-FFF2-40B4-BE49-F238E27FC236}">
                    <a16:creationId xmlns:a16="http://schemas.microsoft.com/office/drawing/2014/main" id="{CA9B2494-F735-89C8-F650-E511CB3BAC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82" r="2082"/>
              <a:stretch/>
            </p:blipFill>
            <p:spPr>
              <a:xfrm rot="20238151">
                <a:off x="780643" y="3076268"/>
                <a:ext cx="71053" cy="71198"/>
              </a:xfrm>
              <a:prstGeom prst="rect">
                <a:avLst/>
              </a:prstGeom>
            </p:spPr>
          </p:pic>
          <p:pic>
            <p:nvPicPr>
              <p:cNvPr id="624" name="Picture 623">
                <a:extLst>
                  <a:ext uri="{FF2B5EF4-FFF2-40B4-BE49-F238E27FC236}">
                    <a16:creationId xmlns:a16="http://schemas.microsoft.com/office/drawing/2014/main" id="{24972F31-889A-46CE-78EA-661170FAB5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82" r="2082"/>
              <a:stretch/>
            </p:blipFill>
            <p:spPr>
              <a:xfrm rot="17295931">
                <a:off x="1256546" y="3085980"/>
                <a:ext cx="71053" cy="71198"/>
              </a:xfrm>
              <a:prstGeom prst="rect">
                <a:avLst/>
              </a:prstGeom>
            </p:spPr>
          </p:pic>
          <p:pic>
            <p:nvPicPr>
              <p:cNvPr id="625" name="Picture 624">
                <a:extLst>
                  <a:ext uri="{FF2B5EF4-FFF2-40B4-BE49-F238E27FC236}">
                    <a16:creationId xmlns:a16="http://schemas.microsoft.com/office/drawing/2014/main" id="{A2065A5A-EFC5-CFFA-8436-770151DCA7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82" r="2082"/>
              <a:stretch/>
            </p:blipFill>
            <p:spPr>
              <a:xfrm rot="7394005">
                <a:off x="2465723" y="3061699"/>
                <a:ext cx="71053" cy="71198"/>
              </a:xfrm>
              <a:prstGeom prst="rect">
                <a:avLst/>
              </a:prstGeom>
            </p:spPr>
          </p:pic>
          <p:pic>
            <p:nvPicPr>
              <p:cNvPr id="626" name="Picture 625">
                <a:extLst>
                  <a:ext uri="{FF2B5EF4-FFF2-40B4-BE49-F238E27FC236}">
                    <a16:creationId xmlns:a16="http://schemas.microsoft.com/office/drawing/2014/main" id="{33FC74F7-03C9-1EAD-2110-D67DB66240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82" r="2082"/>
              <a:stretch/>
            </p:blipFill>
            <p:spPr>
              <a:xfrm rot="21025757">
                <a:off x="3456373" y="3095693"/>
                <a:ext cx="71053" cy="71198"/>
              </a:xfrm>
              <a:prstGeom prst="rect">
                <a:avLst/>
              </a:prstGeom>
            </p:spPr>
          </p:pic>
          <p:pic>
            <p:nvPicPr>
              <p:cNvPr id="627" name="Picture 626">
                <a:extLst>
                  <a:ext uri="{FF2B5EF4-FFF2-40B4-BE49-F238E27FC236}">
                    <a16:creationId xmlns:a16="http://schemas.microsoft.com/office/drawing/2014/main" id="{77A3CBE2-3023-9121-0610-096DC343CC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82" r="2082"/>
              <a:stretch/>
            </p:blipFill>
            <p:spPr>
              <a:xfrm rot="7394005">
                <a:off x="3752598" y="3051988"/>
                <a:ext cx="71053" cy="71198"/>
              </a:xfrm>
              <a:prstGeom prst="rect">
                <a:avLst/>
              </a:prstGeom>
            </p:spPr>
          </p:pic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1268C20-5E22-5F2E-62B0-188C5072C8B8}"/>
              </a:ext>
            </a:extLst>
          </p:cNvPr>
          <p:cNvGrpSpPr>
            <a:grpSpLocks/>
          </p:cNvGrpSpPr>
          <p:nvPr/>
        </p:nvGrpSpPr>
        <p:grpSpPr>
          <a:xfrm rot="3148460">
            <a:off x="10201439" y="4599024"/>
            <a:ext cx="102843" cy="159862"/>
            <a:chOff x="1696210" y="764206"/>
            <a:chExt cx="186828" cy="288775"/>
          </a:xfrm>
        </p:grpSpPr>
        <p:sp>
          <p:nvSpPr>
            <p:cNvPr id="612" name="Freeform 1766">
              <a:extLst>
                <a:ext uri="{FF2B5EF4-FFF2-40B4-BE49-F238E27FC236}">
                  <a16:creationId xmlns:a16="http://schemas.microsoft.com/office/drawing/2014/main" id="{5E189DE9-C937-BE2D-2FB8-55933F80FEE2}"/>
                </a:ext>
              </a:extLst>
            </p:cNvPr>
            <p:cNvSpPr>
              <a:spLocks/>
            </p:cNvSpPr>
            <p:nvPr/>
          </p:nvSpPr>
          <p:spPr>
            <a:xfrm>
              <a:off x="1769072" y="764206"/>
              <a:ext cx="113966" cy="288663"/>
            </a:xfrm>
            <a:custGeom>
              <a:avLst/>
              <a:gdLst>
                <a:gd name="connsiteX0" fmla="*/ 54 w 113966"/>
                <a:gd name="connsiteY0" fmla="*/ 95100 h 288663"/>
                <a:gd name="connsiteX1" fmla="*/ 1072 w 113966"/>
                <a:gd name="connsiteY1" fmla="*/ 267746 h 288663"/>
                <a:gd name="connsiteX2" fmla="*/ 15994 w 113966"/>
                <a:gd name="connsiteY2" fmla="*/ 287758 h 288663"/>
                <a:gd name="connsiteX3" fmla="*/ 42787 w 113966"/>
                <a:gd name="connsiteY3" fmla="*/ 267746 h 288663"/>
                <a:gd name="connsiteX4" fmla="*/ 41769 w 113966"/>
                <a:gd name="connsiteY4" fmla="*/ 102223 h 288663"/>
                <a:gd name="connsiteX5" fmla="*/ 107903 w 113966"/>
                <a:gd name="connsiteY5" fmla="*/ 35403 h 288663"/>
                <a:gd name="connsiteX6" fmla="*/ 107564 w 113966"/>
                <a:gd name="connsiteY6" fmla="*/ 5894 h 288663"/>
                <a:gd name="connsiteX7" fmla="*/ 107564 w 113966"/>
                <a:gd name="connsiteY7" fmla="*/ 5894 h 288663"/>
                <a:gd name="connsiteX8" fmla="*/ 107564 w 113966"/>
                <a:gd name="connsiteY8" fmla="*/ 5894 h 288663"/>
                <a:gd name="connsiteX9" fmla="*/ 90607 w 113966"/>
                <a:gd name="connsiteY9" fmla="*/ 128 h 288663"/>
                <a:gd name="connsiteX10" fmla="*/ 78058 w 113966"/>
                <a:gd name="connsiteY10" fmla="*/ 6233 h 288663"/>
                <a:gd name="connsiteX11" fmla="*/ 78058 w 113966"/>
                <a:gd name="connsiteY11" fmla="*/ 6233 h 288663"/>
                <a:gd name="connsiteX12" fmla="*/ 5820 w 113966"/>
                <a:gd name="connsiteY12" fmla="*/ 79158 h 288663"/>
                <a:gd name="connsiteX13" fmla="*/ 54 w 113966"/>
                <a:gd name="connsiteY13" fmla="*/ 95100 h 28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3966" h="288663">
                  <a:moveTo>
                    <a:pt x="54" y="95100"/>
                  </a:moveTo>
                  <a:cubicBezTo>
                    <a:pt x="-285" y="96796"/>
                    <a:pt x="1072" y="265711"/>
                    <a:pt x="1072" y="267746"/>
                  </a:cubicBezTo>
                  <a:cubicBezTo>
                    <a:pt x="1072" y="276904"/>
                    <a:pt x="7177" y="285045"/>
                    <a:pt x="15994" y="287758"/>
                  </a:cubicBezTo>
                  <a:cubicBezTo>
                    <a:pt x="28882" y="291828"/>
                    <a:pt x="43126" y="281653"/>
                    <a:pt x="42787" y="267746"/>
                  </a:cubicBezTo>
                  <a:lnTo>
                    <a:pt x="41769" y="102223"/>
                  </a:lnTo>
                  <a:lnTo>
                    <a:pt x="107903" y="35403"/>
                  </a:lnTo>
                  <a:cubicBezTo>
                    <a:pt x="116043" y="27263"/>
                    <a:pt x="116043" y="14035"/>
                    <a:pt x="107564" y="5894"/>
                  </a:cubicBezTo>
                  <a:lnTo>
                    <a:pt x="107564" y="5894"/>
                  </a:lnTo>
                  <a:lnTo>
                    <a:pt x="107564" y="5894"/>
                  </a:lnTo>
                  <a:cubicBezTo>
                    <a:pt x="102816" y="1485"/>
                    <a:pt x="96711" y="-551"/>
                    <a:pt x="90607" y="128"/>
                  </a:cubicBezTo>
                  <a:cubicBezTo>
                    <a:pt x="85859" y="128"/>
                    <a:pt x="81111" y="2502"/>
                    <a:pt x="78058" y="6233"/>
                  </a:cubicBezTo>
                  <a:lnTo>
                    <a:pt x="78058" y="6233"/>
                  </a:lnTo>
                  <a:lnTo>
                    <a:pt x="5820" y="79158"/>
                  </a:lnTo>
                  <a:cubicBezTo>
                    <a:pt x="1750" y="83229"/>
                    <a:pt x="-285" y="89334"/>
                    <a:pt x="54" y="95100"/>
                  </a:cubicBezTo>
                  <a:close/>
                </a:path>
              </a:pathLst>
            </a:custGeom>
            <a:solidFill>
              <a:srgbClr val="BD9DD4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3" name="Freeform 1767">
              <a:extLst>
                <a:ext uri="{FF2B5EF4-FFF2-40B4-BE49-F238E27FC236}">
                  <a16:creationId xmlns:a16="http://schemas.microsoft.com/office/drawing/2014/main" id="{672BAB42-7200-A043-F071-08E6F9B09723}"/>
                </a:ext>
              </a:extLst>
            </p:cNvPr>
            <p:cNvSpPr>
              <a:spLocks/>
            </p:cNvSpPr>
            <p:nvPr/>
          </p:nvSpPr>
          <p:spPr>
            <a:xfrm>
              <a:off x="1696210" y="764885"/>
              <a:ext cx="115648" cy="288096"/>
            </a:xfrm>
            <a:custGeom>
              <a:avLst/>
              <a:gdLst>
                <a:gd name="connsiteX0" fmla="*/ 6105 w 115648"/>
                <a:gd name="connsiteY0" fmla="*/ 35742 h 288096"/>
                <a:gd name="connsiteX1" fmla="*/ 72917 w 115648"/>
                <a:gd name="connsiteY1" fmla="*/ 101883 h 288096"/>
                <a:gd name="connsiteX2" fmla="*/ 73934 w 115648"/>
                <a:gd name="connsiteY2" fmla="*/ 267406 h 288096"/>
                <a:gd name="connsiteX3" fmla="*/ 94961 w 115648"/>
                <a:gd name="connsiteY3" fmla="*/ 288097 h 288096"/>
                <a:gd name="connsiteX4" fmla="*/ 115649 w 115648"/>
                <a:gd name="connsiteY4" fmla="*/ 267067 h 288096"/>
                <a:gd name="connsiteX5" fmla="*/ 114632 w 115648"/>
                <a:gd name="connsiteY5" fmla="*/ 94421 h 288096"/>
                <a:gd name="connsiteX6" fmla="*/ 108527 w 115648"/>
                <a:gd name="connsiteY6" fmla="*/ 78140 h 288096"/>
                <a:gd name="connsiteX7" fmla="*/ 33915 w 115648"/>
                <a:gd name="connsiteY7" fmla="*/ 4537 h 288096"/>
                <a:gd name="connsiteX8" fmla="*/ 22723 w 115648"/>
                <a:gd name="connsiteY8" fmla="*/ 127 h 288096"/>
                <a:gd name="connsiteX9" fmla="*/ 6105 w 115648"/>
                <a:gd name="connsiteY9" fmla="*/ 6233 h 288096"/>
                <a:gd name="connsiteX10" fmla="*/ 6105 w 115648"/>
                <a:gd name="connsiteY10" fmla="*/ 6233 h 288096"/>
                <a:gd name="connsiteX11" fmla="*/ 6105 w 115648"/>
                <a:gd name="connsiteY11" fmla="*/ 35742 h 28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648" h="288096">
                  <a:moveTo>
                    <a:pt x="6105" y="35742"/>
                  </a:moveTo>
                  <a:lnTo>
                    <a:pt x="72917" y="101883"/>
                  </a:lnTo>
                  <a:lnTo>
                    <a:pt x="73934" y="267406"/>
                  </a:lnTo>
                  <a:cubicBezTo>
                    <a:pt x="73934" y="278939"/>
                    <a:pt x="83769" y="288097"/>
                    <a:pt x="94961" y="288097"/>
                  </a:cubicBezTo>
                  <a:cubicBezTo>
                    <a:pt x="106492" y="288097"/>
                    <a:pt x="115649" y="278599"/>
                    <a:pt x="115649" y="267067"/>
                  </a:cubicBezTo>
                  <a:cubicBezTo>
                    <a:pt x="115310" y="264015"/>
                    <a:pt x="114971" y="97474"/>
                    <a:pt x="114632" y="94421"/>
                  </a:cubicBezTo>
                  <a:cubicBezTo>
                    <a:pt x="114971" y="88655"/>
                    <a:pt x="112936" y="82550"/>
                    <a:pt x="108527" y="78140"/>
                  </a:cubicBezTo>
                  <a:lnTo>
                    <a:pt x="33915" y="4537"/>
                  </a:lnTo>
                  <a:cubicBezTo>
                    <a:pt x="30862" y="1484"/>
                    <a:pt x="26793" y="127"/>
                    <a:pt x="22723" y="127"/>
                  </a:cubicBezTo>
                  <a:cubicBezTo>
                    <a:pt x="16618" y="-551"/>
                    <a:pt x="10514" y="1484"/>
                    <a:pt x="6105" y="6233"/>
                  </a:cubicBezTo>
                  <a:lnTo>
                    <a:pt x="6105" y="6233"/>
                  </a:lnTo>
                  <a:cubicBezTo>
                    <a:pt x="-2035" y="14373"/>
                    <a:pt x="-2035" y="27601"/>
                    <a:pt x="6105" y="35742"/>
                  </a:cubicBezTo>
                  <a:close/>
                </a:path>
              </a:pathLst>
            </a:custGeom>
            <a:solidFill>
              <a:srgbClr val="A569C3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33178E2-EA85-D311-57FA-7352CA88CF91}"/>
              </a:ext>
            </a:extLst>
          </p:cNvPr>
          <p:cNvGrpSpPr>
            <a:grpSpLocks/>
          </p:cNvGrpSpPr>
          <p:nvPr/>
        </p:nvGrpSpPr>
        <p:grpSpPr>
          <a:xfrm rot="4751149">
            <a:off x="10324176" y="4685425"/>
            <a:ext cx="102843" cy="159862"/>
            <a:chOff x="1696210" y="764206"/>
            <a:chExt cx="186828" cy="288775"/>
          </a:xfrm>
        </p:grpSpPr>
        <p:sp>
          <p:nvSpPr>
            <p:cNvPr id="610" name="Freeform 1769">
              <a:extLst>
                <a:ext uri="{FF2B5EF4-FFF2-40B4-BE49-F238E27FC236}">
                  <a16:creationId xmlns:a16="http://schemas.microsoft.com/office/drawing/2014/main" id="{5A74C007-9FD7-8464-99A7-91A7A9F1D69D}"/>
                </a:ext>
              </a:extLst>
            </p:cNvPr>
            <p:cNvSpPr>
              <a:spLocks/>
            </p:cNvSpPr>
            <p:nvPr/>
          </p:nvSpPr>
          <p:spPr>
            <a:xfrm>
              <a:off x="1769072" y="764206"/>
              <a:ext cx="113966" cy="288663"/>
            </a:xfrm>
            <a:custGeom>
              <a:avLst/>
              <a:gdLst>
                <a:gd name="connsiteX0" fmla="*/ 54 w 113966"/>
                <a:gd name="connsiteY0" fmla="*/ 95100 h 288663"/>
                <a:gd name="connsiteX1" fmla="*/ 1072 w 113966"/>
                <a:gd name="connsiteY1" fmla="*/ 267746 h 288663"/>
                <a:gd name="connsiteX2" fmla="*/ 15994 w 113966"/>
                <a:gd name="connsiteY2" fmla="*/ 287758 h 288663"/>
                <a:gd name="connsiteX3" fmla="*/ 42787 w 113966"/>
                <a:gd name="connsiteY3" fmla="*/ 267746 h 288663"/>
                <a:gd name="connsiteX4" fmla="*/ 41769 w 113966"/>
                <a:gd name="connsiteY4" fmla="*/ 102223 h 288663"/>
                <a:gd name="connsiteX5" fmla="*/ 107903 w 113966"/>
                <a:gd name="connsiteY5" fmla="*/ 35403 h 288663"/>
                <a:gd name="connsiteX6" fmla="*/ 107564 w 113966"/>
                <a:gd name="connsiteY6" fmla="*/ 5894 h 288663"/>
                <a:gd name="connsiteX7" fmla="*/ 107564 w 113966"/>
                <a:gd name="connsiteY7" fmla="*/ 5894 h 288663"/>
                <a:gd name="connsiteX8" fmla="*/ 107564 w 113966"/>
                <a:gd name="connsiteY8" fmla="*/ 5894 h 288663"/>
                <a:gd name="connsiteX9" fmla="*/ 90607 w 113966"/>
                <a:gd name="connsiteY9" fmla="*/ 128 h 288663"/>
                <a:gd name="connsiteX10" fmla="*/ 78058 w 113966"/>
                <a:gd name="connsiteY10" fmla="*/ 6233 h 288663"/>
                <a:gd name="connsiteX11" fmla="*/ 78058 w 113966"/>
                <a:gd name="connsiteY11" fmla="*/ 6233 h 288663"/>
                <a:gd name="connsiteX12" fmla="*/ 5820 w 113966"/>
                <a:gd name="connsiteY12" fmla="*/ 79158 h 288663"/>
                <a:gd name="connsiteX13" fmla="*/ 54 w 113966"/>
                <a:gd name="connsiteY13" fmla="*/ 95100 h 28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3966" h="288663">
                  <a:moveTo>
                    <a:pt x="54" y="95100"/>
                  </a:moveTo>
                  <a:cubicBezTo>
                    <a:pt x="-285" y="96796"/>
                    <a:pt x="1072" y="265711"/>
                    <a:pt x="1072" y="267746"/>
                  </a:cubicBezTo>
                  <a:cubicBezTo>
                    <a:pt x="1072" y="276904"/>
                    <a:pt x="7177" y="285045"/>
                    <a:pt x="15994" y="287758"/>
                  </a:cubicBezTo>
                  <a:cubicBezTo>
                    <a:pt x="28882" y="291828"/>
                    <a:pt x="43126" y="281653"/>
                    <a:pt x="42787" y="267746"/>
                  </a:cubicBezTo>
                  <a:lnTo>
                    <a:pt x="41769" y="102223"/>
                  </a:lnTo>
                  <a:lnTo>
                    <a:pt x="107903" y="35403"/>
                  </a:lnTo>
                  <a:cubicBezTo>
                    <a:pt x="116043" y="27263"/>
                    <a:pt x="116043" y="14035"/>
                    <a:pt x="107564" y="5894"/>
                  </a:cubicBezTo>
                  <a:lnTo>
                    <a:pt x="107564" y="5894"/>
                  </a:lnTo>
                  <a:lnTo>
                    <a:pt x="107564" y="5894"/>
                  </a:lnTo>
                  <a:cubicBezTo>
                    <a:pt x="102816" y="1485"/>
                    <a:pt x="96711" y="-551"/>
                    <a:pt x="90607" y="128"/>
                  </a:cubicBezTo>
                  <a:cubicBezTo>
                    <a:pt x="85859" y="128"/>
                    <a:pt x="81111" y="2502"/>
                    <a:pt x="78058" y="6233"/>
                  </a:cubicBezTo>
                  <a:lnTo>
                    <a:pt x="78058" y="6233"/>
                  </a:lnTo>
                  <a:lnTo>
                    <a:pt x="5820" y="79158"/>
                  </a:lnTo>
                  <a:cubicBezTo>
                    <a:pt x="1750" y="83229"/>
                    <a:pt x="-285" y="89334"/>
                    <a:pt x="54" y="95100"/>
                  </a:cubicBezTo>
                  <a:close/>
                </a:path>
              </a:pathLst>
            </a:custGeom>
            <a:solidFill>
              <a:srgbClr val="BD9DD4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1" name="Freeform 1770">
              <a:extLst>
                <a:ext uri="{FF2B5EF4-FFF2-40B4-BE49-F238E27FC236}">
                  <a16:creationId xmlns:a16="http://schemas.microsoft.com/office/drawing/2014/main" id="{885C7E25-DC64-8A0B-F512-518A4F7004DB}"/>
                </a:ext>
              </a:extLst>
            </p:cNvPr>
            <p:cNvSpPr>
              <a:spLocks/>
            </p:cNvSpPr>
            <p:nvPr/>
          </p:nvSpPr>
          <p:spPr>
            <a:xfrm>
              <a:off x="1696210" y="764885"/>
              <a:ext cx="115648" cy="288096"/>
            </a:xfrm>
            <a:custGeom>
              <a:avLst/>
              <a:gdLst>
                <a:gd name="connsiteX0" fmla="*/ 6105 w 115648"/>
                <a:gd name="connsiteY0" fmla="*/ 35742 h 288096"/>
                <a:gd name="connsiteX1" fmla="*/ 72917 w 115648"/>
                <a:gd name="connsiteY1" fmla="*/ 101883 h 288096"/>
                <a:gd name="connsiteX2" fmla="*/ 73934 w 115648"/>
                <a:gd name="connsiteY2" fmla="*/ 267406 h 288096"/>
                <a:gd name="connsiteX3" fmla="*/ 94961 w 115648"/>
                <a:gd name="connsiteY3" fmla="*/ 288097 h 288096"/>
                <a:gd name="connsiteX4" fmla="*/ 115649 w 115648"/>
                <a:gd name="connsiteY4" fmla="*/ 267067 h 288096"/>
                <a:gd name="connsiteX5" fmla="*/ 114632 w 115648"/>
                <a:gd name="connsiteY5" fmla="*/ 94421 h 288096"/>
                <a:gd name="connsiteX6" fmla="*/ 108527 w 115648"/>
                <a:gd name="connsiteY6" fmla="*/ 78140 h 288096"/>
                <a:gd name="connsiteX7" fmla="*/ 33915 w 115648"/>
                <a:gd name="connsiteY7" fmla="*/ 4537 h 288096"/>
                <a:gd name="connsiteX8" fmla="*/ 22723 w 115648"/>
                <a:gd name="connsiteY8" fmla="*/ 127 h 288096"/>
                <a:gd name="connsiteX9" fmla="*/ 6105 w 115648"/>
                <a:gd name="connsiteY9" fmla="*/ 6233 h 288096"/>
                <a:gd name="connsiteX10" fmla="*/ 6105 w 115648"/>
                <a:gd name="connsiteY10" fmla="*/ 6233 h 288096"/>
                <a:gd name="connsiteX11" fmla="*/ 6105 w 115648"/>
                <a:gd name="connsiteY11" fmla="*/ 35742 h 28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648" h="288096">
                  <a:moveTo>
                    <a:pt x="6105" y="35742"/>
                  </a:moveTo>
                  <a:lnTo>
                    <a:pt x="72917" y="101883"/>
                  </a:lnTo>
                  <a:lnTo>
                    <a:pt x="73934" y="267406"/>
                  </a:lnTo>
                  <a:cubicBezTo>
                    <a:pt x="73934" y="278939"/>
                    <a:pt x="83769" y="288097"/>
                    <a:pt x="94961" y="288097"/>
                  </a:cubicBezTo>
                  <a:cubicBezTo>
                    <a:pt x="106492" y="288097"/>
                    <a:pt x="115649" y="278599"/>
                    <a:pt x="115649" y="267067"/>
                  </a:cubicBezTo>
                  <a:cubicBezTo>
                    <a:pt x="115310" y="264015"/>
                    <a:pt x="114971" y="97474"/>
                    <a:pt x="114632" y="94421"/>
                  </a:cubicBezTo>
                  <a:cubicBezTo>
                    <a:pt x="114971" y="88655"/>
                    <a:pt x="112936" y="82550"/>
                    <a:pt x="108527" y="78140"/>
                  </a:cubicBezTo>
                  <a:lnTo>
                    <a:pt x="33915" y="4537"/>
                  </a:lnTo>
                  <a:cubicBezTo>
                    <a:pt x="30862" y="1484"/>
                    <a:pt x="26793" y="127"/>
                    <a:pt x="22723" y="127"/>
                  </a:cubicBezTo>
                  <a:cubicBezTo>
                    <a:pt x="16618" y="-551"/>
                    <a:pt x="10514" y="1484"/>
                    <a:pt x="6105" y="6233"/>
                  </a:cubicBezTo>
                  <a:lnTo>
                    <a:pt x="6105" y="6233"/>
                  </a:lnTo>
                  <a:cubicBezTo>
                    <a:pt x="-2035" y="14373"/>
                    <a:pt x="-2035" y="27601"/>
                    <a:pt x="6105" y="35742"/>
                  </a:cubicBezTo>
                  <a:close/>
                </a:path>
              </a:pathLst>
            </a:custGeom>
            <a:solidFill>
              <a:srgbClr val="A569C3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0C489CB-5234-2EC2-3A2E-63811C4B46F5}"/>
              </a:ext>
            </a:extLst>
          </p:cNvPr>
          <p:cNvGrpSpPr>
            <a:grpSpLocks/>
          </p:cNvGrpSpPr>
          <p:nvPr/>
        </p:nvGrpSpPr>
        <p:grpSpPr>
          <a:xfrm rot="2192965">
            <a:off x="10071962" y="4564645"/>
            <a:ext cx="103425" cy="158959"/>
            <a:chOff x="1696210" y="764206"/>
            <a:chExt cx="186828" cy="288775"/>
          </a:xfrm>
        </p:grpSpPr>
        <p:sp>
          <p:nvSpPr>
            <p:cNvPr id="608" name="Freeform 1772">
              <a:extLst>
                <a:ext uri="{FF2B5EF4-FFF2-40B4-BE49-F238E27FC236}">
                  <a16:creationId xmlns:a16="http://schemas.microsoft.com/office/drawing/2014/main" id="{573A29E0-3022-164F-1696-E6755470757B}"/>
                </a:ext>
              </a:extLst>
            </p:cNvPr>
            <p:cNvSpPr>
              <a:spLocks/>
            </p:cNvSpPr>
            <p:nvPr/>
          </p:nvSpPr>
          <p:spPr>
            <a:xfrm>
              <a:off x="1769072" y="764206"/>
              <a:ext cx="113966" cy="288663"/>
            </a:xfrm>
            <a:custGeom>
              <a:avLst/>
              <a:gdLst>
                <a:gd name="connsiteX0" fmla="*/ 54 w 113966"/>
                <a:gd name="connsiteY0" fmla="*/ 95100 h 288663"/>
                <a:gd name="connsiteX1" fmla="*/ 1072 w 113966"/>
                <a:gd name="connsiteY1" fmla="*/ 267746 h 288663"/>
                <a:gd name="connsiteX2" fmla="*/ 15994 w 113966"/>
                <a:gd name="connsiteY2" fmla="*/ 287758 h 288663"/>
                <a:gd name="connsiteX3" fmla="*/ 42787 w 113966"/>
                <a:gd name="connsiteY3" fmla="*/ 267746 h 288663"/>
                <a:gd name="connsiteX4" fmla="*/ 41769 w 113966"/>
                <a:gd name="connsiteY4" fmla="*/ 102223 h 288663"/>
                <a:gd name="connsiteX5" fmla="*/ 107903 w 113966"/>
                <a:gd name="connsiteY5" fmla="*/ 35403 h 288663"/>
                <a:gd name="connsiteX6" fmla="*/ 107564 w 113966"/>
                <a:gd name="connsiteY6" fmla="*/ 5894 h 288663"/>
                <a:gd name="connsiteX7" fmla="*/ 107564 w 113966"/>
                <a:gd name="connsiteY7" fmla="*/ 5894 h 288663"/>
                <a:gd name="connsiteX8" fmla="*/ 107564 w 113966"/>
                <a:gd name="connsiteY8" fmla="*/ 5894 h 288663"/>
                <a:gd name="connsiteX9" fmla="*/ 90607 w 113966"/>
                <a:gd name="connsiteY9" fmla="*/ 128 h 288663"/>
                <a:gd name="connsiteX10" fmla="*/ 78058 w 113966"/>
                <a:gd name="connsiteY10" fmla="*/ 6233 h 288663"/>
                <a:gd name="connsiteX11" fmla="*/ 78058 w 113966"/>
                <a:gd name="connsiteY11" fmla="*/ 6233 h 288663"/>
                <a:gd name="connsiteX12" fmla="*/ 5820 w 113966"/>
                <a:gd name="connsiteY12" fmla="*/ 79158 h 288663"/>
                <a:gd name="connsiteX13" fmla="*/ 54 w 113966"/>
                <a:gd name="connsiteY13" fmla="*/ 95100 h 28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3966" h="288663">
                  <a:moveTo>
                    <a:pt x="54" y="95100"/>
                  </a:moveTo>
                  <a:cubicBezTo>
                    <a:pt x="-285" y="96796"/>
                    <a:pt x="1072" y="265711"/>
                    <a:pt x="1072" y="267746"/>
                  </a:cubicBezTo>
                  <a:cubicBezTo>
                    <a:pt x="1072" y="276904"/>
                    <a:pt x="7177" y="285045"/>
                    <a:pt x="15994" y="287758"/>
                  </a:cubicBezTo>
                  <a:cubicBezTo>
                    <a:pt x="28882" y="291828"/>
                    <a:pt x="43126" y="281653"/>
                    <a:pt x="42787" y="267746"/>
                  </a:cubicBezTo>
                  <a:lnTo>
                    <a:pt x="41769" y="102223"/>
                  </a:lnTo>
                  <a:lnTo>
                    <a:pt x="107903" y="35403"/>
                  </a:lnTo>
                  <a:cubicBezTo>
                    <a:pt x="116043" y="27263"/>
                    <a:pt x="116043" y="14035"/>
                    <a:pt x="107564" y="5894"/>
                  </a:cubicBezTo>
                  <a:lnTo>
                    <a:pt x="107564" y="5894"/>
                  </a:lnTo>
                  <a:lnTo>
                    <a:pt x="107564" y="5894"/>
                  </a:lnTo>
                  <a:cubicBezTo>
                    <a:pt x="102816" y="1485"/>
                    <a:pt x="96711" y="-551"/>
                    <a:pt x="90607" y="128"/>
                  </a:cubicBezTo>
                  <a:cubicBezTo>
                    <a:pt x="85859" y="128"/>
                    <a:pt x="81111" y="2502"/>
                    <a:pt x="78058" y="6233"/>
                  </a:cubicBezTo>
                  <a:lnTo>
                    <a:pt x="78058" y="6233"/>
                  </a:lnTo>
                  <a:lnTo>
                    <a:pt x="5820" y="79158"/>
                  </a:lnTo>
                  <a:cubicBezTo>
                    <a:pt x="1750" y="83229"/>
                    <a:pt x="-285" y="89334"/>
                    <a:pt x="54" y="95100"/>
                  </a:cubicBezTo>
                  <a:close/>
                </a:path>
              </a:pathLst>
            </a:custGeom>
            <a:solidFill>
              <a:srgbClr val="BD9DD4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9" name="Freeform 1773">
              <a:extLst>
                <a:ext uri="{FF2B5EF4-FFF2-40B4-BE49-F238E27FC236}">
                  <a16:creationId xmlns:a16="http://schemas.microsoft.com/office/drawing/2014/main" id="{645F21DF-540D-FA3B-56EA-BB5B5E13BF1A}"/>
                </a:ext>
              </a:extLst>
            </p:cNvPr>
            <p:cNvSpPr>
              <a:spLocks/>
            </p:cNvSpPr>
            <p:nvPr/>
          </p:nvSpPr>
          <p:spPr>
            <a:xfrm>
              <a:off x="1696210" y="764885"/>
              <a:ext cx="115648" cy="288096"/>
            </a:xfrm>
            <a:custGeom>
              <a:avLst/>
              <a:gdLst>
                <a:gd name="connsiteX0" fmla="*/ 6105 w 115648"/>
                <a:gd name="connsiteY0" fmla="*/ 35742 h 288096"/>
                <a:gd name="connsiteX1" fmla="*/ 72917 w 115648"/>
                <a:gd name="connsiteY1" fmla="*/ 101883 h 288096"/>
                <a:gd name="connsiteX2" fmla="*/ 73934 w 115648"/>
                <a:gd name="connsiteY2" fmla="*/ 267406 h 288096"/>
                <a:gd name="connsiteX3" fmla="*/ 94961 w 115648"/>
                <a:gd name="connsiteY3" fmla="*/ 288097 h 288096"/>
                <a:gd name="connsiteX4" fmla="*/ 115649 w 115648"/>
                <a:gd name="connsiteY4" fmla="*/ 267067 h 288096"/>
                <a:gd name="connsiteX5" fmla="*/ 114632 w 115648"/>
                <a:gd name="connsiteY5" fmla="*/ 94421 h 288096"/>
                <a:gd name="connsiteX6" fmla="*/ 108527 w 115648"/>
                <a:gd name="connsiteY6" fmla="*/ 78140 h 288096"/>
                <a:gd name="connsiteX7" fmla="*/ 33915 w 115648"/>
                <a:gd name="connsiteY7" fmla="*/ 4537 h 288096"/>
                <a:gd name="connsiteX8" fmla="*/ 22723 w 115648"/>
                <a:gd name="connsiteY8" fmla="*/ 127 h 288096"/>
                <a:gd name="connsiteX9" fmla="*/ 6105 w 115648"/>
                <a:gd name="connsiteY9" fmla="*/ 6233 h 288096"/>
                <a:gd name="connsiteX10" fmla="*/ 6105 w 115648"/>
                <a:gd name="connsiteY10" fmla="*/ 6233 h 288096"/>
                <a:gd name="connsiteX11" fmla="*/ 6105 w 115648"/>
                <a:gd name="connsiteY11" fmla="*/ 35742 h 28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648" h="288096">
                  <a:moveTo>
                    <a:pt x="6105" y="35742"/>
                  </a:moveTo>
                  <a:lnTo>
                    <a:pt x="72917" y="101883"/>
                  </a:lnTo>
                  <a:lnTo>
                    <a:pt x="73934" y="267406"/>
                  </a:lnTo>
                  <a:cubicBezTo>
                    <a:pt x="73934" y="278939"/>
                    <a:pt x="83769" y="288097"/>
                    <a:pt x="94961" y="288097"/>
                  </a:cubicBezTo>
                  <a:cubicBezTo>
                    <a:pt x="106492" y="288097"/>
                    <a:pt x="115649" y="278599"/>
                    <a:pt x="115649" y="267067"/>
                  </a:cubicBezTo>
                  <a:cubicBezTo>
                    <a:pt x="115310" y="264015"/>
                    <a:pt x="114971" y="97474"/>
                    <a:pt x="114632" y="94421"/>
                  </a:cubicBezTo>
                  <a:cubicBezTo>
                    <a:pt x="114971" y="88655"/>
                    <a:pt x="112936" y="82550"/>
                    <a:pt x="108527" y="78140"/>
                  </a:cubicBezTo>
                  <a:lnTo>
                    <a:pt x="33915" y="4537"/>
                  </a:lnTo>
                  <a:cubicBezTo>
                    <a:pt x="30862" y="1484"/>
                    <a:pt x="26793" y="127"/>
                    <a:pt x="22723" y="127"/>
                  </a:cubicBezTo>
                  <a:cubicBezTo>
                    <a:pt x="16618" y="-551"/>
                    <a:pt x="10514" y="1484"/>
                    <a:pt x="6105" y="6233"/>
                  </a:cubicBezTo>
                  <a:lnTo>
                    <a:pt x="6105" y="6233"/>
                  </a:lnTo>
                  <a:cubicBezTo>
                    <a:pt x="-2035" y="14373"/>
                    <a:pt x="-2035" y="27601"/>
                    <a:pt x="6105" y="35742"/>
                  </a:cubicBezTo>
                  <a:close/>
                </a:path>
              </a:pathLst>
            </a:custGeom>
            <a:solidFill>
              <a:srgbClr val="A569C3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7E42ADA-02A4-2F5C-1401-EF8441335F33}"/>
              </a:ext>
            </a:extLst>
          </p:cNvPr>
          <p:cNvGrpSpPr>
            <a:grpSpLocks/>
          </p:cNvGrpSpPr>
          <p:nvPr/>
        </p:nvGrpSpPr>
        <p:grpSpPr>
          <a:xfrm rot="4852848">
            <a:off x="10176251" y="4819052"/>
            <a:ext cx="102843" cy="159862"/>
            <a:chOff x="1696210" y="764206"/>
            <a:chExt cx="186828" cy="288775"/>
          </a:xfrm>
        </p:grpSpPr>
        <p:sp>
          <p:nvSpPr>
            <p:cNvPr id="606" name="Freeform 1775">
              <a:extLst>
                <a:ext uri="{FF2B5EF4-FFF2-40B4-BE49-F238E27FC236}">
                  <a16:creationId xmlns:a16="http://schemas.microsoft.com/office/drawing/2014/main" id="{5EA5583D-BDD9-4B2A-492E-6A0C493B16F9}"/>
                </a:ext>
              </a:extLst>
            </p:cNvPr>
            <p:cNvSpPr>
              <a:spLocks/>
            </p:cNvSpPr>
            <p:nvPr/>
          </p:nvSpPr>
          <p:spPr>
            <a:xfrm>
              <a:off x="1769072" y="764206"/>
              <a:ext cx="113966" cy="288663"/>
            </a:xfrm>
            <a:custGeom>
              <a:avLst/>
              <a:gdLst>
                <a:gd name="connsiteX0" fmla="*/ 54 w 113966"/>
                <a:gd name="connsiteY0" fmla="*/ 95100 h 288663"/>
                <a:gd name="connsiteX1" fmla="*/ 1072 w 113966"/>
                <a:gd name="connsiteY1" fmla="*/ 267746 h 288663"/>
                <a:gd name="connsiteX2" fmla="*/ 15994 w 113966"/>
                <a:gd name="connsiteY2" fmla="*/ 287758 h 288663"/>
                <a:gd name="connsiteX3" fmla="*/ 42787 w 113966"/>
                <a:gd name="connsiteY3" fmla="*/ 267746 h 288663"/>
                <a:gd name="connsiteX4" fmla="*/ 41769 w 113966"/>
                <a:gd name="connsiteY4" fmla="*/ 102223 h 288663"/>
                <a:gd name="connsiteX5" fmla="*/ 107903 w 113966"/>
                <a:gd name="connsiteY5" fmla="*/ 35403 h 288663"/>
                <a:gd name="connsiteX6" fmla="*/ 107564 w 113966"/>
                <a:gd name="connsiteY6" fmla="*/ 5894 h 288663"/>
                <a:gd name="connsiteX7" fmla="*/ 107564 w 113966"/>
                <a:gd name="connsiteY7" fmla="*/ 5894 h 288663"/>
                <a:gd name="connsiteX8" fmla="*/ 107564 w 113966"/>
                <a:gd name="connsiteY8" fmla="*/ 5894 h 288663"/>
                <a:gd name="connsiteX9" fmla="*/ 90607 w 113966"/>
                <a:gd name="connsiteY9" fmla="*/ 128 h 288663"/>
                <a:gd name="connsiteX10" fmla="*/ 78058 w 113966"/>
                <a:gd name="connsiteY10" fmla="*/ 6233 h 288663"/>
                <a:gd name="connsiteX11" fmla="*/ 78058 w 113966"/>
                <a:gd name="connsiteY11" fmla="*/ 6233 h 288663"/>
                <a:gd name="connsiteX12" fmla="*/ 5820 w 113966"/>
                <a:gd name="connsiteY12" fmla="*/ 79158 h 288663"/>
                <a:gd name="connsiteX13" fmla="*/ 54 w 113966"/>
                <a:gd name="connsiteY13" fmla="*/ 95100 h 28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3966" h="288663">
                  <a:moveTo>
                    <a:pt x="54" y="95100"/>
                  </a:moveTo>
                  <a:cubicBezTo>
                    <a:pt x="-285" y="96796"/>
                    <a:pt x="1072" y="265711"/>
                    <a:pt x="1072" y="267746"/>
                  </a:cubicBezTo>
                  <a:cubicBezTo>
                    <a:pt x="1072" y="276904"/>
                    <a:pt x="7177" y="285045"/>
                    <a:pt x="15994" y="287758"/>
                  </a:cubicBezTo>
                  <a:cubicBezTo>
                    <a:pt x="28882" y="291828"/>
                    <a:pt x="43126" y="281653"/>
                    <a:pt x="42787" y="267746"/>
                  </a:cubicBezTo>
                  <a:lnTo>
                    <a:pt x="41769" y="102223"/>
                  </a:lnTo>
                  <a:lnTo>
                    <a:pt x="107903" y="35403"/>
                  </a:lnTo>
                  <a:cubicBezTo>
                    <a:pt x="116043" y="27263"/>
                    <a:pt x="116043" y="14035"/>
                    <a:pt x="107564" y="5894"/>
                  </a:cubicBezTo>
                  <a:lnTo>
                    <a:pt x="107564" y="5894"/>
                  </a:lnTo>
                  <a:lnTo>
                    <a:pt x="107564" y="5894"/>
                  </a:lnTo>
                  <a:cubicBezTo>
                    <a:pt x="102816" y="1485"/>
                    <a:pt x="96711" y="-551"/>
                    <a:pt x="90607" y="128"/>
                  </a:cubicBezTo>
                  <a:cubicBezTo>
                    <a:pt x="85859" y="128"/>
                    <a:pt x="81111" y="2502"/>
                    <a:pt x="78058" y="6233"/>
                  </a:cubicBezTo>
                  <a:lnTo>
                    <a:pt x="78058" y="6233"/>
                  </a:lnTo>
                  <a:lnTo>
                    <a:pt x="5820" y="79158"/>
                  </a:lnTo>
                  <a:cubicBezTo>
                    <a:pt x="1750" y="83229"/>
                    <a:pt x="-285" y="89334"/>
                    <a:pt x="54" y="95100"/>
                  </a:cubicBezTo>
                  <a:close/>
                </a:path>
              </a:pathLst>
            </a:custGeom>
            <a:solidFill>
              <a:srgbClr val="BD9DD4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7" name="Freeform 1776">
              <a:extLst>
                <a:ext uri="{FF2B5EF4-FFF2-40B4-BE49-F238E27FC236}">
                  <a16:creationId xmlns:a16="http://schemas.microsoft.com/office/drawing/2014/main" id="{B6628751-3EED-4BB6-91AC-13542FAE0780}"/>
                </a:ext>
              </a:extLst>
            </p:cNvPr>
            <p:cNvSpPr>
              <a:spLocks/>
            </p:cNvSpPr>
            <p:nvPr/>
          </p:nvSpPr>
          <p:spPr>
            <a:xfrm>
              <a:off x="1696210" y="764885"/>
              <a:ext cx="115648" cy="288096"/>
            </a:xfrm>
            <a:custGeom>
              <a:avLst/>
              <a:gdLst>
                <a:gd name="connsiteX0" fmla="*/ 6105 w 115648"/>
                <a:gd name="connsiteY0" fmla="*/ 35742 h 288096"/>
                <a:gd name="connsiteX1" fmla="*/ 72917 w 115648"/>
                <a:gd name="connsiteY1" fmla="*/ 101883 h 288096"/>
                <a:gd name="connsiteX2" fmla="*/ 73934 w 115648"/>
                <a:gd name="connsiteY2" fmla="*/ 267406 h 288096"/>
                <a:gd name="connsiteX3" fmla="*/ 94961 w 115648"/>
                <a:gd name="connsiteY3" fmla="*/ 288097 h 288096"/>
                <a:gd name="connsiteX4" fmla="*/ 115649 w 115648"/>
                <a:gd name="connsiteY4" fmla="*/ 267067 h 288096"/>
                <a:gd name="connsiteX5" fmla="*/ 114632 w 115648"/>
                <a:gd name="connsiteY5" fmla="*/ 94421 h 288096"/>
                <a:gd name="connsiteX6" fmla="*/ 108527 w 115648"/>
                <a:gd name="connsiteY6" fmla="*/ 78140 h 288096"/>
                <a:gd name="connsiteX7" fmla="*/ 33915 w 115648"/>
                <a:gd name="connsiteY7" fmla="*/ 4537 h 288096"/>
                <a:gd name="connsiteX8" fmla="*/ 22723 w 115648"/>
                <a:gd name="connsiteY8" fmla="*/ 127 h 288096"/>
                <a:gd name="connsiteX9" fmla="*/ 6105 w 115648"/>
                <a:gd name="connsiteY9" fmla="*/ 6233 h 288096"/>
                <a:gd name="connsiteX10" fmla="*/ 6105 w 115648"/>
                <a:gd name="connsiteY10" fmla="*/ 6233 h 288096"/>
                <a:gd name="connsiteX11" fmla="*/ 6105 w 115648"/>
                <a:gd name="connsiteY11" fmla="*/ 35742 h 28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648" h="288096">
                  <a:moveTo>
                    <a:pt x="6105" y="35742"/>
                  </a:moveTo>
                  <a:lnTo>
                    <a:pt x="72917" y="101883"/>
                  </a:lnTo>
                  <a:lnTo>
                    <a:pt x="73934" y="267406"/>
                  </a:lnTo>
                  <a:cubicBezTo>
                    <a:pt x="73934" y="278939"/>
                    <a:pt x="83769" y="288097"/>
                    <a:pt x="94961" y="288097"/>
                  </a:cubicBezTo>
                  <a:cubicBezTo>
                    <a:pt x="106492" y="288097"/>
                    <a:pt x="115649" y="278599"/>
                    <a:pt x="115649" y="267067"/>
                  </a:cubicBezTo>
                  <a:cubicBezTo>
                    <a:pt x="115310" y="264015"/>
                    <a:pt x="114971" y="97474"/>
                    <a:pt x="114632" y="94421"/>
                  </a:cubicBezTo>
                  <a:cubicBezTo>
                    <a:pt x="114971" y="88655"/>
                    <a:pt x="112936" y="82550"/>
                    <a:pt x="108527" y="78140"/>
                  </a:cubicBezTo>
                  <a:lnTo>
                    <a:pt x="33915" y="4537"/>
                  </a:lnTo>
                  <a:cubicBezTo>
                    <a:pt x="30862" y="1484"/>
                    <a:pt x="26793" y="127"/>
                    <a:pt x="22723" y="127"/>
                  </a:cubicBezTo>
                  <a:cubicBezTo>
                    <a:pt x="16618" y="-551"/>
                    <a:pt x="10514" y="1484"/>
                    <a:pt x="6105" y="6233"/>
                  </a:cubicBezTo>
                  <a:lnTo>
                    <a:pt x="6105" y="6233"/>
                  </a:lnTo>
                  <a:cubicBezTo>
                    <a:pt x="-2035" y="14373"/>
                    <a:pt x="-2035" y="27601"/>
                    <a:pt x="6105" y="35742"/>
                  </a:cubicBezTo>
                  <a:close/>
                </a:path>
              </a:pathLst>
            </a:custGeom>
            <a:solidFill>
              <a:srgbClr val="A569C3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0733F5A-0460-3D17-E318-B3005EC2DCD8}"/>
              </a:ext>
            </a:extLst>
          </p:cNvPr>
          <p:cNvGrpSpPr>
            <a:grpSpLocks/>
          </p:cNvGrpSpPr>
          <p:nvPr/>
        </p:nvGrpSpPr>
        <p:grpSpPr>
          <a:xfrm rot="152864">
            <a:off x="10309079" y="4166058"/>
            <a:ext cx="489392" cy="464380"/>
            <a:chOff x="5379428" y="1725458"/>
            <a:chExt cx="461689" cy="440582"/>
          </a:xfrm>
        </p:grpSpPr>
        <p:grpSp>
          <p:nvGrpSpPr>
            <p:cNvPr id="538" name="Group 537">
              <a:extLst>
                <a:ext uri="{FF2B5EF4-FFF2-40B4-BE49-F238E27FC236}">
                  <a16:creationId xmlns:a16="http://schemas.microsoft.com/office/drawing/2014/main" id="{A63865B5-1061-F201-EAB5-EE5A26AD1662}"/>
                </a:ext>
              </a:extLst>
            </p:cNvPr>
            <p:cNvGrpSpPr>
              <a:grpSpLocks/>
            </p:cNvGrpSpPr>
            <p:nvPr/>
          </p:nvGrpSpPr>
          <p:grpSpPr>
            <a:xfrm rot="13315431">
              <a:off x="5379428" y="1902873"/>
              <a:ext cx="326674" cy="263167"/>
              <a:chOff x="1591613" y="2525022"/>
              <a:chExt cx="576976" cy="464810"/>
            </a:xfrm>
          </p:grpSpPr>
          <p:sp>
            <p:nvSpPr>
              <p:cNvPr id="590" name="Freeform 2046">
                <a:extLst>
                  <a:ext uri="{FF2B5EF4-FFF2-40B4-BE49-F238E27FC236}">
                    <a16:creationId xmlns:a16="http://schemas.microsoft.com/office/drawing/2014/main" id="{F64A34F3-8843-2EF1-B65C-E9F8C3B7D0C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06029" y="2568254"/>
                <a:ext cx="114039" cy="288663"/>
              </a:xfrm>
              <a:custGeom>
                <a:avLst/>
                <a:gdLst>
                  <a:gd name="connsiteX0" fmla="*/ 128 w 114039"/>
                  <a:gd name="connsiteY0" fmla="*/ 95100 h 288663"/>
                  <a:gd name="connsiteX1" fmla="*/ 1145 w 114039"/>
                  <a:gd name="connsiteY1" fmla="*/ 267746 h 288663"/>
                  <a:gd name="connsiteX2" fmla="*/ 16068 w 114039"/>
                  <a:gd name="connsiteY2" fmla="*/ 287758 h 288663"/>
                  <a:gd name="connsiteX3" fmla="*/ 42860 w 114039"/>
                  <a:gd name="connsiteY3" fmla="*/ 267746 h 288663"/>
                  <a:gd name="connsiteX4" fmla="*/ 41843 w 114039"/>
                  <a:gd name="connsiteY4" fmla="*/ 102223 h 288663"/>
                  <a:gd name="connsiteX5" fmla="*/ 107977 w 114039"/>
                  <a:gd name="connsiteY5" fmla="*/ 35403 h 288663"/>
                  <a:gd name="connsiteX6" fmla="*/ 107637 w 114039"/>
                  <a:gd name="connsiteY6" fmla="*/ 5894 h 288663"/>
                  <a:gd name="connsiteX7" fmla="*/ 107637 w 114039"/>
                  <a:gd name="connsiteY7" fmla="*/ 5894 h 288663"/>
                  <a:gd name="connsiteX8" fmla="*/ 107637 w 114039"/>
                  <a:gd name="connsiteY8" fmla="*/ 5894 h 288663"/>
                  <a:gd name="connsiteX9" fmla="*/ 90680 w 114039"/>
                  <a:gd name="connsiteY9" fmla="*/ 128 h 288663"/>
                  <a:gd name="connsiteX10" fmla="*/ 78132 w 114039"/>
                  <a:gd name="connsiteY10" fmla="*/ 6233 h 288663"/>
                  <a:gd name="connsiteX11" fmla="*/ 78132 w 114039"/>
                  <a:gd name="connsiteY11" fmla="*/ 6233 h 288663"/>
                  <a:gd name="connsiteX12" fmla="*/ 5893 w 114039"/>
                  <a:gd name="connsiteY12" fmla="*/ 79158 h 288663"/>
                  <a:gd name="connsiteX13" fmla="*/ 128 w 114039"/>
                  <a:gd name="connsiteY13" fmla="*/ 95100 h 288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4039" h="288663">
                    <a:moveTo>
                      <a:pt x="128" y="95100"/>
                    </a:moveTo>
                    <a:cubicBezTo>
                      <a:pt x="-211" y="96796"/>
                      <a:pt x="1145" y="265711"/>
                      <a:pt x="1145" y="267746"/>
                    </a:cubicBezTo>
                    <a:cubicBezTo>
                      <a:pt x="1145" y="276904"/>
                      <a:pt x="7250" y="285045"/>
                      <a:pt x="16068" y="287758"/>
                    </a:cubicBezTo>
                    <a:cubicBezTo>
                      <a:pt x="28955" y="291828"/>
                      <a:pt x="43199" y="281653"/>
                      <a:pt x="42860" y="267746"/>
                    </a:cubicBezTo>
                    <a:lnTo>
                      <a:pt x="41843" y="102223"/>
                    </a:lnTo>
                    <a:lnTo>
                      <a:pt x="107977" y="35403"/>
                    </a:lnTo>
                    <a:cubicBezTo>
                      <a:pt x="116116" y="27263"/>
                      <a:pt x="116116" y="14034"/>
                      <a:pt x="107637" y="5894"/>
                    </a:cubicBezTo>
                    <a:lnTo>
                      <a:pt x="107637" y="5894"/>
                    </a:lnTo>
                    <a:lnTo>
                      <a:pt x="107637" y="5894"/>
                    </a:lnTo>
                    <a:cubicBezTo>
                      <a:pt x="102889" y="1485"/>
                      <a:pt x="96785" y="-550"/>
                      <a:pt x="90680" y="128"/>
                    </a:cubicBezTo>
                    <a:cubicBezTo>
                      <a:pt x="85932" y="128"/>
                      <a:pt x="81184" y="2502"/>
                      <a:pt x="78132" y="6233"/>
                    </a:cubicBezTo>
                    <a:lnTo>
                      <a:pt x="78132" y="6233"/>
                    </a:lnTo>
                    <a:lnTo>
                      <a:pt x="5893" y="79158"/>
                    </a:lnTo>
                    <a:cubicBezTo>
                      <a:pt x="1484" y="83229"/>
                      <a:pt x="-550" y="89334"/>
                      <a:pt x="128" y="95100"/>
                    </a:cubicBezTo>
                    <a:close/>
                  </a:path>
                </a:pathLst>
              </a:custGeom>
              <a:solidFill>
                <a:srgbClr val="BD9DD4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1" name="Freeform 2047">
                <a:extLst>
                  <a:ext uri="{FF2B5EF4-FFF2-40B4-BE49-F238E27FC236}">
                    <a16:creationId xmlns:a16="http://schemas.microsoft.com/office/drawing/2014/main" id="{1586DF6D-1350-EAF4-9E47-4427313FCAC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932985" y="2568934"/>
                <a:ext cx="115903" cy="288096"/>
              </a:xfrm>
              <a:custGeom>
                <a:avLst/>
                <a:gdLst>
                  <a:gd name="connsiteX0" fmla="*/ 6359 w 115903"/>
                  <a:gd name="connsiteY0" fmla="*/ 35742 h 288096"/>
                  <a:gd name="connsiteX1" fmla="*/ 73171 w 115903"/>
                  <a:gd name="connsiteY1" fmla="*/ 101883 h 288096"/>
                  <a:gd name="connsiteX2" fmla="*/ 74188 w 115903"/>
                  <a:gd name="connsiteY2" fmla="*/ 267406 h 288096"/>
                  <a:gd name="connsiteX3" fmla="*/ 95216 w 115903"/>
                  <a:gd name="connsiteY3" fmla="*/ 288096 h 288096"/>
                  <a:gd name="connsiteX4" fmla="*/ 115903 w 115903"/>
                  <a:gd name="connsiteY4" fmla="*/ 267067 h 288096"/>
                  <a:gd name="connsiteX5" fmla="*/ 114886 w 115903"/>
                  <a:gd name="connsiteY5" fmla="*/ 94421 h 288096"/>
                  <a:gd name="connsiteX6" fmla="*/ 108781 w 115903"/>
                  <a:gd name="connsiteY6" fmla="*/ 78140 h 288096"/>
                  <a:gd name="connsiteX7" fmla="*/ 34169 w 115903"/>
                  <a:gd name="connsiteY7" fmla="*/ 4536 h 288096"/>
                  <a:gd name="connsiteX8" fmla="*/ 22977 w 115903"/>
                  <a:gd name="connsiteY8" fmla="*/ 127 h 288096"/>
                  <a:gd name="connsiteX9" fmla="*/ 6359 w 115903"/>
                  <a:gd name="connsiteY9" fmla="*/ 6232 h 288096"/>
                  <a:gd name="connsiteX10" fmla="*/ 6359 w 115903"/>
                  <a:gd name="connsiteY10" fmla="*/ 6232 h 288096"/>
                  <a:gd name="connsiteX11" fmla="*/ 6359 w 115903"/>
                  <a:gd name="connsiteY11" fmla="*/ 35742 h 288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903" h="288096">
                    <a:moveTo>
                      <a:pt x="6359" y="35742"/>
                    </a:moveTo>
                    <a:lnTo>
                      <a:pt x="73171" y="101883"/>
                    </a:lnTo>
                    <a:lnTo>
                      <a:pt x="74188" y="267406"/>
                    </a:lnTo>
                    <a:cubicBezTo>
                      <a:pt x="74188" y="278939"/>
                      <a:pt x="84023" y="288096"/>
                      <a:pt x="95216" y="288096"/>
                    </a:cubicBezTo>
                    <a:cubicBezTo>
                      <a:pt x="106746" y="288096"/>
                      <a:pt x="115903" y="278599"/>
                      <a:pt x="115903" y="267067"/>
                    </a:cubicBezTo>
                    <a:cubicBezTo>
                      <a:pt x="115564" y="264014"/>
                      <a:pt x="115225" y="97474"/>
                      <a:pt x="114886" y="94421"/>
                    </a:cubicBezTo>
                    <a:cubicBezTo>
                      <a:pt x="115225" y="88655"/>
                      <a:pt x="113190" y="82549"/>
                      <a:pt x="108781" y="78140"/>
                    </a:cubicBezTo>
                    <a:lnTo>
                      <a:pt x="34169" y="4536"/>
                    </a:lnTo>
                    <a:cubicBezTo>
                      <a:pt x="31117" y="1484"/>
                      <a:pt x="27047" y="127"/>
                      <a:pt x="22977" y="127"/>
                    </a:cubicBezTo>
                    <a:cubicBezTo>
                      <a:pt x="16872" y="-551"/>
                      <a:pt x="10768" y="1484"/>
                      <a:pt x="6359" y="6232"/>
                    </a:cubicBezTo>
                    <a:lnTo>
                      <a:pt x="6359" y="6232"/>
                    </a:lnTo>
                    <a:cubicBezTo>
                      <a:pt x="-2120" y="14373"/>
                      <a:pt x="-2120" y="27601"/>
                      <a:pt x="6359" y="35742"/>
                    </a:cubicBezTo>
                    <a:close/>
                  </a:path>
                </a:pathLst>
              </a:custGeom>
              <a:solidFill>
                <a:srgbClr val="A569C3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2" name="Freeform 2048">
                <a:extLst>
                  <a:ext uri="{FF2B5EF4-FFF2-40B4-BE49-F238E27FC236}">
                    <a16:creationId xmlns:a16="http://schemas.microsoft.com/office/drawing/2014/main" id="{68B2E2A1-A6D3-E134-A536-A82CF1824B0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984112" y="2808526"/>
                <a:ext cx="89534" cy="68854"/>
              </a:xfrm>
              <a:custGeom>
                <a:avLst/>
                <a:gdLst>
                  <a:gd name="connsiteX0" fmla="*/ 339 w 89534"/>
                  <a:gd name="connsiteY0" fmla="*/ 0 h 68854"/>
                  <a:gd name="connsiteX1" fmla="*/ 0 w 89534"/>
                  <a:gd name="connsiteY1" fmla="*/ 68516 h 68854"/>
                  <a:gd name="connsiteX2" fmla="*/ 89196 w 89534"/>
                  <a:gd name="connsiteY2" fmla="*/ 68855 h 68854"/>
                  <a:gd name="connsiteX3" fmla="*/ 89535 w 89534"/>
                  <a:gd name="connsiteY3" fmla="*/ 2035 h 6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534" h="68854">
                    <a:moveTo>
                      <a:pt x="339" y="0"/>
                    </a:moveTo>
                    <a:lnTo>
                      <a:pt x="0" y="68516"/>
                    </a:lnTo>
                    <a:lnTo>
                      <a:pt x="89196" y="68855"/>
                    </a:lnTo>
                    <a:lnTo>
                      <a:pt x="89535" y="2035"/>
                    </a:lnTo>
                  </a:path>
                </a:pathLst>
              </a:custGeom>
              <a:noFill/>
              <a:ln w="12700" cap="rnd">
                <a:solidFill>
                  <a:srgbClr val="77718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3" name="Freeform 2049">
                <a:extLst>
                  <a:ext uri="{FF2B5EF4-FFF2-40B4-BE49-F238E27FC236}">
                    <a16:creationId xmlns:a16="http://schemas.microsoft.com/office/drawing/2014/main" id="{796948E2-49BE-077C-18CD-ACE72D14921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28540" y="2877381"/>
                <a:ext cx="65129" cy="112451"/>
              </a:xfrm>
              <a:custGeom>
                <a:avLst/>
                <a:gdLst>
                  <a:gd name="connsiteX0" fmla="*/ 0 w 3391"/>
                  <a:gd name="connsiteY0" fmla="*/ 0 h 68515"/>
                  <a:gd name="connsiteX1" fmla="*/ 0 w 3391"/>
                  <a:gd name="connsiteY1" fmla="*/ 68516 h 68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91" h="68515">
                    <a:moveTo>
                      <a:pt x="0" y="0"/>
                    </a:moveTo>
                    <a:lnTo>
                      <a:pt x="0" y="68516"/>
                    </a:lnTo>
                  </a:path>
                </a:pathLst>
              </a:custGeom>
              <a:ln w="12700" cap="rnd">
                <a:solidFill>
                  <a:srgbClr val="77718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4" name="Freeform 2050">
                <a:extLst>
                  <a:ext uri="{FF2B5EF4-FFF2-40B4-BE49-F238E27FC236}">
                    <a16:creationId xmlns:a16="http://schemas.microsoft.com/office/drawing/2014/main" id="{E00D305B-C43E-506F-F6E0-4C611ABB740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21346" y="2525022"/>
                <a:ext cx="47243" cy="46485"/>
              </a:xfrm>
              <a:custGeom>
                <a:avLst/>
                <a:gdLst>
                  <a:gd name="connsiteX0" fmla="*/ 1138 w 47243"/>
                  <a:gd name="connsiteY0" fmla="*/ 29114 h 46485"/>
                  <a:gd name="connsiteX1" fmla="*/ 43531 w 47243"/>
                  <a:gd name="connsiteY1" fmla="*/ 34202 h 46485"/>
                  <a:gd name="connsiteX2" fmla="*/ 31322 w 47243"/>
                  <a:gd name="connsiteY2" fmla="*/ 961 h 46485"/>
                  <a:gd name="connsiteX3" fmla="*/ 1138 w 47243"/>
                  <a:gd name="connsiteY3" fmla="*/ 29114 h 4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43" h="46485">
                    <a:moveTo>
                      <a:pt x="1138" y="29114"/>
                    </a:moveTo>
                    <a:cubicBezTo>
                      <a:pt x="8260" y="49126"/>
                      <a:pt x="32339" y="53196"/>
                      <a:pt x="43531" y="34202"/>
                    </a:cubicBezTo>
                    <a:cubicBezTo>
                      <a:pt x="51670" y="21991"/>
                      <a:pt x="45905" y="4692"/>
                      <a:pt x="31322" y="961"/>
                    </a:cubicBezTo>
                    <a:cubicBezTo>
                      <a:pt x="14704" y="-4126"/>
                      <a:pt x="-4967" y="11816"/>
                      <a:pt x="1138" y="29114"/>
                    </a:cubicBezTo>
                    <a:close/>
                  </a:path>
                </a:pathLst>
              </a:custGeom>
              <a:solidFill>
                <a:srgbClr val="B0ACBB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5" name="Freeform 2051">
                <a:extLst>
                  <a:ext uri="{FF2B5EF4-FFF2-40B4-BE49-F238E27FC236}">
                    <a16:creationId xmlns:a16="http://schemas.microsoft.com/office/drawing/2014/main" id="{8D15CE11-57DD-8839-AF4F-D30DB20D7C6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900461" y="2525022"/>
                <a:ext cx="47343" cy="46485"/>
              </a:xfrm>
              <a:custGeom>
                <a:avLst/>
                <a:gdLst>
                  <a:gd name="connsiteX0" fmla="*/ 1238 w 47343"/>
                  <a:gd name="connsiteY0" fmla="*/ 29114 h 46485"/>
                  <a:gd name="connsiteX1" fmla="*/ 43631 w 47343"/>
                  <a:gd name="connsiteY1" fmla="*/ 34202 h 46485"/>
                  <a:gd name="connsiteX2" fmla="*/ 31422 w 47343"/>
                  <a:gd name="connsiteY2" fmla="*/ 961 h 46485"/>
                  <a:gd name="connsiteX3" fmla="*/ 1238 w 47343"/>
                  <a:gd name="connsiteY3" fmla="*/ 29114 h 4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343" h="46485">
                    <a:moveTo>
                      <a:pt x="1238" y="29114"/>
                    </a:moveTo>
                    <a:cubicBezTo>
                      <a:pt x="8360" y="49126"/>
                      <a:pt x="32439" y="53196"/>
                      <a:pt x="43631" y="34202"/>
                    </a:cubicBezTo>
                    <a:cubicBezTo>
                      <a:pt x="51771" y="21991"/>
                      <a:pt x="46005" y="4692"/>
                      <a:pt x="31422" y="961"/>
                    </a:cubicBezTo>
                    <a:cubicBezTo>
                      <a:pt x="14803" y="-4126"/>
                      <a:pt x="-5206" y="11816"/>
                      <a:pt x="1238" y="29114"/>
                    </a:cubicBezTo>
                    <a:close/>
                  </a:path>
                </a:pathLst>
              </a:custGeom>
              <a:solidFill>
                <a:srgbClr val="B0ACBB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6" name="Freeform 2052">
                <a:extLst>
                  <a:ext uri="{FF2B5EF4-FFF2-40B4-BE49-F238E27FC236}">
                    <a16:creationId xmlns:a16="http://schemas.microsoft.com/office/drawing/2014/main" id="{90F55B68-812A-369E-87F7-78C4DCE0D49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820084" y="2526040"/>
                <a:ext cx="47343" cy="46485"/>
              </a:xfrm>
              <a:custGeom>
                <a:avLst/>
                <a:gdLst>
                  <a:gd name="connsiteX0" fmla="*/ 1238 w 47343"/>
                  <a:gd name="connsiteY0" fmla="*/ 29114 h 46485"/>
                  <a:gd name="connsiteX1" fmla="*/ 43631 w 47343"/>
                  <a:gd name="connsiteY1" fmla="*/ 34201 h 46485"/>
                  <a:gd name="connsiteX2" fmla="*/ 31422 w 47343"/>
                  <a:gd name="connsiteY2" fmla="*/ 961 h 46485"/>
                  <a:gd name="connsiteX3" fmla="*/ 1238 w 47343"/>
                  <a:gd name="connsiteY3" fmla="*/ 29114 h 4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343" h="46485">
                    <a:moveTo>
                      <a:pt x="1238" y="29114"/>
                    </a:moveTo>
                    <a:cubicBezTo>
                      <a:pt x="8360" y="49126"/>
                      <a:pt x="32439" y="53196"/>
                      <a:pt x="43631" y="34201"/>
                    </a:cubicBezTo>
                    <a:cubicBezTo>
                      <a:pt x="51770" y="21991"/>
                      <a:pt x="46005" y="4692"/>
                      <a:pt x="31422" y="961"/>
                    </a:cubicBezTo>
                    <a:cubicBezTo>
                      <a:pt x="14804" y="-4126"/>
                      <a:pt x="-5206" y="11815"/>
                      <a:pt x="1238" y="29114"/>
                    </a:cubicBezTo>
                    <a:close/>
                  </a:path>
                </a:pathLst>
              </a:custGeom>
              <a:solidFill>
                <a:srgbClr val="B0ACBB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7" name="Freeform 2053">
                <a:extLst>
                  <a:ext uri="{FF2B5EF4-FFF2-40B4-BE49-F238E27FC236}">
                    <a16:creationId xmlns:a16="http://schemas.microsoft.com/office/drawing/2014/main" id="{09B11CD4-3142-E2B7-3AD6-AF35716FB73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599060" y="2526040"/>
                <a:ext cx="47243" cy="46485"/>
              </a:xfrm>
              <a:custGeom>
                <a:avLst/>
                <a:gdLst>
                  <a:gd name="connsiteX0" fmla="*/ 1138 w 47243"/>
                  <a:gd name="connsiteY0" fmla="*/ 29114 h 46485"/>
                  <a:gd name="connsiteX1" fmla="*/ 43531 w 47243"/>
                  <a:gd name="connsiteY1" fmla="*/ 34201 h 46485"/>
                  <a:gd name="connsiteX2" fmla="*/ 31322 w 47243"/>
                  <a:gd name="connsiteY2" fmla="*/ 961 h 46485"/>
                  <a:gd name="connsiteX3" fmla="*/ 1138 w 47243"/>
                  <a:gd name="connsiteY3" fmla="*/ 29114 h 4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43" h="46485">
                    <a:moveTo>
                      <a:pt x="1138" y="29114"/>
                    </a:moveTo>
                    <a:cubicBezTo>
                      <a:pt x="8260" y="49126"/>
                      <a:pt x="32339" y="53196"/>
                      <a:pt x="43531" y="34201"/>
                    </a:cubicBezTo>
                    <a:cubicBezTo>
                      <a:pt x="51671" y="21991"/>
                      <a:pt x="45905" y="4692"/>
                      <a:pt x="31322" y="961"/>
                    </a:cubicBezTo>
                    <a:cubicBezTo>
                      <a:pt x="14704" y="-4126"/>
                      <a:pt x="-4967" y="11815"/>
                      <a:pt x="1138" y="29114"/>
                    </a:cubicBezTo>
                    <a:close/>
                  </a:path>
                </a:pathLst>
              </a:custGeom>
              <a:solidFill>
                <a:srgbClr val="B0ACBB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8" name="Freeform 2054">
                <a:extLst>
                  <a:ext uri="{FF2B5EF4-FFF2-40B4-BE49-F238E27FC236}">
                    <a16:creationId xmlns:a16="http://schemas.microsoft.com/office/drawing/2014/main" id="{A09E9A49-743C-4F5F-4F88-340D2846178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4124" y="2525022"/>
                <a:ext cx="47343" cy="46485"/>
              </a:xfrm>
              <a:custGeom>
                <a:avLst/>
                <a:gdLst>
                  <a:gd name="connsiteX0" fmla="*/ 1238 w 47343"/>
                  <a:gd name="connsiteY0" fmla="*/ 29114 h 46485"/>
                  <a:gd name="connsiteX1" fmla="*/ 43631 w 47343"/>
                  <a:gd name="connsiteY1" fmla="*/ 34202 h 46485"/>
                  <a:gd name="connsiteX2" fmla="*/ 31422 w 47343"/>
                  <a:gd name="connsiteY2" fmla="*/ 961 h 46485"/>
                  <a:gd name="connsiteX3" fmla="*/ 1238 w 47343"/>
                  <a:gd name="connsiteY3" fmla="*/ 29114 h 4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343" h="46485">
                    <a:moveTo>
                      <a:pt x="1238" y="29114"/>
                    </a:moveTo>
                    <a:cubicBezTo>
                      <a:pt x="8360" y="49126"/>
                      <a:pt x="32439" y="53196"/>
                      <a:pt x="43631" y="34202"/>
                    </a:cubicBezTo>
                    <a:cubicBezTo>
                      <a:pt x="51771" y="21991"/>
                      <a:pt x="46005" y="4692"/>
                      <a:pt x="31422" y="961"/>
                    </a:cubicBezTo>
                    <a:cubicBezTo>
                      <a:pt x="14803" y="-4126"/>
                      <a:pt x="-5206" y="11816"/>
                      <a:pt x="1238" y="29114"/>
                    </a:cubicBezTo>
                    <a:close/>
                  </a:path>
                </a:pathLst>
              </a:custGeom>
              <a:solidFill>
                <a:srgbClr val="6C6581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9" name="Freeform 2055">
                <a:extLst>
                  <a:ext uri="{FF2B5EF4-FFF2-40B4-BE49-F238E27FC236}">
                    <a16:creationId xmlns:a16="http://schemas.microsoft.com/office/drawing/2014/main" id="{6B168ED3-513E-54A4-3D8F-8168A524909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893100" y="2525022"/>
                <a:ext cx="47243" cy="46485"/>
              </a:xfrm>
              <a:custGeom>
                <a:avLst/>
                <a:gdLst>
                  <a:gd name="connsiteX0" fmla="*/ 1138 w 47243"/>
                  <a:gd name="connsiteY0" fmla="*/ 29114 h 46485"/>
                  <a:gd name="connsiteX1" fmla="*/ 43531 w 47243"/>
                  <a:gd name="connsiteY1" fmla="*/ 34202 h 46485"/>
                  <a:gd name="connsiteX2" fmla="*/ 31322 w 47243"/>
                  <a:gd name="connsiteY2" fmla="*/ 961 h 46485"/>
                  <a:gd name="connsiteX3" fmla="*/ 1138 w 47243"/>
                  <a:gd name="connsiteY3" fmla="*/ 29114 h 4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43" h="46485">
                    <a:moveTo>
                      <a:pt x="1138" y="29114"/>
                    </a:moveTo>
                    <a:cubicBezTo>
                      <a:pt x="8260" y="49126"/>
                      <a:pt x="32339" y="53196"/>
                      <a:pt x="43531" y="34202"/>
                    </a:cubicBezTo>
                    <a:cubicBezTo>
                      <a:pt x="51671" y="21991"/>
                      <a:pt x="45905" y="4692"/>
                      <a:pt x="31322" y="961"/>
                    </a:cubicBezTo>
                    <a:cubicBezTo>
                      <a:pt x="14704" y="-4126"/>
                      <a:pt x="-4967" y="11816"/>
                      <a:pt x="1138" y="29114"/>
                    </a:cubicBezTo>
                    <a:close/>
                  </a:path>
                </a:pathLst>
              </a:custGeom>
              <a:solidFill>
                <a:srgbClr val="6C6581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0" name="Freeform 2056">
                <a:extLst>
                  <a:ext uri="{FF2B5EF4-FFF2-40B4-BE49-F238E27FC236}">
                    <a16:creationId xmlns:a16="http://schemas.microsoft.com/office/drawing/2014/main" id="{DCF3934F-C845-3F68-2BA8-91726A748D1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04600" y="2569272"/>
                <a:ext cx="113966" cy="288663"/>
              </a:xfrm>
              <a:custGeom>
                <a:avLst/>
                <a:gdLst>
                  <a:gd name="connsiteX0" fmla="*/ 54 w 113966"/>
                  <a:gd name="connsiteY0" fmla="*/ 95100 h 288663"/>
                  <a:gd name="connsiteX1" fmla="*/ 1072 w 113966"/>
                  <a:gd name="connsiteY1" fmla="*/ 267746 h 288663"/>
                  <a:gd name="connsiteX2" fmla="*/ 15994 w 113966"/>
                  <a:gd name="connsiteY2" fmla="*/ 287758 h 288663"/>
                  <a:gd name="connsiteX3" fmla="*/ 42787 w 113966"/>
                  <a:gd name="connsiteY3" fmla="*/ 267746 h 288663"/>
                  <a:gd name="connsiteX4" fmla="*/ 41769 w 113966"/>
                  <a:gd name="connsiteY4" fmla="*/ 102223 h 288663"/>
                  <a:gd name="connsiteX5" fmla="*/ 107903 w 113966"/>
                  <a:gd name="connsiteY5" fmla="*/ 35403 h 288663"/>
                  <a:gd name="connsiteX6" fmla="*/ 107564 w 113966"/>
                  <a:gd name="connsiteY6" fmla="*/ 5894 h 288663"/>
                  <a:gd name="connsiteX7" fmla="*/ 107564 w 113966"/>
                  <a:gd name="connsiteY7" fmla="*/ 5894 h 288663"/>
                  <a:gd name="connsiteX8" fmla="*/ 107564 w 113966"/>
                  <a:gd name="connsiteY8" fmla="*/ 5894 h 288663"/>
                  <a:gd name="connsiteX9" fmla="*/ 90607 w 113966"/>
                  <a:gd name="connsiteY9" fmla="*/ 128 h 288663"/>
                  <a:gd name="connsiteX10" fmla="*/ 78058 w 113966"/>
                  <a:gd name="connsiteY10" fmla="*/ 6233 h 288663"/>
                  <a:gd name="connsiteX11" fmla="*/ 78058 w 113966"/>
                  <a:gd name="connsiteY11" fmla="*/ 6233 h 288663"/>
                  <a:gd name="connsiteX12" fmla="*/ 5820 w 113966"/>
                  <a:gd name="connsiteY12" fmla="*/ 79158 h 288663"/>
                  <a:gd name="connsiteX13" fmla="*/ 54 w 113966"/>
                  <a:gd name="connsiteY13" fmla="*/ 95100 h 288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3966" h="288663">
                    <a:moveTo>
                      <a:pt x="54" y="95100"/>
                    </a:moveTo>
                    <a:cubicBezTo>
                      <a:pt x="-285" y="96796"/>
                      <a:pt x="1072" y="265711"/>
                      <a:pt x="1072" y="267746"/>
                    </a:cubicBezTo>
                    <a:cubicBezTo>
                      <a:pt x="1072" y="276904"/>
                      <a:pt x="7177" y="285045"/>
                      <a:pt x="15994" y="287758"/>
                    </a:cubicBezTo>
                    <a:cubicBezTo>
                      <a:pt x="28882" y="291828"/>
                      <a:pt x="43126" y="281653"/>
                      <a:pt x="42787" y="267746"/>
                    </a:cubicBezTo>
                    <a:lnTo>
                      <a:pt x="41769" y="102223"/>
                    </a:lnTo>
                    <a:lnTo>
                      <a:pt x="107903" y="35403"/>
                    </a:lnTo>
                    <a:cubicBezTo>
                      <a:pt x="116043" y="27263"/>
                      <a:pt x="116043" y="14035"/>
                      <a:pt x="107564" y="5894"/>
                    </a:cubicBezTo>
                    <a:lnTo>
                      <a:pt x="107564" y="5894"/>
                    </a:lnTo>
                    <a:lnTo>
                      <a:pt x="107564" y="5894"/>
                    </a:lnTo>
                    <a:cubicBezTo>
                      <a:pt x="102816" y="1485"/>
                      <a:pt x="96711" y="-551"/>
                      <a:pt x="90607" y="128"/>
                    </a:cubicBezTo>
                    <a:cubicBezTo>
                      <a:pt x="85859" y="128"/>
                      <a:pt x="81111" y="2502"/>
                      <a:pt x="78058" y="6233"/>
                    </a:cubicBezTo>
                    <a:lnTo>
                      <a:pt x="78058" y="6233"/>
                    </a:lnTo>
                    <a:lnTo>
                      <a:pt x="5820" y="79158"/>
                    </a:lnTo>
                    <a:cubicBezTo>
                      <a:pt x="1750" y="83229"/>
                      <a:pt x="-285" y="89334"/>
                      <a:pt x="54" y="95100"/>
                    </a:cubicBezTo>
                    <a:close/>
                  </a:path>
                </a:pathLst>
              </a:custGeom>
              <a:solidFill>
                <a:srgbClr val="BD9DD4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1" name="Freeform 2057">
                <a:extLst>
                  <a:ext uri="{FF2B5EF4-FFF2-40B4-BE49-F238E27FC236}">
                    <a16:creationId xmlns:a16="http://schemas.microsoft.com/office/drawing/2014/main" id="{D5CC20D9-76B5-7246-FEDC-9C8058251BE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631738" y="2569951"/>
                <a:ext cx="115648" cy="288096"/>
              </a:xfrm>
              <a:custGeom>
                <a:avLst/>
                <a:gdLst>
                  <a:gd name="connsiteX0" fmla="*/ 6105 w 115648"/>
                  <a:gd name="connsiteY0" fmla="*/ 35742 h 288096"/>
                  <a:gd name="connsiteX1" fmla="*/ 72917 w 115648"/>
                  <a:gd name="connsiteY1" fmla="*/ 101883 h 288096"/>
                  <a:gd name="connsiteX2" fmla="*/ 73934 w 115648"/>
                  <a:gd name="connsiteY2" fmla="*/ 267406 h 288096"/>
                  <a:gd name="connsiteX3" fmla="*/ 94961 w 115648"/>
                  <a:gd name="connsiteY3" fmla="*/ 288097 h 288096"/>
                  <a:gd name="connsiteX4" fmla="*/ 115649 w 115648"/>
                  <a:gd name="connsiteY4" fmla="*/ 267067 h 288096"/>
                  <a:gd name="connsiteX5" fmla="*/ 114632 w 115648"/>
                  <a:gd name="connsiteY5" fmla="*/ 94421 h 288096"/>
                  <a:gd name="connsiteX6" fmla="*/ 108527 w 115648"/>
                  <a:gd name="connsiteY6" fmla="*/ 78140 h 288096"/>
                  <a:gd name="connsiteX7" fmla="*/ 33915 w 115648"/>
                  <a:gd name="connsiteY7" fmla="*/ 4537 h 288096"/>
                  <a:gd name="connsiteX8" fmla="*/ 22723 w 115648"/>
                  <a:gd name="connsiteY8" fmla="*/ 127 h 288096"/>
                  <a:gd name="connsiteX9" fmla="*/ 6105 w 115648"/>
                  <a:gd name="connsiteY9" fmla="*/ 6233 h 288096"/>
                  <a:gd name="connsiteX10" fmla="*/ 6105 w 115648"/>
                  <a:gd name="connsiteY10" fmla="*/ 6233 h 288096"/>
                  <a:gd name="connsiteX11" fmla="*/ 6105 w 115648"/>
                  <a:gd name="connsiteY11" fmla="*/ 35742 h 288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648" h="288096">
                    <a:moveTo>
                      <a:pt x="6105" y="35742"/>
                    </a:moveTo>
                    <a:lnTo>
                      <a:pt x="72917" y="101883"/>
                    </a:lnTo>
                    <a:lnTo>
                      <a:pt x="73934" y="267406"/>
                    </a:lnTo>
                    <a:cubicBezTo>
                      <a:pt x="73934" y="278939"/>
                      <a:pt x="83769" y="288097"/>
                      <a:pt x="94961" y="288097"/>
                    </a:cubicBezTo>
                    <a:cubicBezTo>
                      <a:pt x="106492" y="288097"/>
                      <a:pt x="115649" y="278599"/>
                      <a:pt x="115649" y="267067"/>
                    </a:cubicBezTo>
                    <a:cubicBezTo>
                      <a:pt x="115310" y="264015"/>
                      <a:pt x="114971" y="97474"/>
                      <a:pt x="114632" y="94421"/>
                    </a:cubicBezTo>
                    <a:cubicBezTo>
                      <a:pt x="114971" y="88655"/>
                      <a:pt x="112936" y="82550"/>
                      <a:pt x="108527" y="78140"/>
                    </a:cubicBezTo>
                    <a:lnTo>
                      <a:pt x="33915" y="4537"/>
                    </a:lnTo>
                    <a:cubicBezTo>
                      <a:pt x="30862" y="1484"/>
                      <a:pt x="26793" y="127"/>
                      <a:pt x="22723" y="127"/>
                    </a:cubicBezTo>
                    <a:cubicBezTo>
                      <a:pt x="16618" y="-551"/>
                      <a:pt x="10514" y="1484"/>
                      <a:pt x="6105" y="6233"/>
                    </a:cubicBezTo>
                    <a:lnTo>
                      <a:pt x="6105" y="6233"/>
                    </a:lnTo>
                    <a:cubicBezTo>
                      <a:pt x="-2035" y="14373"/>
                      <a:pt x="-2035" y="27601"/>
                      <a:pt x="6105" y="35742"/>
                    </a:cubicBezTo>
                    <a:close/>
                  </a:path>
                </a:pathLst>
              </a:custGeom>
              <a:solidFill>
                <a:srgbClr val="A569C3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2" name="Freeform 2058">
                <a:extLst>
                  <a:ext uri="{FF2B5EF4-FFF2-40B4-BE49-F238E27FC236}">
                    <a16:creationId xmlns:a16="http://schemas.microsoft.com/office/drawing/2014/main" id="{7E82C7C7-A097-24BD-54B7-77E134CFB78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682610" y="2809544"/>
                <a:ext cx="89534" cy="68855"/>
              </a:xfrm>
              <a:custGeom>
                <a:avLst/>
                <a:gdLst>
                  <a:gd name="connsiteX0" fmla="*/ 339 w 89534"/>
                  <a:gd name="connsiteY0" fmla="*/ 0 h 68855"/>
                  <a:gd name="connsiteX1" fmla="*/ 0 w 89534"/>
                  <a:gd name="connsiteY1" fmla="*/ 68516 h 68855"/>
                  <a:gd name="connsiteX2" fmla="*/ 89196 w 89534"/>
                  <a:gd name="connsiteY2" fmla="*/ 68855 h 68855"/>
                  <a:gd name="connsiteX3" fmla="*/ 89535 w 89534"/>
                  <a:gd name="connsiteY3" fmla="*/ 2035 h 68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534" h="68855">
                    <a:moveTo>
                      <a:pt x="339" y="0"/>
                    </a:moveTo>
                    <a:lnTo>
                      <a:pt x="0" y="68516"/>
                    </a:lnTo>
                    <a:lnTo>
                      <a:pt x="89196" y="68855"/>
                    </a:lnTo>
                    <a:lnTo>
                      <a:pt x="89535" y="2035"/>
                    </a:lnTo>
                  </a:path>
                </a:pathLst>
              </a:custGeom>
              <a:noFill/>
              <a:ln w="12700" cap="rnd">
                <a:solidFill>
                  <a:srgbClr val="77718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3" name="Freeform 2059">
                <a:extLst>
                  <a:ext uri="{FF2B5EF4-FFF2-40B4-BE49-F238E27FC236}">
                    <a16:creationId xmlns:a16="http://schemas.microsoft.com/office/drawing/2014/main" id="{36A0D649-E019-3017-0C07-EB008CB54F2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812722" y="2526040"/>
                <a:ext cx="47243" cy="46485"/>
              </a:xfrm>
              <a:custGeom>
                <a:avLst/>
                <a:gdLst>
                  <a:gd name="connsiteX0" fmla="*/ 1138 w 47243"/>
                  <a:gd name="connsiteY0" fmla="*/ 29114 h 46485"/>
                  <a:gd name="connsiteX1" fmla="*/ 43531 w 47243"/>
                  <a:gd name="connsiteY1" fmla="*/ 34201 h 46485"/>
                  <a:gd name="connsiteX2" fmla="*/ 31322 w 47243"/>
                  <a:gd name="connsiteY2" fmla="*/ 961 h 46485"/>
                  <a:gd name="connsiteX3" fmla="*/ 1138 w 47243"/>
                  <a:gd name="connsiteY3" fmla="*/ 29114 h 4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43" h="46485">
                    <a:moveTo>
                      <a:pt x="1138" y="29114"/>
                    </a:moveTo>
                    <a:cubicBezTo>
                      <a:pt x="8260" y="49126"/>
                      <a:pt x="32339" y="53196"/>
                      <a:pt x="43531" y="34201"/>
                    </a:cubicBezTo>
                    <a:cubicBezTo>
                      <a:pt x="51670" y="21991"/>
                      <a:pt x="45905" y="4692"/>
                      <a:pt x="31322" y="961"/>
                    </a:cubicBezTo>
                    <a:cubicBezTo>
                      <a:pt x="14704" y="-4126"/>
                      <a:pt x="-4967" y="11815"/>
                      <a:pt x="1138" y="29114"/>
                    </a:cubicBezTo>
                    <a:close/>
                  </a:path>
                </a:pathLst>
              </a:custGeom>
              <a:solidFill>
                <a:srgbClr val="6C6581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4" name="Freeform 2060">
                <a:extLst>
                  <a:ext uri="{FF2B5EF4-FFF2-40B4-BE49-F238E27FC236}">
                    <a16:creationId xmlns:a16="http://schemas.microsoft.com/office/drawing/2014/main" id="{50CA120D-4C0A-9D3B-60A6-29621DC1111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591613" y="2526040"/>
                <a:ext cx="47229" cy="46485"/>
              </a:xfrm>
              <a:custGeom>
                <a:avLst/>
                <a:gdLst>
                  <a:gd name="connsiteX0" fmla="*/ 1123 w 47229"/>
                  <a:gd name="connsiteY0" fmla="*/ 29114 h 46485"/>
                  <a:gd name="connsiteX1" fmla="*/ 43517 w 47229"/>
                  <a:gd name="connsiteY1" fmla="*/ 34201 h 46485"/>
                  <a:gd name="connsiteX2" fmla="*/ 31308 w 47229"/>
                  <a:gd name="connsiteY2" fmla="*/ 961 h 46485"/>
                  <a:gd name="connsiteX3" fmla="*/ 1123 w 47229"/>
                  <a:gd name="connsiteY3" fmla="*/ 29114 h 4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29" h="46485">
                    <a:moveTo>
                      <a:pt x="1123" y="29114"/>
                    </a:moveTo>
                    <a:cubicBezTo>
                      <a:pt x="8246" y="49126"/>
                      <a:pt x="32325" y="53196"/>
                      <a:pt x="43517" y="34201"/>
                    </a:cubicBezTo>
                    <a:cubicBezTo>
                      <a:pt x="51656" y="21991"/>
                      <a:pt x="45891" y="4692"/>
                      <a:pt x="31308" y="961"/>
                    </a:cubicBezTo>
                    <a:cubicBezTo>
                      <a:pt x="15029" y="-4126"/>
                      <a:pt x="-4981" y="11815"/>
                      <a:pt x="1123" y="29114"/>
                    </a:cubicBezTo>
                    <a:close/>
                  </a:path>
                </a:pathLst>
              </a:custGeom>
              <a:solidFill>
                <a:srgbClr val="6C6581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5" name="Freeform 2061">
                <a:extLst>
                  <a:ext uri="{FF2B5EF4-FFF2-40B4-BE49-F238E27FC236}">
                    <a16:creationId xmlns:a16="http://schemas.microsoft.com/office/drawing/2014/main" id="{07DC0B66-55CC-AECC-FE44-2BE1529CF51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28093" y="2877381"/>
                <a:ext cx="65129" cy="112451"/>
              </a:xfrm>
              <a:custGeom>
                <a:avLst/>
                <a:gdLst>
                  <a:gd name="connsiteX0" fmla="*/ 0 w 3391"/>
                  <a:gd name="connsiteY0" fmla="*/ 0 h 68515"/>
                  <a:gd name="connsiteX1" fmla="*/ 0 w 3391"/>
                  <a:gd name="connsiteY1" fmla="*/ 68516 h 68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91" h="68515">
                    <a:moveTo>
                      <a:pt x="0" y="0"/>
                    </a:moveTo>
                    <a:lnTo>
                      <a:pt x="0" y="68516"/>
                    </a:lnTo>
                  </a:path>
                </a:pathLst>
              </a:custGeom>
              <a:ln w="12700" cap="rnd">
                <a:solidFill>
                  <a:srgbClr val="77718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39" name="Group 538">
              <a:extLst>
                <a:ext uri="{FF2B5EF4-FFF2-40B4-BE49-F238E27FC236}">
                  <a16:creationId xmlns:a16="http://schemas.microsoft.com/office/drawing/2014/main" id="{268D0BDB-5F25-41C6-9B84-F53E369C221B}"/>
                </a:ext>
              </a:extLst>
            </p:cNvPr>
            <p:cNvGrpSpPr>
              <a:grpSpLocks/>
            </p:cNvGrpSpPr>
            <p:nvPr/>
          </p:nvGrpSpPr>
          <p:grpSpPr>
            <a:xfrm rot="4149364">
              <a:off x="5565019" y="1726669"/>
              <a:ext cx="277309" cy="274887"/>
              <a:chOff x="4641125" y="884724"/>
              <a:chExt cx="419424" cy="415760"/>
            </a:xfrm>
          </p:grpSpPr>
          <p:sp>
            <p:nvSpPr>
              <p:cNvPr id="540" name="Freeform 1996">
                <a:extLst>
                  <a:ext uri="{FF2B5EF4-FFF2-40B4-BE49-F238E27FC236}">
                    <a16:creationId xmlns:a16="http://schemas.microsoft.com/office/drawing/2014/main" id="{A88C90F6-60AD-8F7F-9CBD-4E6587B4B83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41125" y="884724"/>
                <a:ext cx="419085" cy="415760"/>
              </a:xfrm>
              <a:custGeom>
                <a:avLst/>
                <a:gdLst>
                  <a:gd name="connsiteX0" fmla="*/ 96068 w 419085"/>
                  <a:gd name="connsiteY0" fmla="*/ 388582 h 415760"/>
                  <a:gd name="connsiteX1" fmla="*/ 141852 w 419085"/>
                  <a:gd name="connsiteY1" fmla="*/ 407916 h 415760"/>
                  <a:gd name="connsiteX2" fmla="*/ 258519 w 419085"/>
                  <a:gd name="connsiteY2" fmla="*/ 407577 h 415760"/>
                  <a:gd name="connsiteX3" fmla="*/ 390447 w 419085"/>
                  <a:gd name="connsiteY3" fmla="*/ 310230 h 415760"/>
                  <a:gd name="connsiteX4" fmla="*/ 413509 w 419085"/>
                  <a:gd name="connsiteY4" fmla="*/ 171164 h 415760"/>
                  <a:gd name="connsiteX5" fmla="*/ 409100 w 419085"/>
                  <a:gd name="connsiteY5" fmla="*/ 156240 h 415760"/>
                  <a:gd name="connsiteX6" fmla="*/ 372472 w 419085"/>
                  <a:gd name="connsiteY6" fmla="*/ 88063 h 415760"/>
                  <a:gd name="connsiteX7" fmla="*/ 310069 w 419085"/>
                  <a:gd name="connsiteY7" fmla="*/ 30401 h 415760"/>
                  <a:gd name="connsiteX8" fmla="*/ 155418 w 419085"/>
                  <a:gd name="connsiteY8" fmla="*/ 8693 h 415760"/>
                  <a:gd name="connsiteX9" fmla="*/ 62492 w 419085"/>
                  <a:gd name="connsiteY9" fmla="*/ 72121 h 415760"/>
                  <a:gd name="connsiteX10" fmla="*/ 34004 w 419085"/>
                  <a:gd name="connsiteY10" fmla="*/ 111467 h 415760"/>
                  <a:gd name="connsiteX11" fmla="*/ 3480 w 419085"/>
                  <a:gd name="connsiteY11" fmla="*/ 191176 h 415760"/>
                  <a:gd name="connsiteX12" fmla="*/ 4159 w 419085"/>
                  <a:gd name="connsiteY12" fmla="*/ 265458 h 415760"/>
                  <a:gd name="connsiteX13" fmla="*/ 96068 w 419085"/>
                  <a:gd name="connsiteY13" fmla="*/ 388582 h 41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085" h="415760">
                    <a:moveTo>
                      <a:pt x="96068" y="388582"/>
                    </a:moveTo>
                    <a:cubicBezTo>
                      <a:pt x="110651" y="397062"/>
                      <a:pt x="125913" y="403167"/>
                      <a:pt x="141852" y="407916"/>
                    </a:cubicBezTo>
                    <a:cubicBezTo>
                      <a:pt x="179837" y="418431"/>
                      <a:pt x="220195" y="418431"/>
                      <a:pt x="258519" y="407577"/>
                    </a:cubicBezTo>
                    <a:cubicBezTo>
                      <a:pt x="314817" y="391635"/>
                      <a:pt x="361959" y="355681"/>
                      <a:pt x="390447" y="310230"/>
                    </a:cubicBezTo>
                    <a:cubicBezTo>
                      <a:pt x="416222" y="269189"/>
                      <a:pt x="426396" y="220346"/>
                      <a:pt x="413509" y="171164"/>
                    </a:cubicBezTo>
                    <a:cubicBezTo>
                      <a:pt x="412152" y="166076"/>
                      <a:pt x="410796" y="160988"/>
                      <a:pt x="409100" y="156240"/>
                    </a:cubicBezTo>
                    <a:cubicBezTo>
                      <a:pt x="400960" y="132157"/>
                      <a:pt x="388412" y="108753"/>
                      <a:pt x="372472" y="88063"/>
                    </a:cubicBezTo>
                    <a:cubicBezTo>
                      <a:pt x="355176" y="65338"/>
                      <a:pt x="333809" y="45665"/>
                      <a:pt x="310069" y="30401"/>
                    </a:cubicBezTo>
                    <a:cubicBezTo>
                      <a:pt x="263945" y="1231"/>
                      <a:pt x="207986" y="-8944"/>
                      <a:pt x="155418" y="8693"/>
                    </a:cubicBezTo>
                    <a:cubicBezTo>
                      <a:pt x="119808" y="20565"/>
                      <a:pt x="87928" y="43290"/>
                      <a:pt x="62492" y="72121"/>
                    </a:cubicBezTo>
                    <a:cubicBezTo>
                      <a:pt x="51639" y="84332"/>
                      <a:pt x="42143" y="97560"/>
                      <a:pt x="34004" y="111467"/>
                    </a:cubicBezTo>
                    <a:cubicBezTo>
                      <a:pt x="19081" y="136228"/>
                      <a:pt x="8568" y="163702"/>
                      <a:pt x="3480" y="191176"/>
                    </a:cubicBezTo>
                    <a:cubicBezTo>
                      <a:pt x="-1268" y="216276"/>
                      <a:pt x="-1268" y="241375"/>
                      <a:pt x="4159" y="265458"/>
                    </a:cubicBezTo>
                    <a:cubicBezTo>
                      <a:pt x="15351" y="317353"/>
                      <a:pt x="49944" y="362126"/>
                      <a:pt x="96068" y="388582"/>
                    </a:cubicBezTo>
                    <a:close/>
                  </a:path>
                </a:pathLst>
              </a:custGeom>
              <a:solidFill>
                <a:srgbClr val="2DB2B7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1" name="Freeform 1997">
                <a:extLst>
                  <a:ext uri="{FF2B5EF4-FFF2-40B4-BE49-F238E27FC236}">
                    <a16:creationId xmlns:a16="http://schemas.microsoft.com/office/drawing/2014/main" id="{5C1CF338-D7FB-1518-DBEF-BC360618DCC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41125" y="884724"/>
                <a:ext cx="419424" cy="415760"/>
              </a:xfrm>
              <a:custGeom>
                <a:avLst/>
                <a:gdLst>
                  <a:gd name="connsiteX0" fmla="*/ 409100 w 419424"/>
                  <a:gd name="connsiteY0" fmla="*/ 156240 h 415760"/>
                  <a:gd name="connsiteX1" fmla="*/ 372472 w 419424"/>
                  <a:gd name="connsiteY1" fmla="*/ 88063 h 415760"/>
                  <a:gd name="connsiteX2" fmla="*/ 310069 w 419424"/>
                  <a:gd name="connsiteY2" fmla="*/ 30401 h 415760"/>
                  <a:gd name="connsiteX3" fmla="*/ 155418 w 419424"/>
                  <a:gd name="connsiteY3" fmla="*/ 8693 h 415760"/>
                  <a:gd name="connsiteX4" fmla="*/ 62492 w 419424"/>
                  <a:gd name="connsiteY4" fmla="*/ 72121 h 415760"/>
                  <a:gd name="connsiteX5" fmla="*/ 34004 w 419424"/>
                  <a:gd name="connsiteY5" fmla="*/ 111467 h 415760"/>
                  <a:gd name="connsiteX6" fmla="*/ 3480 w 419424"/>
                  <a:gd name="connsiteY6" fmla="*/ 191176 h 415760"/>
                  <a:gd name="connsiteX7" fmla="*/ 4159 w 419424"/>
                  <a:gd name="connsiteY7" fmla="*/ 265458 h 415760"/>
                  <a:gd name="connsiteX8" fmla="*/ 96407 w 419424"/>
                  <a:gd name="connsiteY8" fmla="*/ 388582 h 415760"/>
                  <a:gd name="connsiteX9" fmla="*/ 142192 w 419424"/>
                  <a:gd name="connsiteY9" fmla="*/ 407916 h 415760"/>
                  <a:gd name="connsiteX10" fmla="*/ 258858 w 419424"/>
                  <a:gd name="connsiteY10" fmla="*/ 407577 h 415760"/>
                  <a:gd name="connsiteX11" fmla="*/ 390786 w 419424"/>
                  <a:gd name="connsiteY11" fmla="*/ 310230 h 415760"/>
                  <a:gd name="connsiteX12" fmla="*/ 413848 w 419424"/>
                  <a:gd name="connsiteY12" fmla="*/ 171164 h 415760"/>
                  <a:gd name="connsiteX13" fmla="*/ 409100 w 419424"/>
                  <a:gd name="connsiteY13" fmla="*/ 156240 h 41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424" h="415760">
                    <a:moveTo>
                      <a:pt x="409100" y="156240"/>
                    </a:moveTo>
                    <a:cubicBezTo>
                      <a:pt x="400960" y="132157"/>
                      <a:pt x="388412" y="108753"/>
                      <a:pt x="372472" y="88063"/>
                    </a:cubicBezTo>
                    <a:cubicBezTo>
                      <a:pt x="355176" y="65338"/>
                      <a:pt x="333809" y="45665"/>
                      <a:pt x="310069" y="30401"/>
                    </a:cubicBezTo>
                    <a:cubicBezTo>
                      <a:pt x="263945" y="1231"/>
                      <a:pt x="207986" y="-8944"/>
                      <a:pt x="155418" y="8693"/>
                    </a:cubicBezTo>
                    <a:cubicBezTo>
                      <a:pt x="119808" y="20565"/>
                      <a:pt x="87928" y="43290"/>
                      <a:pt x="62492" y="72121"/>
                    </a:cubicBezTo>
                    <a:cubicBezTo>
                      <a:pt x="51639" y="84332"/>
                      <a:pt x="42143" y="97560"/>
                      <a:pt x="34004" y="111467"/>
                    </a:cubicBezTo>
                    <a:cubicBezTo>
                      <a:pt x="19081" y="136228"/>
                      <a:pt x="8568" y="163702"/>
                      <a:pt x="3480" y="191176"/>
                    </a:cubicBezTo>
                    <a:cubicBezTo>
                      <a:pt x="-1268" y="216276"/>
                      <a:pt x="-1268" y="241375"/>
                      <a:pt x="4159" y="265458"/>
                    </a:cubicBezTo>
                    <a:cubicBezTo>
                      <a:pt x="15690" y="317353"/>
                      <a:pt x="50283" y="362465"/>
                      <a:pt x="96407" y="388582"/>
                    </a:cubicBezTo>
                    <a:cubicBezTo>
                      <a:pt x="110990" y="397062"/>
                      <a:pt x="126252" y="403167"/>
                      <a:pt x="142192" y="407916"/>
                    </a:cubicBezTo>
                    <a:cubicBezTo>
                      <a:pt x="180176" y="418431"/>
                      <a:pt x="220534" y="418431"/>
                      <a:pt x="258858" y="407577"/>
                    </a:cubicBezTo>
                    <a:cubicBezTo>
                      <a:pt x="315156" y="391635"/>
                      <a:pt x="362298" y="355681"/>
                      <a:pt x="390786" y="310230"/>
                    </a:cubicBezTo>
                    <a:cubicBezTo>
                      <a:pt x="416561" y="269189"/>
                      <a:pt x="426736" y="220346"/>
                      <a:pt x="413848" y="171164"/>
                    </a:cubicBezTo>
                    <a:cubicBezTo>
                      <a:pt x="412152" y="166076"/>
                      <a:pt x="410796" y="160988"/>
                      <a:pt x="409100" y="156240"/>
                    </a:cubicBezTo>
                    <a:close/>
                  </a:path>
                </a:pathLst>
              </a:custGeom>
              <a:solidFill>
                <a:srgbClr val="473F61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2" name="Freeform 1998">
                <a:extLst>
                  <a:ext uri="{FF2B5EF4-FFF2-40B4-BE49-F238E27FC236}">
                    <a16:creationId xmlns:a16="http://schemas.microsoft.com/office/drawing/2014/main" id="{11C6F561-06DE-C622-006D-1311FB3C007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52771" y="896633"/>
                <a:ext cx="397510" cy="390750"/>
              </a:xfrm>
              <a:custGeom>
                <a:avLst/>
                <a:gdLst>
                  <a:gd name="connsiteX0" fmla="*/ 380836 w 397510"/>
                  <a:gd name="connsiteY0" fmla="*/ 283057 h 390750"/>
                  <a:gd name="connsiteX1" fmla="*/ 259082 w 397510"/>
                  <a:gd name="connsiteY1" fmla="*/ 365819 h 390750"/>
                  <a:gd name="connsiteX2" fmla="*/ 201767 w 397510"/>
                  <a:gd name="connsiteY2" fmla="*/ 389562 h 390750"/>
                  <a:gd name="connsiteX3" fmla="*/ 135294 w 397510"/>
                  <a:gd name="connsiteY3" fmla="*/ 382100 h 390750"/>
                  <a:gd name="connsiteX4" fmla="*/ 57629 w 397510"/>
                  <a:gd name="connsiteY4" fmla="*/ 349199 h 390750"/>
                  <a:gd name="connsiteX5" fmla="*/ 22358 w 397510"/>
                  <a:gd name="connsiteY5" fmla="*/ 302391 h 390750"/>
                  <a:gd name="connsiteX6" fmla="*/ 992 w 397510"/>
                  <a:gd name="connsiteY6" fmla="*/ 248460 h 390750"/>
                  <a:gd name="connsiteX7" fmla="*/ 4722 w 397510"/>
                  <a:gd name="connsiteY7" fmla="*/ 193173 h 390750"/>
                  <a:gd name="connsiteX8" fmla="*/ 23036 w 397510"/>
                  <a:gd name="connsiteY8" fmla="*/ 135172 h 390750"/>
                  <a:gd name="connsiteX9" fmla="*/ 57290 w 397510"/>
                  <a:gd name="connsiteY9" fmla="*/ 98540 h 390750"/>
                  <a:gd name="connsiteX10" fmla="*/ 121728 w 397510"/>
                  <a:gd name="connsiteY10" fmla="*/ 25954 h 390750"/>
                  <a:gd name="connsiteX11" fmla="*/ 210924 w 397510"/>
                  <a:gd name="connsiteY11" fmla="*/ 5942 h 390750"/>
                  <a:gd name="connsiteX12" fmla="*/ 244499 w 397510"/>
                  <a:gd name="connsiteY12" fmla="*/ 30024 h 390750"/>
                  <a:gd name="connsiteX13" fmla="*/ 341156 w 397510"/>
                  <a:gd name="connsiteY13" fmla="*/ 70387 h 390750"/>
                  <a:gd name="connsiteX14" fmla="*/ 384906 w 397510"/>
                  <a:gd name="connsiteY14" fmla="*/ 143313 h 390750"/>
                  <a:gd name="connsiteX15" fmla="*/ 380836 w 397510"/>
                  <a:gd name="connsiteY15" fmla="*/ 283057 h 390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7510" h="390750">
                    <a:moveTo>
                      <a:pt x="380836" y="283057"/>
                    </a:moveTo>
                    <a:cubicBezTo>
                      <a:pt x="355061" y="325795"/>
                      <a:pt x="303511" y="343433"/>
                      <a:pt x="259082" y="365819"/>
                    </a:cubicBezTo>
                    <a:cubicBezTo>
                      <a:pt x="240768" y="375316"/>
                      <a:pt x="222454" y="386170"/>
                      <a:pt x="201767" y="389562"/>
                    </a:cubicBezTo>
                    <a:cubicBezTo>
                      <a:pt x="179722" y="393293"/>
                      <a:pt x="156999" y="387527"/>
                      <a:pt x="135294" y="382100"/>
                    </a:cubicBezTo>
                    <a:cubicBezTo>
                      <a:pt x="107823" y="374977"/>
                      <a:pt x="79335" y="367515"/>
                      <a:pt x="57629" y="349199"/>
                    </a:cubicBezTo>
                    <a:cubicBezTo>
                      <a:pt x="42707" y="336649"/>
                      <a:pt x="31854" y="319350"/>
                      <a:pt x="22358" y="302391"/>
                    </a:cubicBezTo>
                    <a:cubicBezTo>
                      <a:pt x="12862" y="285432"/>
                      <a:pt x="3705" y="267794"/>
                      <a:pt x="992" y="248460"/>
                    </a:cubicBezTo>
                    <a:cubicBezTo>
                      <a:pt x="-1722" y="230144"/>
                      <a:pt x="1670" y="211489"/>
                      <a:pt x="4722" y="193173"/>
                    </a:cubicBezTo>
                    <a:cubicBezTo>
                      <a:pt x="8453" y="173161"/>
                      <a:pt x="12183" y="152471"/>
                      <a:pt x="23036" y="135172"/>
                    </a:cubicBezTo>
                    <a:cubicBezTo>
                      <a:pt x="32193" y="120926"/>
                      <a:pt x="45420" y="110411"/>
                      <a:pt x="57290" y="98540"/>
                    </a:cubicBezTo>
                    <a:cubicBezTo>
                      <a:pt x="80013" y="75475"/>
                      <a:pt x="97309" y="47323"/>
                      <a:pt x="121728" y="25954"/>
                    </a:cubicBezTo>
                    <a:cubicBezTo>
                      <a:pt x="146146" y="4924"/>
                      <a:pt x="182096" y="-8304"/>
                      <a:pt x="210924" y="5942"/>
                    </a:cubicBezTo>
                    <a:cubicBezTo>
                      <a:pt x="223133" y="12047"/>
                      <a:pt x="232968" y="22562"/>
                      <a:pt x="244499" y="30024"/>
                    </a:cubicBezTo>
                    <a:cubicBezTo>
                      <a:pt x="273666" y="49358"/>
                      <a:pt x="313007" y="49697"/>
                      <a:pt x="341156" y="70387"/>
                    </a:cubicBezTo>
                    <a:cubicBezTo>
                      <a:pt x="364218" y="87347"/>
                      <a:pt x="376427" y="115499"/>
                      <a:pt x="384906" y="143313"/>
                    </a:cubicBezTo>
                    <a:cubicBezTo>
                      <a:pt x="399150" y="189103"/>
                      <a:pt x="405594" y="242016"/>
                      <a:pt x="380836" y="283057"/>
                    </a:cubicBezTo>
                    <a:close/>
                  </a:path>
                </a:pathLst>
              </a:custGeom>
              <a:solidFill>
                <a:srgbClr val="BA9AD1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3" name="Freeform 1999">
                <a:extLst>
                  <a:ext uri="{FF2B5EF4-FFF2-40B4-BE49-F238E27FC236}">
                    <a16:creationId xmlns:a16="http://schemas.microsoft.com/office/drawing/2014/main" id="{3E29C5FB-F1EB-6A44-860E-F63FF019427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98191" y="1039606"/>
                <a:ext cx="212305" cy="212330"/>
              </a:xfrm>
              <a:custGeom>
                <a:avLst/>
                <a:gdLst>
                  <a:gd name="connsiteX0" fmla="*/ 212306 w 212305"/>
                  <a:gd name="connsiteY0" fmla="*/ 106165 h 212330"/>
                  <a:gd name="connsiteX1" fmla="*/ 106153 w 212305"/>
                  <a:gd name="connsiteY1" fmla="*/ 212331 h 212330"/>
                  <a:gd name="connsiteX2" fmla="*/ 0 w 212305"/>
                  <a:gd name="connsiteY2" fmla="*/ 106165 h 212330"/>
                  <a:gd name="connsiteX3" fmla="*/ 106153 w 212305"/>
                  <a:gd name="connsiteY3" fmla="*/ 0 h 212330"/>
                  <a:gd name="connsiteX4" fmla="*/ 212306 w 212305"/>
                  <a:gd name="connsiteY4" fmla="*/ 106165 h 212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305" h="212330">
                    <a:moveTo>
                      <a:pt x="212306" y="106165"/>
                    </a:moveTo>
                    <a:cubicBezTo>
                      <a:pt x="212306" y="164799"/>
                      <a:pt x="164780" y="212331"/>
                      <a:pt x="106153" y="212331"/>
                    </a:cubicBezTo>
                    <a:cubicBezTo>
                      <a:pt x="47526" y="212331"/>
                      <a:pt x="0" y="164799"/>
                      <a:pt x="0" y="106165"/>
                    </a:cubicBezTo>
                    <a:cubicBezTo>
                      <a:pt x="0" y="47532"/>
                      <a:pt x="47526" y="0"/>
                      <a:pt x="106153" y="0"/>
                    </a:cubicBezTo>
                    <a:cubicBezTo>
                      <a:pt x="164780" y="0"/>
                      <a:pt x="212306" y="47532"/>
                      <a:pt x="212306" y="106165"/>
                    </a:cubicBezTo>
                    <a:close/>
                  </a:path>
                </a:pathLst>
              </a:custGeom>
              <a:solidFill>
                <a:srgbClr val="868097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4" name="Freeform 2000">
                <a:extLst>
                  <a:ext uri="{FF2B5EF4-FFF2-40B4-BE49-F238E27FC236}">
                    <a16:creationId xmlns:a16="http://schemas.microsoft.com/office/drawing/2014/main" id="{A3C32CA2-4FEE-FF54-5B03-70B5A86B66C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749747" y="1075475"/>
                <a:ext cx="96612" cy="104097"/>
              </a:xfrm>
              <a:custGeom>
                <a:avLst/>
                <a:gdLst>
                  <a:gd name="connsiteX0" fmla="*/ 18307 w 96612"/>
                  <a:gd name="connsiteY0" fmla="*/ 10939 h 104097"/>
                  <a:gd name="connsiteX1" fmla="*/ 48831 w 96612"/>
                  <a:gd name="connsiteY1" fmla="*/ 85 h 104097"/>
                  <a:gd name="connsiteX2" fmla="*/ 79354 w 96612"/>
                  <a:gd name="connsiteY2" fmla="*/ 9582 h 104097"/>
                  <a:gd name="connsiteX3" fmla="*/ 95633 w 96612"/>
                  <a:gd name="connsiteY3" fmla="*/ 39092 h 104097"/>
                  <a:gd name="connsiteX4" fmla="*/ 93598 w 96612"/>
                  <a:gd name="connsiteY4" fmla="*/ 73350 h 104097"/>
                  <a:gd name="connsiteX5" fmla="*/ 77319 w 96612"/>
                  <a:gd name="connsiteY5" fmla="*/ 100145 h 104097"/>
                  <a:gd name="connsiteX6" fmla="*/ 46118 w 96612"/>
                  <a:gd name="connsiteY6" fmla="*/ 100145 h 104097"/>
                  <a:gd name="connsiteX7" fmla="*/ 21021 w 96612"/>
                  <a:gd name="connsiteY7" fmla="*/ 79794 h 104097"/>
                  <a:gd name="connsiteX8" fmla="*/ 4742 w 96612"/>
                  <a:gd name="connsiteY8" fmla="*/ 58764 h 104097"/>
                  <a:gd name="connsiteX9" fmla="*/ 1011 w 96612"/>
                  <a:gd name="connsiteY9" fmla="*/ 32986 h 104097"/>
                  <a:gd name="connsiteX10" fmla="*/ 18307 w 96612"/>
                  <a:gd name="connsiteY10" fmla="*/ 10939 h 10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612" h="104097">
                    <a:moveTo>
                      <a:pt x="18307" y="10939"/>
                    </a:moveTo>
                    <a:cubicBezTo>
                      <a:pt x="27464" y="4834"/>
                      <a:pt x="37978" y="764"/>
                      <a:pt x="48831" y="85"/>
                    </a:cubicBezTo>
                    <a:cubicBezTo>
                      <a:pt x="59683" y="-593"/>
                      <a:pt x="70875" y="2799"/>
                      <a:pt x="79354" y="9582"/>
                    </a:cubicBezTo>
                    <a:cubicBezTo>
                      <a:pt x="88172" y="16705"/>
                      <a:pt x="93937" y="27898"/>
                      <a:pt x="95633" y="39092"/>
                    </a:cubicBezTo>
                    <a:cubicBezTo>
                      <a:pt x="97668" y="50624"/>
                      <a:pt x="96311" y="62156"/>
                      <a:pt x="93598" y="73350"/>
                    </a:cubicBezTo>
                    <a:cubicBezTo>
                      <a:pt x="90885" y="83525"/>
                      <a:pt x="86476" y="94379"/>
                      <a:pt x="77319" y="100145"/>
                    </a:cubicBezTo>
                    <a:cubicBezTo>
                      <a:pt x="68162" y="105911"/>
                      <a:pt x="55953" y="104894"/>
                      <a:pt x="46118" y="100145"/>
                    </a:cubicBezTo>
                    <a:cubicBezTo>
                      <a:pt x="36282" y="95397"/>
                      <a:pt x="28482" y="87595"/>
                      <a:pt x="21021" y="79794"/>
                    </a:cubicBezTo>
                    <a:cubicBezTo>
                      <a:pt x="14916" y="73350"/>
                      <a:pt x="8811" y="66566"/>
                      <a:pt x="4742" y="58764"/>
                    </a:cubicBezTo>
                    <a:cubicBezTo>
                      <a:pt x="672" y="50963"/>
                      <a:pt x="-1363" y="41466"/>
                      <a:pt x="1011" y="32986"/>
                    </a:cubicBezTo>
                    <a:cubicBezTo>
                      <a:pt x="3385" y="23489"/>
                      <a:pt x="10507" y="16366"/>
                      <a:pt x="18307" y="10939"/>
                    </a:cubicBezTo>
                    <a:close/>
                  </a:path>
                </a:pathLst>
              </a:custGeom>
              <a:solidFill>
                <a:srgbClr val="473F61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5" name="Freeform 2001">
                <a:extLst>
                  <a:ext uri="{FF2B5EF4-FFF2-40B4-BE49-F238E27FC236}">
                    <a16:creationId xmlns:a16="http://schemas.microsoft.com/office/drawing/2014/main" id="{D1ECF6BB-9679-881A-D809-D4DF08E6746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00661" y="1006705"/>
                <a:ext cx="18313" cy="18316"/>
              </a:xfrm>
              <a:custGeom>
                <a:avLst/>
                <a:gdLst>
                  <a:gd name="connsiteX0" fmla="*/ 18314 w 18313"/>
                  <a:gd name="connsiteY0" fmla="*/ 9158 h 18316"/>
                  <a:gd name="connsiteX1" fmla="*/ 9157 w 18313"/>
                  <a:gd name="connsiteY1" fmla="*/ 18316 h 18316"/>
                  <a:gd name="connsiteX2" fmla="*/ 0 w 18313"/>
                  <a:gd name="connsiteY2" fmla="*/ 9158 h 18316"/>
                  <a:gd name="connsiteX3" fmla="*/ 9157 w 18313"/>
                  <a:gd name="connsiteY3" fmla="*/ 0 h 18316"/>
                  <a:gd name="connsiteX4" fmla="*/ 18314 w 18313"/>
                  <a:gd name="connsiteY4" fmla="*/ 9158 h 18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13" h="18316">
                    <a:moveTo>
                      <a:pt x="18314" y="9158"/>
                    </a:moveTo>
                    <a:cubicBezTo>
                      <a:pt x="18314" y="14216"/>
                      <a:pt x="14214" y="18316"/>
                      <a:pt x="9157" y="18316"/>
                    </a:cubicBezTo>
                    <a:cubicBezTo>
                      <a:pt x="4100" y="18316"/>
                      <a:pt x="0" y="14216"/>
                      <a:pt x="0" y="9158"/>
                    </a:cubicBezTo>
                    <a:cubicBezTo>
                      <a:pt x="0" y="4100"/>
                      <a:pt x="4100" y="0"/>
                      <a:pt x="9157" y="0"/>
                    </a:cubicBezTo>
                    <a:cubicBezTo>
                      <a:pt x="14214" y="0"/>
                      <a:pt x="18314" y="4100"/>
                      <a:pt x="18314" y="9158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6" name="Freeform 2002">
                <a:extLst>
                  <a:ext uri="{FF2B5EF4-FFF2-40B4-BE49-F238E27FC236}">
                    <a16:creationId xmlns:a16="http://schemas.microsoft.com/office/drawing/2014/main" id="{A4EA3C65-E882-9CD5-FEB6-DDC19CA6882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786238" y="1010984"/>
                <a:ext cx="11792" cy="11793"/>
              </a:xfrm>
              <a:custGeom>
                <a:avLst/>
                <a:gdLst>
                  <a:gd name="connsiteX0" fmla="*/ 11662 w 11792"/>
                  <a:gd name="connsiteY0" fmla="*/ 4540 h 11793"/>
                  <a:gd name="connsiteX1" fmla="*/ 4540 w 11792"/>
                  <a:gd name="connsiteY1" fmla="*/ 131 h 11793"/>
                  <a:gd name="connsiteX2" fmla="*/ 131 w 11792"/>
                  <a:gd name="connsiteY2" fmla="*/ 7254 h 11793"/>
                  <a:gd name="connsiteX3" fmla="*/ 7253 w 11792"/>
                  <a:gd name="connsiteY3" fmla="*/ 11663 h 11793"/>
                  <a:gd name="connsiteX4" fmla="*/ 11662 w 11792"/>
                  <a:gd name="connsiteY4" fmla="*/ 4540 h 11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92" h="11793">
                    <a:moveTo>
                      <a:pt x="11662" y="4540"/>
                    </a:moveTo>
                    <a:cubicBezTo>
                      <a:pt x="10983" y="1487"/>
                      <a:pt x="7592" y="-548"/>
                      <a:pt x="4540" y="131"/>
                    </a:cubicBezTo>
                    <a:cubicBezTo>
                      <a:pt x="1487" y="809"/>
                      <a:pt x="-548" y="4201"/>
                      <a:pt x="131" y="7254"/>
                    </a:cubicBezTo>
                    <a:cubicBezTo>
                      <a:pt x="809" y="10306"/>
                      <a:pt x="4200" y="12341"/>
                      <a:pt x="7253" y="11663"/>
                    </a:cubicBezTo>
                    <a:cubicBezTo>
                      <a:pt x="10305" y="10985"/>
                      <a:pt x="12340" y="7593"/>
                      <a:pt x="11662" y="4540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7" name="Freeform 2003">
                <a:extLst>
                  <a:ext uri="{FF2B5EF4-FFF2-40B4-BE49-F238E27FC236}">
                    <a16:creationId xmlns:a16="http://schemas.microsoft.com/office/drawing/2014/main" id="{149A3877-CA43-FB0F-8810-15308607E3D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54237" y="980288"/>
                <a:ext cx="19613" cy="19595"/>
              </a:xfrm>
              <a:custGeom>
                <a:avLst/>
                <a:gdLst>
                  <a:gd name="connsiteX0" fmla="*/ 19292 w 19613"/>
                  <a:gd name="connsiteY0" fmla="*/ 7423 h 19595"/>
                  <a:gd name="connsiteX1" fmla="*/ 7422 w 19613"/>
                  <a:gd name="connsiteY1" fmla="*/ 300 h 19595"/>
                  <a:gd name="connsiteX2" fmla="*/ 300 w 19613"/>
                  <a:gd name="connsiteY2" fmla="*/ 12172 h 19595"/>
                  <a:gd name="connsiteX3" fmla="*/ 12170 w 19613"/>
                  <a:gd name="connsiteY3" fmla="*/ 19295 h 19595"/>
                  <a:gd name="connsiteX4" fmla="*/ 19292 w 19613"/>
                  <a:gd name="connsiteY4" fmla="*/ 7423 h 1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13" h="19595">
                    <a:moveTo>
                      <a:pt x="19292" y="7423"/>
                    </a:moveTo>
                    <a:cubicBezTo>
                      <a:pt x="17936" y="2335"/>
                      <a:pt x="12510" y="-1056"/>
                      <a:pt x="7422" y="300"/>
                    </a:cubicBezTo>
                    <a:cubicBezTo>
                      <a:pt x="2335" y="1657"/>
                      <a:pt x="-1056" y="7084"/>
                      <a:pt x="300" y="12172"/>
                    </a:cubicBezTo>
                    <a:cubicBezTo>
                      <a:pt x="1657" y="17260"/>
                      <a:pt x="7083" y="20651"/>
                      <a:pt x="12170" y="19295"/>
                    </a:cubicBezTo>
                    <a:cubicBezTo>
                      <a:pt x="17597" y="18277"/>
                      <a:pt x="20649" y="12850"/>
                      <a:pt x="19292" y="7423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8" name="Freeform 2004">
                <a:extLst>
                  <a:ext uri="{FF2B5EF4-FFF2-40B4-BE49-F238E27FC236}">
                    <a16:creationId xmlns:a16="http://schemas.microsoft.com/office/drawing/2014/main" id="{28885CC3-E5C9-C077-21D5-74994BDB235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61746" y="998943"/>
                <a:ext cx="19592" cy="19595"/>
              </a:xfrm>
              <a:custGeom>
                <a:avLst/>
                <a:gdLst>
                  <a:gd name="connsiteX0" fmla="*/ 19292 w 19592"/>
                  <a:gd name="connsiteY0" fmla="*/ 7423 h 19595"/>
                  <a:gd name="connsiteX1" fmla="*/ 7422 w 19592"/>
                  <a:gd name="connsiteY1" fmla="*/ 300 h 19595"/>
                  <a:gd name="connsiteX2" fmla="*/ 300 w 19592"/>
                  <a:gd name="connsiteY2" fmla="*/ 12172 h 19595"/>
                  <a:gd name="connsiteX3" fmla="*/ 12170 w 19592"/>
                  <a:gd name="connsiteY3" fmla="*/ 19295 h 19595"/>
                  <a:gd name="connsiteX4" fmla="*/ 19292 w 19592"/>
                  <a:gd name="connsiteY4" fmla="*/ 7423 h 1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92" h="19595">
                    <a:moveTo>
                      <a:pt x="19292" y="7423"/>
                    </a:moveTo>
                    <a:cubicBezTo>
                      <a:pt x="17936" y="2335"/>
                      <a:pt x="12510" y="-1056"/>
                      <a:pt x="7422" y="300"/>
                    </a:cubicBezTo>
                    <a:cubicBezTo>
                      <a:pt x="2335" y="1657"/>
                      <a:pt x="-1056" y="7084"/>
                      <a:pt x="300" y="12172"/>
                    </a:cubicBezTo>
                    <a:cubicBezTo>
                      <a:pt x="1657" y="17260"/>
                      <a:pt x="7083" y="20651"/>
                      <a:pt x="12170" y="19295"/>
                    </a:cubicBezTo>
                    <a:cubicBezTo>
                      <a:pt x="17258" y="17938"/>
                      <a:pt x="20649" y="12850"/>
                      <a:pt x="19292" y="7423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9" name="Freeform 2005">
                <a:extLst>
                  <a:ext uri="{FF2B5EF4-FFF2-40B4-BE49-F238E27FC236}">
                    <a16:creationId xmlns:a16="http://schemas.microsoft.com/office/drawing/2014/main" id="{25FA385D-40AF-E964-9D58-2E48031A5C0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69547" y="1085436"/>
                <a:ext cx="19613" cy="19595"/>
              </a:xfrm>
              <a:custGeom>
                <a:avLst/>
                <a:gdLst>
                  <a:gd name="connsiteX0" fmla="*/ 19292 w 19613"/>
                  <a:gd name="connsiteY0" fmla="*/ 7423 h 19595"/>
                  <a:gd name="connsiteX1" fmla="*/ 7422 w 19613"/>
                  <a:gd name="connsiteY1" fmla="*/ 300 h 19595"/>
                  <a:gd name="connsiteX2" fmla="*/ 300 w 19613"/>
                  <a:gd name="connsiteY2" fmla="*/ 12172 h 19595"/>
                  <a:gd name="connsiteX3" fmla="*/ 12170 w 19613"/>
                  <a:gd name="connsiteY3" fmla="*/ 19295 h 19595"/>
                  <a:gd name="connsiteX4" fmla="*/ 19292 w 19613"/>
                  <a:gd name="connsiteY4" fmla="*/ 7423 h 1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13" h="19595">
                    <a:moveTo>
                      <a:pt x="19292" y="7423"/>
                    </a:moveTo>
                    <a:cubicBezTo>
                      <a:pt x="17936" y="2335"/>
                      <a:pt x="12510" y="-1056"/>
                      <a:pt x="7422" y="300"/>
                    </a:cubicBezTo>
                    <a:cubicBezTo>
                      <a:pt x="2335" y="1657"/>
                      <a:pt x="-1056" y="7084"/>
                      <a:pt x="300" y="12172"/>
                    </a:cubicBezTo>
                    <a:cubicBezTo>
                      <a:pt x="1657" y="17260"/>
                      <a:pt x="7083" y="20651"/>
                      <a:pt x="12170" y="19295"/>
                    </a:cubicBezTo>
                    <a:cubicBezTo>
                      <a:pt x="17597" y="17938"/>
                      <a:pt x="20649" y="12511"/>
                      <a:pt x="19292" y="7423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0" name="Freeform 2006">
                <a:extLst>
                  <a:ext uri="{FF2B5EF4-FFF2-40B4-BE49-F238E27FC236}">
                    <a16:creationId xmlns:a16="http://schemas.microsoft.com/office/drawing/2014/main" id="{4A5CDBDD-DC6D-24DE-1C2F-4EA5A3C8C42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04431" y="927375"/>
                <a:ext cx="19613" cy="19595"/>
              </a:xfrm>
              <a:custGeom>
                <a:avLst/>
                <a:gdLst>
                  <a:gd name="connsiteX0" fmla="*/ 19293 w 19613"/>
                  <a:gd name="connsiteY0" fmla="*/ 7423 h 19595"/>
                  <a:gd name="connsiteX1" fmla="*/ 7422 w 19613"/>
                  <a:gd name="connsiteY1" fmla="*/ 300 h 19595"/>
                  <a:gd name="connsiteX2" fmla="*/ 300 w 19613"/>
                  <a:gd name="connsiteY2" fmla="*/ 12172 h 19595"/>
                  <a:gd name="connsiteX3" fmla="*/ 12170 w 19613"/>
                  <a:gd name="connsiteY3" fmla="*/ 19295 h 19595"/>
                  <a:gd name="connsiteX4" fmla="*/ 19293 w 19613"/>
                  <a:gd name="connsiteY4" fmla="*/ 7423 h 1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13" h="19595">
                    <a:moveTo>
                      <a:pt x="19293" y="7423"/>
                    </a:moveTo>
                    <a:cubicBezTo>
                      <a:pt x="17936" y="2335"/>
                      <a:pt x="12510" y="-1056"/>
                      <a:pt x="7422" y="300"/>
                    </a:cubicBezTo>
                    <a:cubicBezTo>
                      <a:pt x="2335" y="1657"/>
                      <a:pt x="-1056" y="7084"/>
                      <a:pt x="300" y="12172"/>
                    </a:cubicBezTo>
                    <a:cubicBezTo>
                      <a:pt x="1657" y="17260"/>
                      <a:pt x="7083" y="20651"/>
                      <a:pt x="12170" y="19295"/>
                    </a:cubicBezTo>
                    <a:cubicBezTo>
                      <a:pt x="17597" y="18277"/>
                      <a:pt x="20649" y="12850"/>
                      <a:pt x="19293" y="7423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1" name="Freeform 2007">
                <a:extLst>
                  <a:ext uri="{FF2B5EF4-FFF2-40B4-BE49-F238E27FC236}">
                    <a16:creationId xmlns:a16="http://schemas.microsoft.com/office/drawing/2014/main" id="{4948BB21-F0A9-2671-DEA3-94E6D576F30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10487" y="921269"/>
                <a:ext cx="19592" cy="19595"/>
              </a:xfrm>
              <a:custGeom>
                <a:avLst/>
                <a:gdLst>
                  <a:gd name="connsiteX0" fmla="*/ 19293 w 19592"/>
                  <a:gd name="connsiteY0" fmla="*/ 7423 h 19595"/>
                  <a:gd name="connsiteX1" fmla="*/ 7422 w 19592"/>
                  <a:gd name="connsiteY1" fmla="*/ 300 h 19595"/>
                  <a:gd name="connsiteX2" fmla="*/ 300 w 19592"/>
                  <a:gd name="connsiteY2" fmla="*/ 12172 h 19595"/>
                  <a:gd name="connsiteX3" fmla="*/ 12170 w 19592"/>
                  <a:gd name="connsiteY3" fmla="*/ 19295 h 19595"/>
                  <a:gd name="connsiteX4" fmla="*/ 19293 w 19592"/>
                  <a:gd name="connsiteY4" fmla="*/ 7423 h 1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92" h="19595">
                    <a:moveTo>
                      <a:pt x="19293" y="7423"/>
                    </a:moveTo>
                    <a:cubicBezTo>
                      <a:pt x="17936" y="2335"/>
                      <a:pt x="12510" y="-1056"/>
                      <a:pt x="7422" y="300"/>
                    </a:cubicBezTo>
                    <a:cubicBezTo>
                      <a:pt x="2335" y="1657"/>
                      <a:pt x="-1056" y="7084"/>
                      <a:pt x="300" y="12172"/>
                    </a:cubicBezTo>
                    <a:cubicBezTo>
                      <a:pt x="1657" y="17260"/>
                      <a:pt x="7083" y="20652"/>
                      <a:pt x="12170" y="19295"/>
                    </a:cubicBezTo>
                    <a:cubicBezTo>
                      <a:pt x="17258" y="17938"/>
                      <a:pt x="20649" y="12511"/>
                      <a:pt x="19293" y="7423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2" name="Freeform 2008">
                <a:extLst>
                  <a:ext uri="{FF2B5EF4-FFF2-40B4-BE49-F238E27FC236}">
                    <a16:creationId xmlns:a16="http://schemas.microsoft.com/office/drawing/2014/main" id="{E811B5B0-47D3-818C-CEBB-BD60108E381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71533" y="1189905"/>
                <a:ext cx="19613" cy="19595"/>
              </a:xfrm>
              <a:custGeom>
                <a:avLst/>
                <a:gdLst>
                  <a:gd name="connsiteX0" fmla="*/ 19293 w 19613"/>
                  <a:gd name="connsiteY0" fmla="*/ 7423 h 19595"/>
                  <a:gd name="connsiteX1" fmla="*/ 7422 w 19613"/>
                  <a:gd name="connsiteY1" fmla="*/ 300 h 19595"/>
                  <a:gd name="connsiteX2" fmla="*/ 300 w 19613"/>
                  <a:gd name="connsiteY2" fmla="*/ 12172 h 19595"/>
                  <a:gd name="connsiteX3" fmla="*/ 12170 w 19613"/>
                  <a:gd name="connsiteY3" fmla="*/ 19295 h 19595"/>
                  <a:gd name="connsiteX4" fmla="*/ 19293 w 19613"/>
                  <a:gd name="connsiteY4" fmla="*/ 7423 h 1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13" h="19595">
                    <a:moveTo>
                      <a:pt x="19293" y="7423"/>
                    </a:moveTo>
                    <a:cubicBezTo>
                      <a:pt x="17936" y="2335"/>
                      <a:pt x="12510" y="-1056"/>
                      <a:pt x="7422" y="300"/>
                    </a:cubicBezTo>
                    <a:cubicBezTo>
                      <a:pt x="2335" y="1657"/>
                      <a:pt x="-1056" y="7084"/>
                      <a:pt x="300" y="12172"/>
                    </a:cubicBezTo>
                    <a:cubicBezTo>
                      <a:pt x="1657" y="17260"/>
                      <a:pt x="7083" y="20651"/>
                      <a:pt x="12170" y="19295"/>
                    </a:cubicBezTo>
                    <a:cubicBezTo>
                      <a:pt x="17597" y="17938"/>
                      <a:pt x="20649" y="12850"/>
                      <a:pt x="19293" y="7423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3" name="Freeform 2009">
                <a:extLst>
                  <a:ext uri="{FF2B5EF4-FFF2-40B4-BE49-F238E27FC236}">
                    <a16:creationId xmlns:a16="http://schemas.microsoft.com/office/drawing/2014/main" id="{5276A2D2-9807-CD5C-1A5E-CBB113099D4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65715" y="1135922"/>
                <a:ext cx="15628" cy="15630"/>
              </a:xfrm>
              <a:custGeom>
                <a:avLst/>
                <a:gdLst>
                  <a:gd name="connsiteX0" fmla="*/ 15275 w 15628"/>
                  <a:gd name="connsiteY0" fmla="*/ 5780 h 15630"/>
                  <a:gd name="connsiteX1" fmla="*/ 5779 w 15628"/>
                  <a:gd name="connsiteY1" fmla="*/ 353 h 15630"/>
                  <a:gd name="connsiteX2" fmla="*/ 353 w 15628"/>
                  <a:gd name="connsiteY2" fmla="*/ 9850 h 15630"/>
                  <a:gd name="connsiteX3" fmla="*/ 9849 w 15628"/>
                  <a:gd name="connsiteY3" fmla="*/ 15277 h 15630"/>
                  <a:gd name="connsiteX4" fmla="*/ 15275 w 15628"/>
                  <a:gd name="connsiteY4" fmla="*/ 5780 h 15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28" h="15630">
                    <a:moveTo>
                      <a:pt x="15275" y="5780"/>
                    </a:moveTo>
                    <a:cubicBezTo>
                      <a:pt x="14258" y="1710"/>
                      <a:pt x="9849" y="-1004"/>
                      <a:pt x="5779" y="353"/>
                    </a:cubicBezTo>
                    <a:cubicBezTo>
                      <a:pt x="1709" y="1710"/>
                      <a:pt x="-1004" y="5780"/>
                      <a:pt x="353" y="9850"/>
                    </a:cubicBezTo>
                    <a:cubicBezTo>
                      <a:pt x="1370" y="13920"/>
                      <a:pt x="5779" y="16634"/>
                      <a:pt x="9849" y="15277"/>
                    </a:cubicBezTo>
                    <a:cubicBezTo>
                      <a:pt x="13919" y="14260"/>
                      <a:pt x="16632" y="9850"/>
                      <a:pt x="15275" y="5780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4" name="Freeform 2010">
                <a:extLst>
                  <a:ext uri="{FF2B5EF4-FFF2-40B4-BE49-F238E27FC236}">
                    <a16:creationId xmlns:a16="http://schemas.microsoft.com/office/drawing/2014/main" id="{F8D50A55-BDEE-C77C-15CA-E8CD1D7B2FF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50855" y="1159339"/>
                <a:ext cx="15600" cy="15602"/>
              </a:xfrm>
              <a:custGeom>
                <a:avLst/>
                <a:gdLst>
                  <a:gd name="connsiteX0" fmla="*/ 15601 w 15600"/>
                  <a:gd name="connsiteY0" fmla="*/ 7801 h 15602"/>
                  <a:gd name="connsiteX1" fmla="*/ 7800 w 15600"/>
                  <a:gd name="connsiteY1" fmla="*/ 15603 h 15602"/>
                  <a:gd name="connsiteX2" fmla="*/ 0 w 15600"/>
                  <a:gd name="connsiteY2" fmla="*/ 7801 h 15602"/>
                  <a:gd name="connsiteX3" fmla="*/ 7800 w 15600"/>
                  <a:gd name="connsiteY3" fmla="*/ 0 h 15602"/>
                  <a:gd name="connsiteX4" fmla="*/ 15601 w 15600"/>
                  <a:gd name="connsiteY4" fmla="*/ 7801 h 15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00" h="15602">
                    <a:moveTo>
                      <a:pt x="15601" y="7801"/>
                    </a:moveTo>
                    <a:cubicBezTo>
                      <a:pt x="15601" y="12110"/>
                      <a:pt x="12108" y="15603"/>
                      <a:pt x="7800" y="15603"/>
                    </a:cubicBezTo>
                    <a:cubicBezTo>
                      <a:pt x="3492" y="15603"/>
                      <a:pt x="0" y="12110"/>
                      <a:pt x="0" y="7801"/>
                    </a:cubicBezTo>
                    <a:cubicBezTo>
                      <a:pt x="0" y="3493"/>
                      <a:pt x="3492" y="0"/>
                      <a:pt x="7800" y="0"/>
                    </a:cubicBezTo>
                    <a:cubicBezTo>
                      <a:pt x="12108" y="0"/>
                      <a:pt x="15601" y="3493"/>
                      <a:pt x="15601" y="7801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5" name="Freeform 2011">
                <a:extLst>
                  <a:ext uri="{FF2B5EF4-FFF2-40B4-BE49-F238E27FC236}">
                    <a16:creationId xmlns:a16="http://schemas.microsoft.com/office/drawing/2014/main" id="{0BBE2F21-8289-5ACB-DCD3-57630AEE300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44776" y="1227251"/>
                <a:ext cx="11604" cy="11722"/>
              </a:xfrm>
              <a:custGeom>
                <a:avLst/>
                <a:gdLst>
                  <a:gd name="connsiteX0" fmla="*/ 11456 w 11604"/>
                  <a:gd name="connsiteY0" fmla="*/ 4335 h 11722"/>
                  <a:gd name="connsiteX1" fmla="*/ 4334 w 11604"/>
                  <a:gd name="connsiteY1" fmla="*/ 265 h 11722"/>
                  <a:gd name="connsiteX2" fmla="*/ 265 w 11604"/>
                  <a:gd name="connsiteY2" fmla="*/ 7388 h 11722"/>
                  <a:gd name="connsiteX3" fmla="*/ 7387 w 11604"/>
                  <a:gd name="connsiteY3" fmla="*/ 11458 h 11722"/>
                  <a:gd name="connsiteX4" fmla="*/ 11456 w 11604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04" h="11722">
                    <a:moveTo>
                      <a:pt x="11456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943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779"/>
                      <a:pt x="12135" y="7388"/>
                      <a:pt x="11456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6" name="Freeform 2012">
                <a:extLst>
                  <a:ext uri="{FF2B5EF4-FFF2-40B4-BE49-F238E27FC236}">
                    <a16:creationId xmlns:a16="http://schemas.microsoft.com/office/drawing/2014/main" id="{1ED32C38-06A2-663B-C6B1-5A845B09463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750494" y="1096325"/>
                <a:ext cx="11721" cy="11722"/>
              </a:xfrm>
              <a:custGeom>
                <a:avLst/>
                <a:gdLst>
                  <a:gd name="connsiteX0" fmla="*/ 11457 w 11721"/>
                  <a:gd name="connsiteY0" fmla="*/ 4335 h 11722"/>
                  <a:gd name="connsiteX1" fmla="*/ 4334 w 11721"/>
                  <a:gd name="connsiteY1" fmla="*/ 265 h 11722"/>
                  <a:gd name="connsiteX2" fmla="*/ 265 w 11721"/>
                  <a:gd name="connsiteY2" fmla="*/ 7388 h 11722"/>
                  <a:gd name="connsiteX3" fmla="*/ 7387 w 11721"/>
                  <a:gd name="connsiteY3" fmla="*/ 11458 h 11722"/>
                  <a:gd name="connsiteX4" fmla="*/ 11457 w 11721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1" h="11722">
                    <a:moveTo>
                      <a:pt x="11457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943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440"/>
                      <a:pt x="12474" y="7388"/>
                      <a:pt x="11457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7" name="Freeform 2013">
                <a:extLst>
                  <a:ext uri="{FF2B5EF4-FFF2-40B4-BE49-F238E27FC236}">
                    <a16:creationId xmlns:a16="http://schemas.microsoft.com/office/drawing/2014/main" id="{AB7CF826-4B2E-51F2-5CC2-2A63769D8DB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83342" y="1040359"/>
                <a:ext cx="11588" cy="11722"/>
              </a:xfrm>
              <a:custGeom>
                <a:avLst/>
                <a:gdLst>
                  <a:gd name="connsiteX0" fmla="*/ 11457 w 11588"/>
                  <a:gd name="connsiteY0" fmla="*/ 4335 h 11722"/>
                  <a:gd name="connsiteX1" fmla="*/ 4334 w 11588"/>
                  <a:gd name="connsiteY1" fmla="*/ 265 h 11722"/>
                  <a:gd name="connsiteX2" fmla="*/ 265 w 11588"/>
                  <a:gd name="connsiteY2" fmla="*/ 7388 h 11722"/>
                  <a:gd name="connsiteX3" fmla="*/ 7387 w 11588"/>
                  <a:gd name="connsiteY3" fmla="*/ 11458 h 11722"/>
                  <a:gd name="connsiteX4" fmla="*/ 11457 w 11588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88" h="11722">
                    <a:moveTo>
                      <a:pt x="11457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943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100" y="10779"/>
                      <a:pt x="12135" y="7388"/>
                      <a:pt x="11457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8" name="Freeform 2014">
                <a:extLst>
                  <a:ext uri="{FF2B5EF4-FFF2-40B4-BE49-F238E27FC236}">
                    <a16:creationId xmlns:a16="http://schemas.microsoft.com/office/drawing/2014/main" id="{7051A634-215F-E639-CED7-3274D157EB7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708439" y="988125"/>
                <a:ext cx="11721" cy="11722"/>
              </a:xfrm>
              <a:custGeom>
                <a:avLst/>
                <a:gdLst>
                  <a:gd name="connsiteX0" fmla="*/ 11456 w 11721"/>
                  <a:gd name="connsiteY0" fmla="*/ 4335 h 11722"/>
                  <a:gd name="connsiteX1" fmla="*/ 4334 w 11721"/>
                  <a:gd name="connsiteY1" fmla="*/ 265 h 11722"/>
                  <a:gd name="connsiteX2" fmla="*/ 265 w 11721"/>
                  <a:gd name="connsiteY2" fmla="*/ 7388 h 11722"/>
                  <a:gd name="connsiteX3" fmla="*/ 7387 w 11721"/>
                  <a:gd name="connsiteY3" fmla="*/ 11458 h 11722"/>
                  <a:gd name="connsiteX4" fmla="*/ 11456 w 11721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1" h="11722">
                    <a:moveTo>
                      <a:pt x="11456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943"/>
                      <a:pt x="-753" y="4335"/>
                      <a:pt x="265" y="7388"/>
                    </a:cubicBezTo>
                    <a:cubicBezTo>
                      <a:pt x="1282" y="10440"/>
                      <a:pt x="4334" y="12475"/>
                      <a:pt x="7387" y="11458"/>
                    </a:cubicBezTo>
                    <a:cubicBezTo>
                      <a:pt x="10439" y="10779"/>
                      <a:pt x="12474" y="7388"/>
                      <a:pt x="11456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9" name="Freeform 2015">
                <a:extLst>
                  <a:ext uri="{FF2B5EF4-FFF2-40B4-BE49-F238E27FC236}">
                    <a16:creationId xmlns:a16="http://schemas.microsoft.com/office/drawing/2014/main" id="{C5D2A42D-797F-D82F-6847-AD4A11506ED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64447" y="943691"/>
                <a:ext cx="11721" cy="11722"/>
              </a:xfrm>
              <a:custGeom>
                <a:avLst/>
                <a:gdLst>
                  <a:gd name="connsiteX0" fmla="*/ 11456 w 11721"/>
                  <a:gd name="connsiteY0" fmla="*/ 4335 h 11722"/>
                  <a:gd name="connsiteX1" fmla="*/ 4334 w 11721"/>
                  <a:gd name="connsiteY1" fmla="*/ 265 h 11722"/>
                  <a:gd name="connsiteX2" fmla="*/ 265 w 11721"/>
                  <a:gd name="connsiteY2" fmla="*/ 7388 h 11722"/>
                  <a:gd name="connsiteX3" fmla="*/ 7387 w 11721"/>
                  <a:gd name="connsiteY3" fmla="*/ 11458 h 11722"/>
                  <a:gd name="connsiteX4" fmla="*/ 11456 w 11721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1" h="11722">
                    <a:moveTo>
                      <a:pt x="11456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943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440"/>
                      <a:pt x="12474" y="7388"/>
                      <a:pt x="11456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0" name="Freeform 2016">
                <a:extLst>
                  <a:ext uri="{FF2B5EF4-FFF2-40B4-BE49-F238E27FC236}">
                    <a16:creationId xmlns:a16="http://schemas.microsoft.com/office/drawing/2014/main" id="{257DFE3D-6613-3D43-8EE1-47345F4AC53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03788" y="1070886"/>
                <a:ext cx="11605" cy="11722"/>
              </a:xfrm>
              <a:custGeom>
                <a:avLst/>
                <a:gdLst>
                  <a:gd name="connsiteX0" fmla="*/ 11457 w 11605"/>
                  <a:gd name="connsiteY0" fmla="*/ 4335 h 11722"/>
                  <a:gd name="connsiteX1" fmla="*/ 4334 w 11605"/>
                  <a:gd name="connsiteY1" fmla="*/ 265 h 11722"/>
                  <a:gd name="connsiteX2" fmla="*/ 265 w 11605"/>
                  <a:gd name="connsiteY2" fmla="*/ 7388 h 11722"/>
                  <a:gd name="connsiteX3" fmla="*/ 7387 w 11605"/>
                  <a:gd name="connsiteY3" fmla="*/ 11458 h 11722"/>
                  <a:gd name="connsiteX4" fmla="*/ 11457 w 11605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05" h="11722">
                    <a:moveTo>
                      <a:pt x="11457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943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440"/>
                      <a:pt x="12135" y="7388"/>
                      <a:pt x="11457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1" name="Freeform 2017">
                <a:extLst>
                  <a:ext uri="{FF2B5EF4-FFF2-40B4-BE49-F238E27FC236}">
                    <a16:creationId xmlns:a16="http://schemas.microsoft.com/office/drawing/2014/main" id="{1B43A797-BFE5-8223-BA1D-C571A22D43D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69195" y="1109214"/>
                <a:ext cx="11605" cy="11722"/>
              </a:xfrm>
              <a:custGeom>
                <a:avLst/>
                <a:gdLst>
                  <a:gd name="connsiteX0" fmla="*/ 11457 w 11605"/>
                  <a:gd name="connsiteY0" fmla="*/ 4335 h 11722"/>
                  <a:gd name="connsiteX1" fmla="*/ 4334 w 11605"/>
                  <a:gd name="connsiteY1" fmla="*/ 265 h 11722"/>
                  <a:gd name="connsiteX2" fmla="*/ 265 w 11605"/>
                  <a:gd name="connsiteY2" fmla="*/ 7388 h 11722"/>
                  <a:gd name="connsiteX3" fmla="*/ 7387 w 11605"/>
                  <a:gd name="connsiteY3" fmla="*/ 11458 h 11722"/>
                  <a:gd name="connsiteX4" fmla="*/ 11457 w 11605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05" h="11722">
                    <a:moveTo>
                      <a:pt x="11457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943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780"/>
                      <a:pt x="12135" y="7388"/>
                      <a:pt x="11457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2" name="Freeform 2018">
                <a:extLst>
                  <a:ext uri="{FF2B5EF4-FFF2-40B4-BE49-F238E27FC236}">
                    <a16:creationId xmlns:a16="http://schemas.microsoft.com/office/drawing/2014/main" id="{280A790F-2349-E56E-845D-5217CF1F3AA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019776" y="1081062"/>
                <a:ext cx="11604" cy="11722"/>
              </a:xfrm>
              <a:custGeom>
                <a:avLst/>
                <a:gdLst>
                  <a:gd name="connsiteX0" fmla="*/ 11456 w 11604"/>
                  <a:gd name="connsiteY0" fmla="*/ 4335 h 11722"/>
                  <a:gd name="connsiteX1" fmla="*/ 4334 w 11604"/>
                  <a:gd name="connsiteY1" fmla="*/ 265 h 11722"/>
                  <a:gd name="connsiteX2" fmla="*/ 265 w 11604"/>
                  <a:gd name="connsiteY2" fmla="*/ 7388 h 11722"/>
                  <a:gd name="connsiteX3" fmla="*/ 7387 w 11604"/>
                  <a:gd name="connsiteY3" fmla="*/ 11458 h 11722"/>
                  <a:gd name="connsiteX4" fmla="*/ 11456 w 11604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04" h="11722">
                    <a:moveTo>
                      <a:pt x="11456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1282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440"/>
                      <a:pt x="12135" y="7388"/>
                      <a:pt x="11456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3" name="Freeform 2019">
                <a:extLst>
                  <a:ext uri="{FF2B5EF4-FFF2-40B4-BE49-F238E27FC236}">
                    <a16:creationId xmlns:a16="http://schemas.microsoft.com/office/drawing/2014/main" id="{89260D53-90E6-E0A7-37CD-3D50E9E5566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009941" y="1133975"/>
                <a:ext cx="11721" cy="11722"/>
              </a:xfrm>
              <a:custGeom>
                <a:avLst/>
                <a:gdLst>
                  <a:gd name="connsiteX0" fmla="*/ 11457 w 11721"/>
                  <a:gd name="connsiteY0" fmla="*/ 4335 h 11722"/>
                  <a:gd name="connsiteX1" fmla="*/ 4334 w 11721"/>
                  <a:gd name="connsiteY1" fmla="*/ 265 h 11722"/>
                  <a:gd name="connsiteX2" fmla="*/ 265 w 11721"/>
                  <a:gd name="connsiteY2" fmla="*/ 7388 h 11722"/>
                  <a:gd name="connsiteX3" fmla="*/ 7387 w 11721"/>
                  <a:gd name="connsiteY3" fmla="*/ 11458 h 11722"/>
                  <a:gd name="connsiteX4" fmla="*/ 11457 w 11721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1" h="11722">
                    <a:moveTo>
                      <a:pt x="11457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943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779"/>
                      <a:pt x="12474" y="7727"/>
                      <a:pt x="11457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4" name="Freeform 2020">
                <a:extLst>
                  <a:ext uri="{FF2B5EF4-FFF2-40B4-BE49-F238E27FC236}">
                    <a16:creationId xmlns:a16="http://schemas.microsoft.com/office/drawing/2014/main" id="{1466C5D0-4CD4-135C-16EE-2AF3D38074D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57228" y="1089202"/>
                <a:ext cx="11721" cy="11722"/>
              </a:xfrm>
              <a:custGeom>
                <a:avLst/>
                <a:gdLst>
                  <a:gd name="connsiteX0" fmla="*/ 11457 w 11721"/>
                  <a:gd name="connsiteY0" fmla="*/ 4335 h 11722"/>
                  <a:gd name="connsiteX1" fmla="*/ 4334 w 11721"/>
                  <a:gd name="connsiteY1" fmla="*/ 265 h 11722"/>
                  <a:gd name="connsiteX2" fmla="*/ 265 w 11721"/>
                  <a:gd name="connsiteY2" fmla="*/ 7388 h 11722"/>
                  <a:gd name="connsiteX3" fmla="*/ 7387 w 11721"/>
                  <a:gd name="connsiteY3" fmla="*/ 11458 h 11722"/>
                  <a:gd name="connsiteX4" fmla="*/ 11457 w 11721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1" h="11722">
                    <a:moveTo>
                      <a:pt x="11457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943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440"/>
                      <a:pt x="12474" y="7388"/>
                      <a:pt x="11457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5" name="Freeform 2021">
                <a:extLst>
                  <a:ext uri="{FF2B5EF4-FFF2-40B4-BE49-F238E27FC236}">
                    <a16:creationId xmlns:a16="http://schemas.microsoft.com/office/drawing/2014/main" id="{F7ADE442-B6AF-2C96-6ED2-7A557F6831A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49234" y="1209953"/>
                <a:ext cx="11721" cy="11722"/>
              </a:xfrm>
              <a:custGeom>
                <a:avLst/>
                <a:gdLst>
                  <a:gd name="connsiteX0" fmla="*/ 11456 w 11721"/>
                  <a:gd name="connsiteY0" fmla="*/ 4335 h 11722"/>
                  <a:gd name="connsiteX1" fmla="*/ 4334 w 11721"/>
                  <a:gd name="connsiteY1" fmla="*/ 265 h 11722"/>
                  <a:gd name="connsiteX2" fmla="*/ 265 w 11721"/>
                  <a:gd name="connsiteY2" fmla="*/ 7388 h 11722"/>
                  <a:gd name="connsiteX3" fmla="*/ 7387 w 11721"/>
                  <a:gd name="connsiteY3" fmla="*/ 11458 h 11722"/>
                  <a:gd name="connsiteX4" fmla="*/ 11456 w 11721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1" h="11722">
                    <a:moveTo>
                      <a:pt x="11456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1282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779"/>
                      <a:pt x="12474" y="7388"/>
                      <a:pt x="11456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6" name="Freeform 2022">
                <a:extLst>
                  <a:ext uri="{FF2B5EF4-FFF2-40B4-BE49-F238E27FC236}">
                    <a16:creationId xmlns:a16="http://schemas.microsoft.com/office/drawing/2014/main" id="{B0D96223-7B09-D03C-4A6C-BE38EB23F49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761685" y="1250994"/>
                <a:ext cx="11587" cy="11722"/>
              </a:xfrm>
              <a:custGeom>
                <a:avLst/>
                <a:gdLst>
                  <a:gd name="connsiteX0" fmla="*/ 11456 w 11587"/>
                  <a:gd name="connsiteY0" fmla="*/ 4335 h 11722"/>
                  <a:gd name="connsiteX1" fmla="*/ 4334 w 11587"/>
                  <a:gd name="connsiteY1" fmla="*/ 265 h 11722"/>
                  <a:gd name="connsiteX2" fmla="*/ 265 w 11587"/>
                  <a:gd name="connsiteY2" fmla="*/ 7388 h 11722"/>
                  <a:gd name="connsiteX3" fmla="*/ 7387 w 11587"/>
                  <a:gd name="connsiteY3" fmla="*/ 11458 h 11722"/>
                  <a:gd name="connsiteX4" fmla="*/ 11456 w 11587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87" h="11722">
                    <a:moveTo>
                      <a:pt x="11456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1282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100" y="10440"/>
                      <a:pt x="12135" y="7388"/>
                      <a:pt x="11456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7" name="Freeform 2023">
                <a:extLst>
                  <a:ext uri="{FF2B5EF4-FFF2-40B4-BE49-F238E27FC236}">
                    <a16:creationId xmlns:a16="http://schemas.microsoft.com/office/drawing/2014/main" id="{25FA96E3-DFA1-5904-37FE-4A901B978E5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71908" y="1052909"/>
                <a:ext cx="11604" cy="11722"/>
              </a:xfrm>
              <a:custGeom>
                <a:avLst/>
                <a:gdLst>
                  <a:gd name="connsiteX0" fmla="*/ 11456 w 11604"/>
                  <a:gd name="connsiteY0" fmla="*/ 4335 h 11722"/>
                  <a:gd name="connsiteX1" fmla="*/ 4334 w 11604"/>
                  <a:gd name="connsiteY1" fmla="*/ 265 h 11722"/>
                  <a:gd name="connsiteX2" fmla="*/ 265 w 11604"/>
                  <a:gd name="connsiteY2" fmla="*/ 7388 h 11722"/>
                  <a:gd name="connsiteX3" fmla="*/ 7387 w 11604"/>
                  <a:gd name="connsiteY3" fmla="*/ 11458 h 11722"/>
                  <a:gd name="connsiteX4" fmla="*/ 11456 w 11604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04" h="11722">
                    <a:moveTo>
                      <a:pt x="11456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1282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440"/>
                      <a:pt x="12135" y="7388"/>
                      <a:pt x="11456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8" name="Freeform 2024">
                <a:extLst>
                  <a:ext uri="{FF2B5EF4-FFF2-40B4-BE49-F238E27FC236}">
                    <a16:creationId xmlns:a16="http://schemas.microsoft.com/office/drawing/2014/main" id="{9503444A-FD76-5FAA-A92D-121A1000C6B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01734" y="1120098"/>
                <a:ext cx="15053" cy="15055"/>
              </a:xfrm>
              <a:custGeom>
                <a:avLst/>
                <a:gdLst>
                  <a:gd name="connsiteX0" fmla="*/ 14818 w 15053"/>
                  <a:gd name="connsiteY0" fmla="*/ 5662 h 15055"/>
                  <a:gd name="connsiteX1" fmla="*/ 5661 w 15053"/>
                  <a:gd name="connsiteY1" fmla="*/ 235 h 15055"/>
                  <a:gd name="connsiteX2" fmla="*/ 235 w 15053"/>
                  <a:gd name="connsiteY2" fmla="*/ 9393 h 15055"/>
                  <a:gd name="connsiteX3" fmla="*/ 9392 w 15053"/>
                  <a:gd name="connsiteY3" fmla="*/ 14820 h 15055"/>
                  <a:gd name="connsiteX4" fmla="*/ 14818 w 15053"/>
                  <a:gd name="connsiteY4" fmla="*/ 5662 h 15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53" h="15055">
                    <a:moveTo>
                      <a:pt x="14818" y="5662"/>
                    </a:moveTo>
                    <a:cubicBezTo>
                      <a:pt x="13801" y="1592"/>
                      <a:pt x="9731" y="-783"/>
                      <a:pt x="5661" y="235"/>
                    </a:cubicBezTo>
                    <a:cubicBezTo>
                      <a:pt x="1592" y="1253"/>
                      <a:pt x="-782" y="5323"/>
                      <a:pt x="235" y="9393"/>
                    </a:cubicBezTo>
                    <a:cubicBezTo>
                      <a:pt x="1252" y="13463"/>
                      <a:pt x="5322" y="15838"/>
                      <a:pt x="9392" y="14820"/>
                    </a:cubicBezTo>
                    <a:cubicBezTo>
                      <a:pt x="13462" y="13802"/>
                      <a:pt x="15836" y="9732"/>
                      <a:pt x="14818" y="5662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9" name="Freeform 2025">
                <a:extLst>
                  <a:ext uri="{FF2B5EF4-FFF2-40B4-BE49-F238E27FC236}">
                    <a16:creationId xmlns:a16="http://schemas.microsoft.com/office/drawing/2014/main" id="{385119EE-AB95-0958-63F9-CA8E717A1AF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745067" y="1057319"/>
                <a:ext cx="11587" cy="11722"/>
              </a:xfrm>
              <a:custGeom>
                <a:avLst/>
                <a:gdLst>
                  <a:gd name="connsiteX0" fmla="*/ 11456 w 11587"/>
                  <a:gd name="connsiteY0" fmla="*/ 4335 h 11722"/>
                  <a:gd name="connsiteX1" fmla="*/ 4334 w 11587"/>
                  <a:gd name="connsiteY1" fmla="*/ 265 h 11722"/>
                  <a:gd name="connsiteX2" fmla="*/ 265 w 11587"/>
                  <a:gd name="connsiteY2" fmla="*/ 7388 h 11722"/>
                  <a:gd name="connsiteX3" fmla="*/ 7387 w 11587"/>
                  <a:gd name="connsiteY3" fmla="*/ 11458 h 11722"/>
                  <a:gd name="connsiteX4" fmla="*/ 11456 w 11587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87" h="11722">
                    <a:moveTo>
                      <a:pt x="11456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1282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100" y="10779"/>
                      <a:pt x="12135" y="7388"/>
                      <a:pt x="11456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0" name="Freeform 2026">
                <a:extLst>
                  <a:ext uri="{FF2B5EF4-FFF2-40B4-BE49-F238E27FC236}">
                    <a16:creationId xmlns:a16="http://schemas.microsoft.com/office/drawing/2014/main" id="{8D5DB752-4D32-063B-F1FB-FDE36A058B0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40755" y="963364"/>
                <a:ext cx="11604" cy="11722"/>
              </a:xfrm>
              <a:custGeom>
                <a:avLst/>
                <a:gdLst>
                  <a:gd name="connsiteX0" fmla="*/ 11456 w 11604"/>
                  <a:gd name="connsiteY0" fmla="*/ 4335 h 11722"/>
                  <a:gd name="connsiteX1" fmla="*/ 4334 w 11604"/>
                  <a:gd name="connsiteY1" fmla="*/ 265 h 11722"/>
                  <a:gd name="connsiteX2" fmla="*/ 265 w 11604"/>
                  <a:gd name="connsiteY2" fmla="*/ 7388 h 11722"/>
                  <a:gd name="connsiteX3" fmla="*/ 7387 w 11604"/>
                  <a:gd name="connsiteY3" fmla="*/ 11458 h 11722"/>
                  <a:gd name="connsiteX4" fmla="*/ 11456 w 11604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04" h="11722">
                    <a:moveTo>
                      <a:pt x="11456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943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780"/>
                      <a:pt x="12135" y="7388"/>
                      <a:pt x="11456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1" name="Freeform 2027">
                <a:extLst>
                  <a:ext uri="{FF2B5EF4-FFF2-40B4-BE49-F238E27FC236}">
                    <a16:creationId xmlns:a16="http://schemas.microsoft.com/office/drawing/2014/main" id="{C302F309-0E1B-1A5D-0CED-F570F028CA0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32906" y="1019330"/>
                <a:ext cx="11604" cy="11722"/>
              </a:xfrm>
              <a:custGeom>
                <a:avLst/>
                <a:gdLst>
                  <a:gd name="connsiteX0" fmla="*/ 11456 w 11604"/>
                  <a:gd name="connsiteY0" fmla="*/ 4335 h 11722"/>
                  <a:gd name="connsiteX1" fmla="*/ 4334 w 11604"/>
                  <a:gd name="connsiteY1" fmla="*/ 265 h 11722"/>
                  <a:gd name="connsiteX2" fmla="*/ 265 w 11604"/>
                  <a:gd name="connsiteY2" fmla="*/ 7388 h 11722"/>
                  <a:gd name="connsiteX3" fmla="*/ 7387 w 11604"/>
                  <a:gd name="connsiteY3" fmla="*/ 11458 h 11722"/>
                  <a:gd name="connsiteX4" fmla="*/ 11456 w 11604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04" h="11722">
                    <a:moveTo>
                      <a:pt x="11456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943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780"/>
                      <a:pt x="12135" y="7388"/>
                      <a:pt x="11456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2" name="Freeform 2028">
                <a:extLst>
                  <a:ext uri="{FF2B5EF4-FFF2-40B4-BE49-F238E27FC236}">
                    <a16:creationId xmlns:a16="http://schemas.microsoft.com/office/drawing/2014/main" id="{DB0261D1-2FC2-B446-7EB4-05EE9295BA7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755845" y="961933"/>
                <a:ext cx="11530" cy="11532"/>
              </a:xfrm>
              <a:custGeom>
                <a:avLst/>
                <a:gdLst>
                  <a:gd name="connsiteX0" fmla="*/ 11531 w 11530"/>
                  <a:gd name="connsiteY0" fmla="*/ 5766 h 11532"/>
                  <a:gd name="connsiteX1" fmla="*/ 5765 w 11530"/>
                  <a:gd name="connsiteY1" fmla="*/ 11532 h 11532"/>
                  <a:gd name="connsiteX2" fmla="*/ 0 w 11530"/>
                  <a:gd name="connsiteY2" fmla="*/ 5766 h 11532"/>
                  <a:gd name="connsiteX3" fmla="*/ 5765 w 11530"/>
                  <a:gd name="connsiteY3" fmla="*/ 0 h 11532"/>
                  <a:gd name="connsiteX4" fmla="*/ 11531 w 11530"/>
                  <a:gd name="connsiteY4" fmla="*/ 5766 h 11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30" h="11532">
                    <a:moveTo>
                      <a:pt x="11531" y="5766"/>
                    </a:moveTo>
                    <a:cubicBezTo>
                      <a:pt x="11531" y="8951"/>
                      <a:pt x="8950" y="11532"/>
                      <a:pt x="5765" y="11532"/>
                    </a:cubicBezTo>
                    <a:cubicBezTo>
                      <a:pt x="2581" y="11532"/>
                      <a:pt x="0" y="8951"/>
                      <a:pt x="0" y="5766"/>
                    </a:cubicBezTo>
                    <a:cubicBezTo>
                      <a:pt x="0" y="2582"/>
                      <a:pt x="2581" y="0"/>
                      <a:pt x="5765" y="0"/>
                    </a:cubicBezTo>
                    <a:cubicBezTo>
                      <a:pt x="8950" y="0"/>
                      <a:pt x="11531" y="2581"/>
                      <a:pt x="11531" y="5766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3" name="Freeform 2029">
                <a:extLst>
                  <a:ext uri="{FF2B5EF4-FFF2-40B4-BE49-F238E27FC236}">
                    <a16:creationId xmlns:a16="http://schemas.microsoft.com/office/drawing/2014/main" id="{6464F04A-E278-A8C9-4C8E-67C757531F4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711831" y="1126513"/>
                <a:ext cx="11604" cy="11722"/>
              </a:xfrm>
              <a:custGeom>
                <a:avLst/>
                <a:gdLst>
                  <a:gd name="connsiteX0" fmla="*/ 11456 w 11604"/>
                  <a:gd name="connsiteY0" fmla="*/ 4335 h 11722"/>
                  <a:gd name="connsiteX1" fmla="*/ 4334 w 11604"/>
                  <a:gd name="connsiteY1" fmla="*/ 265 h 11722"/>
                  <a:gd name="connsiteX2" fmla="*/ 265 w 11604"/>
                  <a:gd name="connsiteY2" fmla="*/ 7388 h 11722"/>
                  <a:gd name="connsiteX3" fmla="*/ 7387 w 11604"/>
                  <a:gd name="connsiteY3" fmla="*/ 11458 h 11722"/>
                  <a:gd name="connsiteX4" fmla="*/ 11456 w 11604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04" h="11722">
                    <a:moveTo>
                      <a:pt x="11456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1282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779"/>
                      <a:pt x="12135" y="7388"/>
                      <a:pt x="11456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4" name="Freeform 2030">
                <a:extLst>
                  <a:ext uri="{FF2B5EF4-FFF2-40B4-BE49-F238E27FC236}">
                    <a16:creationId xmlns:a16="http://schemas.microsoft.com/office/drawing/2014/main" id="{1C2D60BE-3925-50E3-3E5F-2B85ABE77F1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30532" y="1172642"/>
                <a:ext cx="11587" cy="11722"/>
              </a:xfrm>
              <a:custGeom>
                <a:avLst/>
                <a:gdLst>
                  <a:gd name="connsiteX0" fmla="*/ 11456 w 11587"/>
                  <a:gd name="connsiteY0" fmla="*/ 4335 h 11722"/>
                  <a:gd name="connsiteX1" fmla="*/ 4334 w 11587"/>
                  <a:gd name="connsiteY1" fmla="*/ 265 h 11722"/>
                  <a:gd name="connsiteX2" fmla="*/ 265 w 11587"/>
                  <a:gd name="connsiteY2" fmla="*/ 7388 h 11722"/>
                  <a:gd name="connsiteX3" fmla="*/ 7387 w 11587"/>
                  <a:gd name="connsiteY3" fmla="*/ 11458 h 11722"/>
                  <a:gd name="connsiteX4" fmla="*/ 11456 w 11587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87" h="11722">
                    <a:moveTo>
                      <a:pt x="11456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943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100" y="10440"/>
                      <a:pt x="12135" y="7388"/>
                      <a:pt x="11456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5" name="Freeform 2031">
                <a:extLst>
                  <a:ext uri="{FF2B5EF4-FFF2-40B4-BE49-F238E27FC236}">
                    <a16:creationId xmlns:a16="http://schemas.microsoft.com/office/drawing/2014/main" id="{A288FCDA-51CD-36B6-CB54-357B6C781FE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98410" y="1174677"/>
                <a:ext cx="11604" cy="11722"/>
              </a:xfrm>
              <a:custGeom>
                <a:avLst/>
                <a:gdLst>
                  <a:gd name="connsiteX0" fmla="*/ 11456 w 11604"/>
                  <a:gd name="connsiteY0" fmla="*/ 4335 h 11722"/>
                  <a:gd name="connsiteX1" fmla="*/ 4334 w 11604"/>
                  <a:gd name="connsiteY1" fmla="*/ 265 h 11722"/>
                  <a:gd name="connsiteX2" fmla="*/ 265 w 11604"/>
                  <a:gd name="connsiteY2" fmla="*/ 7388 h 11722"/>
                  <a:gd name="connsiteX3" fmla="*/ 7387 w 11604"/>
                  <a:gd name="connsiteY3" fmla="*/ 11458 h 11722"/>
                  <a:gd name="connsiteX4" fmla="*/ 11456 w 11604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04" h="11722">
                    <a:moveTo>
                      <a:pt x="11456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943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440"/>
                      <a:pt x="12135" y="7727"/>
                      <a:pt x="11456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6" name="Freeform 2032">
                <a:extLst>
                  <a:ext uri="{FF2B5EF4-FFF2-40B4-BE49-F238E27FC236}">
                    <a16:creationId xmlns:a16="http://schemas.microsoft.com/office/drawing/2014/main" id="{FDE09EE6-9360-3EE6-AEBD-5053FFCCE5C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771772" y="1152203"/>
                <a:ext cx="15628" cy="15630"/>
              </a:xfrm>
              <a:custGeom>
                <a:avLst/>
                <a:gdLst>
                  <a:gd name="connsiteX0" fmla="*/ 15275 w 15628"/>
                  <a:gd name="connsiteY0" fmla="*/ 5780 h 15630"/>
                  <a:gd name="connsiteX1" fmla="*/ 5779 w 15628"/>
                  <a:gd name="connsiteY1" fmla="*/ 353 h 15630"/>
                  <a:gd name="connsiteX2" fmla="*/ 353 w 15628"/>
                  <a:gd name="connsiteY2" fmla="*/ 9850 h 15630"/>
                  <a:gd name="connsiteX3" fmla="*/ 9849 w 15628"/>
                  <a:gd name="connsiteY3" fmla="*/ 15277 h 15630"/>
                  <a:gd name="connsiteX4" fmla="*/ 15275 w 15628"/>
                  <a:gd name="connsiteY4" fmla="*/ 5780 h 15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28" h="15630">
                    <a:moveTo>
                      <a:pt x="15275" y="5780"/>
                    </a:moveTo>
                    <a:cubicBezTo>
                      <a:pt x="14258" y="1710"/>
                      <a:pt x="9849" y="-1004"/>
                      <a:pt x="5779" y="353"/>
                    </a:cubicBezTo>
                    <a:cubicBezTo>
                      <a:pt x="1709" y="1371"/>
                      <a:pt x="-1004" y="5780"/>
                      <a:pt x="353" y="9850"/>
                    </a:cubicBezTo>
                    <a:cubicBezTo>
                      <a:pt x="1370" y="13920"/>
                      <a:pt x="5779" y="16634"/>
                      <a:pt x="9849" y="15277"/>
                    </a:cubicBezTo>
                    <a:cubicBezTo>
                      <a:pt x="13919" y="14260"/>
                      <a:pt x="16632" y="10189"/>
                      <a:pt x="15275" y="5780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7" name="Freeform 2033">
                <a:extLst>
                  <a:ext uri="{FF2B5EF4-FFF2-40B4-BE49-F238E27FC236}">
                    <a16:creationId xmlns:a16="http://schemas.microsoft.com/office/drawing/2014/main" id="{1E0A1FA9-92C1-4A75-48C9-4855BD0E4F0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702925" y="1171197"/>
                <a:ext cx="15628" cy="15630"/>
              </a:xfrm>
              <a:custGeom>
                <a:avLst/>
                <a:gdLst>
                  <a:gd name="connsiteX0" fmla="*/ 15275 w 15628"/>
                  <a:gd name="connsiteY0" fmla="*/ 5780 h 15630"/>
                  <a:gd name="connsiteX1" fmla="*/ 5779 w 15628"/>
                  <a:gd name="connsiteY1" fmla="*/ 353 h 15630"/>
                  <a:gd name="connsiteX2" fmla="*/ 353 w 15628"/>
                  <a:gd name="connsiteY2" fmla="*/ 9850 h 15630"/>
                  <a:gd name="connsiteX3" fmla="*/ 9849 w 15628"/>
                  <a:gd name="connsiteY3" fmla="*/ 15277 h 15630"/>
                  <a:gd name="connsiteX4" fmla="*/ 15275 w 15628"/>
                  <a:gd name="connsiteY4" fmla="*/ 5780 h 15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28" h="15630">
                    <a:moveTo>
                      <a:pt x="15275" y="5780"/>
                    </a:moveTo>
                    <a:cubicBezTo>
                      <a:pt x="14258" y="1710"/>
                      <a:pt x="9849" y="-1004"/>
                      <a:pt x="5779" y="353"/>
                    </a:cubicBezTo>
                    <a:cubicBezTo>
                      <a:pt x="1709" y="1710"/>
                      <a:pt x="-1004" y="5780"/>
                      <a:pt x="353" y="9850"/>
                    </a:cubicBezTo>
                    <a:cubicBezTo>
                      <a:pt x="1370" y="13920"/>
                      <a:pt x="5779" y="16634"/>
                      <a:pt x="9849" y="15277"/>
                    </a:cubicBezTo>
                    <a:cubicBezTo>
                      <a:pt x="13919" y="13920"/>
                      <a:pt x="16632" y="9850"/>
                      <a:pt x="15275" y="5780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8" name="Freeform 2034">
                <a:extLst>
                  <a:ext uri="{FF2B5EF4-FFF2-40B4-BE49-F238E27FC236}">
                    <a16:creationId xmlns:a16="http://schemas.microsoft.com/office/drawing/2014/main" id="{24ED747E-F7BE-8CED-886A-B72809BE0C4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46771" y="1042645"/>
                <a:ext cx="15510" cy="15630"/>
              </a:xfrm>
              <a:custGeom>
                <a:avLst/>
                <a:gdLst>
                  <a:gd name="connsiteX0" fmla="*/ 15275 w 15510"/>
                  <a:gd name="connsiteY0" fmla="*/ 5780 h 15630"/>
                  <a:gd name="connsiteX1" fmla="*/ 5779 w 15510"/>
                  <a:gd name="connsiteY1" fmla="*/ 353 h 15630"/>
                  <a:gd name="connsiteX2" fmla="*/ 353 w 15510"/>
                  <a:gd name="connsiteY2" fmla="*/ 9850 h 15630"/>
                  <a:gd name="connsiteX3" fmla="*/ 9849 w 15510"/>
                  <a:gd name="connsiteY3" fmla="*/ 15277 h 15630"/>
                  <a:gd name="connsiteX4" fmla="*/ 15275 w 15510"/>
                  <a:gd name="connsiteY4" fmla="*/ 5780 h 15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10" h="15630">
                    <a:moveTo>
                      <a:pt x="15275" y="5780"/>
                    </a:moveTo>
                    <a:cubicBezTo>
                      <a:pt x="14258" y="1710"/>
                      <a:pt x="9849" y="-1004"/>
                      <a:pt x="5779" y="353"/>
                    </a:cubicBezTo>
                    <a:cubicBezTo>
                      <a:pt x="1710" y="1370"/>
                      <a:pt x="-1004" y="5780"/>
                      <a:pt x="353" y="9850"/>
                    </a:cubicBezTo>
                    <a:cubicBezTo>
                      <a:pt x="1370" y="13920"/>
                      <a:pt x="5779" y="16634"/>
                      <a:pt x="9849" y="15277"/>
                    </a:cubicBezTo>
                    <a:cubicBezTo>
                      <a:pt x="13919" y="13920"/>
                      <a:pt x="16293" y="9850"/>
                      <a:pt x="15275" y="5780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9" name="Freeform 2035">
                <a:extLst>
                  <a:ext uri="{FF2B5EF4-FFF2-40B4-BE49-F238E27FC236}">
                    <a16:creationId xmlns:a16="http://schemas.microsoft.com/office/drawing/2014/main" id="{89541AB4-D51F-F030-AFD6-3FF7A32230A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02295" y="970059"/>
                <a:ext cx="15510" cy="15630"/>
              </a:xfrm>
              <a:custGeom>
                <a:avLst/>
                <a:gdLst>
                  <a:gd name="connsiteX0" fmla="*/ 15275 w 15510"/>
                  <a:gd name="connsiteY0" fmla="*/ 5780 h 15630"/>
                  <a:gd name="connsiteX1" fmla="*/ 5779 w 15510"/>
                  <a:gd name="connsiteY1" fmla="*/ 353 h 15630"/>
                  <a:gd name="connsiteX2" fmla="*/ 353 w 15510"/>
                  <a:gd name="connsiteY2" fmla="*/ 9850 h 15630"/>
                  <a:gd name="connsiteX3" fmla="*/ 9849 w 15510"/>
                  <a:gd name="connsiteY3" fmla="*/ 15277 h 15630"/>
                  <a:gd name="connsiteX4" fmla="*/ 15275 w 15510"/>
                  <a:gd name="connsiteY4" fmla="*/ 5780 h 15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10" h="15630">
                    <a:moveTo>
                      <a:pt x="15275" y="5780"/>
                    </a:moveTo>
                    <a:cubicBezTo>
                      <a:pt x="14258" y="1710"/>
                      <a:pt x="9849" y="-1004"/>
                      <a:pt x="5779" y="353"/>
                    </a:cubicBezTo>
                    <a:cubicBezTo>
                      <a:pt x="1709" y="1710"/>
                      <a:pt x="-1004" y="5780"/>
                      <a:pt x="353" y="9850"/>
                    </a:cubicBezTo>
                    <a:cubicBezTo>
                      <a:pt x="1370" y="13920"/>
                      <a:pt x="5779" y="16634"/>
                      <a:pt x="9849" y="15277"/>
                    </a:cubicBezTo>
                    <a:cubicBezTo>
                      <a:pt x="13919" y="13920"/>
                      <a:pt x="16293" y="9850"/>
                      <a:pt x="15275" y="5780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0" name="Freeform 2036">
                <a:extLst>
                  <a:ext uri="{FF2B5EF4-FFF2-40B4-BE49-F238E27FC236}">
                    <a16:creationId xmlns:a16="http://schemas.microsoft.com/office/drawing/2014/main" id="{DC412C30-74EB-04F8-E1B0-B57B4D37CAE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98322" y="1035183"/>
                <a:ext cx="15510" cy="15630"/>
              </a:xfrm>
              <a:custGeom>
                <a:avLst/>
                <a:gdLst>
                  <a:gd name="connsiteX0" fmla="*/ 15275 w 15510"/>
                  <a:gd name="connsiteY0" fmla="*/ 5780 h 15630"/>
                  <a:gd name="connsiteX1" fmla="*/ 5779 w 15510"/>
                  <a:gd name="connsiteY1" fmla="*/ 353 h 15630"/>
                  <a:gd name="connsiteX2" fmla="*/ 353 w 15510"/>
                  <a:gd name="connsiteY2" fmla="*/ 9850 h 15630"/>
                  <a:gd name="connsiteX3" fmla="*/ 9849 w 15510"/>
                  <a:gd name="connsiteY3" fmla="*/ 15277 h 15630"/>
                  <a:gd name="connsiteX4" fmla="*/ 15275 w 15510"/>
                  <a:gd name="connsiteY4" fmla="*/ 5780 h 15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10" h="15630">
                    <a:moveTo>
                      <a:pt x="15275" y="5780"/>
                    </a:moveTo>
                    <a:cubicBezTo>
                      <a:pt x="14258" y="1710"/>
                      <a:pt x="9849" y="-1004"/>
                      <a:pt x="5779" y="353"/>
                    </a:cubicBezTo>
                    <a:cubicBezTo>
                      <a:pt x="1710" y="1371"/>
                      <a:pt x="-1004" y="5780"/>
                      <a:pt x="353" y="9850"/>
                    </a:cubicBezTo>
                    <a:cubicBezTo>
                      <a:pt x="1370" y="13920"/>
                      <a:pt x="5779" y="16634"/>
                      <a:pt x="9849" y="15277"/>
                    </a:cubicBezTo>
                    <a:cubicBezTo>
                      <a:pt x="13919" y="14260"/>
                      <a:pt x="16293" y="9850"/>
                      <a:pt x="15275" y="5780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1" name="Freeform 2037">
                <a:extLst>
                  <a:ext uri="{FF2B5EF4-FFF2-40B4-BE49-F238E27FC236}">
                    <a16:creationId xmlns:a16="http://schemas.microsoft.com/office/drawing/2014/main" id="{7FE07D03-9481-3C3D-6807-42C14BFCA90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763006" y="1199741"/>
                <a:ext cx="19592" cy="19595"/>
              </a:xfrm>
              <a:custGeom>
                <a:avLst/>
                <a:gdLst>
                  <a:gd name="connsiteX0" fmla="*/ 19293 w 19592"/>
                  <a:gd name="connsiteY0" fmla="*/ 7423 h 19595"/>
                  <a:gd name="connsiteX1" fmla="*/ 7422 w 19592"/>
                  <a:gd name="connsiteY1" fmla="*/ 300 h 19595"/>
                  <a:gd name="connsiteX2" fmla="*/ 300 w 19592"/>
                  <a:gd name="connsiteY2" fmla="*/ 12172 h 19595"/>
                  <a:gd name="connsiteX3" fmla="*/ 12170 w 19592"/>
                  <a:gd name="connsiteY3" fmla="*/ 19295 h 19595"/>
                  <a:gd name="connsiteX4" fmla="*/ 19293 w 19592"/>
                  <a:gd name="connsiteY4" fmla="*/ 7423 h 1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92" h="19595">
                    <a:moveTo>
                      <a:pt x="19293" y="7423"/>
                    </a:moveTo>
                    <a:cubicBezTo>
                      <a:pt x="17936" y="2335"/>
                      <a:pt x="12510" y="-1056"/>
                      <a:pt x="7422" y="300"/>
                    </a:cubicBezTo>
                    <a:cubicBezTo>
                      <a:pt x="2335" y="1657"/>
                      <a:pt x="-1056" y="7084"/>
                      <a:pt x="300" y="12172"/>
                    </a:cubicBezTo>
                    <a:cubicBezTo>
                      <a:pt x="1657" y="17260"/>
                      <a:pt x="7083" y="20651"/>
                      <a:pt x="12170" y="19295"/>
                    </a:cubicBezTo>
                    <a:cubicBezTo>
                      <a:pt x="17258" y="17938"/>
                      <a:pt x="20649" y="12511"/>
                      <a:pt x="19293" y="7423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2" name="Freeform 2038">
                <a:extLst>
                  <a:ext uri="{FF2B5EF4-FFF2-40B4-BE49-F238E27FC236}">
                    <a16:creationId xmlns:a16="http://schemas.microsoft.com/office/drawing/2014/main" id="{072F2BC8-934A-0A43-FCE1-EE2085D579E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30119" y="1063350"/>
                <a:ext cx="12209" cy="12210"/>
              </a:xfrm>
              <a:custGeom>
                <a:avLst/>
                <a:gdLst>
                  <a:gd name="connsiteX0" fmla="*/ 12209 w 12209"/>
                  <a:gd name="connsiteY0" fmla="*/ 6105 h 12210"/>
                  <a:gd name="connsiteX1" fmla="*/ 6105 w 12209"/>
                  <a:gd name="connsiteY1" fmla="*/ 12211 h 12210"/>
                  <a:gd name="connsiteX2" fmla="*/ 0 w 12209"/>
                  <a:gd name="connsiteY2" fmla="*/ 6105 h 12210"/>
                  <a:gd name="connsiteX3" fmla="*/ 6105 w 12209"/>
                  <a:gd name="connsiteY3" fmla="*/ 0 h 12210"/>
                  <a:gd name="connsiteX4" fmla="*/ 12209 w 12209"/>
                  <a:gd name="connsiteY4" fmla="*/ 6105 h 12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9" h="12210">
                    <a:moveTo>
                      <a:pt x="12209" y="6105"/>
                    </a:moveTo>
                    <a:cubicBezTo>
                      <a:pt x="12209" y="9477"/>
                      <a:pt x="9476" y="12211"/>
                      <a:pt x="6105" y="12211"/>
                    </a:cubicBezTo>
                    <a:cubicBezTo>
                      <a:pt x="2733" y="12211"/>
                      <a:pt x="0" y="9477"/>
                      <a:pt x="0" y="6105"/>
                    </a:cubicBezTo>
                    <a:cubicBezTo>
                      <a:pt x="0" y="2733"/>
                      <a:pt x="2733" y="0"/>
                      <a:pt x="6105" y="0"/>
                    </a:cubicBezTo>
                    <a:cubicBezTo>
                      <a:pt x="9476" y="0"/>
                      <a:pt x="12209" y="2733"/>
                      <a:pt x="12209" y="610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3" name="Freeform 2039">
                <a:extLst>
                  <a:ext uri="{FF2B5EF4-FFF2-40B4-BE49-F238E27FC236}">
                    <a16:creationId xmlns:a16="http://schemas.microsoft.com/office/drawing/2014/main" id="{380B2E8E-D317-BB1E-F802-379C42F9F9B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738588" y="1000300"/>
                <a:ext cx="19613" cy="19595"/>
              </a:xfrm>
              <a:custGeom>
                <a:avLst/>
                <a:gdLst>
                  <a:gd name="connsiteX0" fmla="*/ 19292 w 19613"/>
                  <a:gd name="connsiteY0" fmla="*/ 7423 h 19595"/>
                  <a:gd name="connsiteX1" fmla="*/ 7422 w 19613"/>
                  <a:gd name="connsiteY1" fmla="*/ 300 h 19595"/>
                  <a:gd name="connsiteX2" fmla="*/ 300 w 19613"/>
                  <a:gd name="connsiteY2" fmla="*/ 12172 h 19595"/>
                  <a:gd name="connsiteX3" fmla="*/ 12170 w 19613"/>
                  <a:gd name="connsiteY3" fmla="*/ 19295 h 19595"/>
                  <a:gd name="connsiteX4" fmla="*/ 19292 w 19613"/>
                  <a:gd name="connsiteY4" fmla="*/ 7423 h 1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13" h="19595">
                    <a:moveTo>
                      <a:pt x="19292" y="7423"/>
                    </a:moveTo>
                    <a:cubicBezTo>
                      <a:pt x="17936" y="2335"/>
                      <a:pt x="12510" y="-1056"/>
                      <a:pt x="7422" y="300"/>
                    </a:cubicBezTo>
                    <a:cubicBezTo>
                      <a:pt x="2335" y="1657"/>
                      <a:pt x="-1056" y="7084"/>
                      <a:pt x="300" y="12172"/>
                    </a:cubicBezTo>
                    <a:cubicBezTo>
                      <a:pt x="1657" y="17260"/>
                      <a:pt x="7083" y="20651"/>
                      <a:pt x="12170" y="19295"/>
                    </a:cubicBezTo>
                    <a:cubicBezTo>
                      <a:pt x="17597" y="18277"/>
                      <a:pt x="20649" y="12850"/>
                      <a:pt x="19292" y="7423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4" name="Freeform 2040">
                <a:extLst>
                  <a:ext uri="{FF2B5EF4-FFF2-40B4-BE49-F238E27FC236}">
                    <a16:creationId xmlns:a16="http://schemas.microsoft.com/office/drawing/2014/main" id="{1231CE81-08E4-18E7-3987-D569991DA1F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17996" y="1124781"/>
                <a:ext cx="19613" cy="19595"/>
              </a:xfrm>
              <a:custGeom>
                <a:avLst/>
                <a:gdLst>
                  <a:gd name="connsiteX0" fmla="*/ 19293 w 19613"/>
                  <a:gd name="connsiteY0" fmla="*/ 7423 h 19595"/>
                  <a:gd name="connsiteX1" fmla="*/ 7422 w 19613"/>
                  <a:gd name="connsiteY1" fmla="*/ 300 h 19595"/>
                  <a:gd name="connsiteX2" fmla="*/ 300 w 19613"/>
                  <a:gd name="connsiteY2" fmla="*/ 12172 h 19595"/>
                  <a:gd name="connsiteX3" fmla="*/ 12170 w 19613"/>
                  <a:gd name="connsiteY3" fmla="*/ 19295 h 19595"/>
                  <a:gd name="connsiteX4" fmla="*/ 19293 w 19613"/>
                  <a:gd name="connsiteY4" fmla="*/ 7423 h 1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13" h="19595">
                    <a:moveTo>
                      <a:pt x="19293" y="7423"/>
                    </a:moveTo>
                    <a:cubicBezTo>
                      <a:pt x="17936" y="2335"/>
                      <a:pt x="12510" y="-1056"/>
                      <a:pt x="7422" y="300"/>
                    </a:cubicBezTo>
                    <a:cubicBezTo>
                      <a:pt x="2335" y="1657"/>
                      <a:pt x="-1056" y="7084"/>
                      <a:pt x="300" y="12172"/>
                    </a:cubicBezTo>
                    <a:cubicBezTo>
                      <a:pt x="1657" y="17260"/>
                      <a:pt x="7083" y="20652"/>
                      <a:pt x="12170" y="19295"/>
                    </a:cubicBezTo>
                    <a:cubicBezTo>
                      <a:pt x="17597" y="17938"/>
                      <a:pt x="20649" y="12511"/>
                      <a:pt x="19293" y="7423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5" name="Freeform 2041">
                <a:extLst>
                  <a:ext uri="{FF2B5EF4-FFF2-40B4-BE49-F238E27FC236}">
                    <a16:creationId xmlns:a16="http://schemas.microsoft.com/office/drawing/2014/main" id="{4A90E069-6617-DA04-1117-BF48948A1C2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00022" y="1238409"/>
                <a:ext cx="19613" cy="19595"/>
              </a:xfrm>
              <a:custGeom>
                <a:avLst/>
                <a:gdLst>
                  <a:gd name="connsiteX0" fmla="*/ 19292 w 19613"/>
                  <a:gd name="connsiteY0" fmla="*/ 7423 h 19595"/>
                  <a:gd name="connsiteX1" fmla="*/ 7422 w 19613"/>
                  <a:gd name="connsiteY1" fmla="*/ 300 h 19595"/>
                  <a:gd name="connsiteX2" fmla="*/ 300 w 19613"/>
                  <a:gd name="connsiteY2" fmla="*/ 12172 h 19595"/>
                  <a:gd name="connsiteX3" fmla="*/ 12170 w 19613"/>
                  <a:gd name="connsiteY3" fmla="*/ 19295 h 19595"/>
                  <a:gd name="connsiteX4" fmla="*/ 19292 w 19613"/>
                  <a:gd name="connsiteY4" fmla="*/ 7423 h 1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13" h="19595">
                    <a:moveTo>
                      <a:pt x="19292" y="7423"/>
                    </a:moveTo>
                    <a:cubicBezTo>
                      <a:pt x="17936" y="2335"/>
                      <a:pt x="12510" y="-1056"/>
                      <a:pt x="7422" y="300"/>
                    </a:cubicBezTo>
                    <a:cubicBezTo>
                      <a:pt x="2335" y="1657"/>
                      <a:pt x="-1056" y="7084"/>
                      <a:pt x="300" y="12172"/>
                    </a:cubicBezTo>
                    <a:cubicBezTo>
                      <a:pt x="1657" y="17260"/>
                      <a:pt x="7083" y="20652"/>
                      <a:pt x="12170" y="19295"/>
                    </a:cubicBezTo>
                    <a:cubicBezTo>
                      <a:pt x="17597" y="18277"/>
                      <a:pt x="20649" y="12850"/>
                      <a:pt x="19292" y="7423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6" name="Freeform 2042">
                <a:extLst>
                  <a:ext uri="{FF2B5EF4-FFF2-40B4-BE49-F238E27FC236}">
                    <a16:creationId xmlns:a16="http://schemas.microsoft.com/office/drawing/2014/main" id="{30E2358D-725F-CFC8-C263-9D8AB81489A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53087" y="884724"/>
                <a:ext cx="406990" cy="280645"/>
              </a:xfrm>
              <a:custGeom>
                <a:avLst/>
                <a:gdLst>
                  <a:gd name="connsiteX0" fmla="*/ 360174 w 406990"/>
                  <a:gd name="connsiteY0" fmla="*/ 88063 h 280645"/>
                  <a:gd name="connsiteX1" fmla="*/ 297771 w 406990"/>
                  <a:gd name="connsiteY1" fmla="*/ 30401 h 280645"/>
                  <a:gd name="connsiteX2" fmla="*/ 143120 w 406990"/>
                  <a:gd name="connsiteY2" fmla="*/ 8693 h 280645"/>
                  <a:gd name="connsiteX3" fmla="*/ 50194 w 406990"/>
                  <a:gd name="connsiteY3" fmla="*/ 72121 h 280645"/>
                  <a:gd name="connsiteX4" fmla="*/ 21705 w 406990"/>
                  <a:gd name="connsiteY4" fmla="*/ 111467 h 280645"/>
                  <a:gd name="connsiteX5" fmla="*/ 0 w 406990"/>
                  <a:gd name="connsiteY5" fmla="*/ 158614 h 280645"/>
                  <a:gd name="connsiteX6" fmla="*/ 315407 w 406990"/>
                  <a:gd name="connsiteY6" fmla="*/ 270885 h 280645"/>
                  <a:gd name="connsiteX7" fmla="*/ 406298 w 406990"/>
                  <a:gd name="connsiteY7" fmla="*/ 229843 h 280645"/>
                  <a:gd name="connsiteX8" fmla="*/ 401550 w 406990"/>
                  <a:gd name="connsiteY8" fmla="*/ 171164 h 280645"/>
                  <a:gd name="connsiteX9" fmla="*/ 397141 w 406990"/>
                  <a:gd name="connsiteY9" fmla="*/ 156240 h 280645"/>
                  <a:gd name="connsiteX10" fmla="*/ 360174 w 406990"/>
                  <a:gd name="connsiteY10" fmla="*/ 88063 h 28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6990" h="280645">
                    <a:moveTo>
                      <a:pt x="360174" y="88063"/>
                    </a:moveTo>
                    <a:cubicBezTo>
                      <a:pt x="342878" y="65338"/>
                      <a:pt x="321511" y="45665"/>
                      <a:pt x="297771" y="30401"/>
                    </a:cubicBezTo>
                    <a:cubicBezTo>
                      <a:pt x="251647" y="1231"/>
                      <a:pt x="195688" y="-8944"/>
                      <a:pt x="143120" y="8693"/>
                    </a:cubicBezTo>
                    <a:cubicBezTo>
                      <a:pt x="107510" y="20565"/>
                      <a:pt x="75630" y="43290"/>
                      <a:pt x="50194" y="72121"/>
                    </a:cubicBezTo>
                    <a:cubicBezTo>
                      <a:pt x="39341" y="84332"/>
                      <a:pt x="29845" y="97560"/>
                      <a:pt x="21705" y="111467"/>
                    </a:cubicBezTo>
                    <a:cubicBezTo>
                      <a:pt x="12888" y="126391"/>
                      <a:pt x="5426" y="142333"/>
                      <a:pt x="0" y="158614"/>
                    </a:cubicBezTo>
                    <a:cubicBezTo>
                      <a:pt x="69864" y="254264"/>
                      <a:pt x="193653" y="302768"/>
                      <a:pt x="315407" y="270885"/>
                    </a:cubicBezTo>
                    <a:cubicBezTo>
                      <a:pt x="348643" y="262066"/>
                      <a:pt x="379505" y="248159"/>
                      <a:pt x="406298" y="229843"/>
                    </a:cubicBezTo>
                    <a:cubicBezTo>
                      <a:pt x="407994" y="210849"/>
                      <a:pt x="406637" y="191176"/>
                      <a:pt x="401550" y="171164"/>
                    </a:cubicBezTo>
                    <a:cubicBezTo>
                      <a:pt x="400193" y="166076"/>
                      <a:pt x="398837" y="160988"/>
                      <a:pt x="397141" y="156240"/>
                    </a:cubicBezTo>
                    <a:cubicBezTo>
                      <a:pt x="388662" y="131818"/>
                      <a:pt x="376114" y="108753"/>
                      <a:pt x="360174" y="88063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7" name="Freeform 2043">
                <a:extLst>
                  <a:ext uri="{FF2B5EF4-FFF2-40B4-BE49-F238E27FC236}">
                    <a16:creationId xmlns:a16="http://schemas.microsoft.com/office/drawing/2014/main" id="{75A2EACE-1B6E-ACDD-9552-4C84BB914B2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791963" y="1256686"/>
                <a:ext cx="46558" cy="32520"/>
              </a:xfrm>
              <a:custGeom>
                <a:avLst/>
                <a:gdLst>
                  <a:gd name="connsiteX0" fmla="*/ 21877 w 46558"/>
                  <a:gd name="connsiteY0" fmla="*/ 31884 h 32520"/>
                  <a:gd name="connsiteX1" fmla="*/ 5937 w 46558"/>
                  <a:gd name="connsiteY1" fmla="*/ 25778 h 32520"/>
                  <a:gd name="connsiteX2" fmla="*/ 510 w 46558"/>
                  <a:gd name="connsiteY2" fmla="*/ 10515 h 32520"/>
                  <a:gd name="connsiteX3" fmla="*/ 8650 w 46558"/>
                  <a:gd name="connsiteY3" fmla="*/ 2035 h 32520"/>
                  <a:gd name="connsiteX4" fmla="*/ 20520 w 46558"/>
                  <a:gd name="connsiteY4" fmla="*/ 0 h 32520"/>
                  <a:gd name="connsiteX5" fmla="*/ 40869 w 46558"/>
                  <a:gd name="connsiteY5" fmla="*/ 6445 h 32520"/>
                  <a:gd name="connsiteX6" fmla="*/ 44260 w 46558"/>
                  <a:gd name="connsiteY6" fmla="*/ 26117 h 32520"/>
                  <a:gd name="connsiteX7" fmla="*/ 21877 w 46558"/>
                  <a:gd name="connsiteY7" fmla="*/ 31884 h 32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558" h="32520">
                    <a:moveTo>
                      <a:pt x="21877" y="31884"/>
                    </a:moveTo>
                    <a:cubicBezTo>
                      <a:pt x="16111" y="30866"/>
                      <a:pt x="10346" y="29509"/>
                      <a:pt x="5937" y="25778"/>
                    </a:cubicBezTo>
                    <a:cubicBezTo>
                      <a:pt x="1528" y="22047"/>
                      <a:pt x="-1185" y="15942"/>
                      <a:pt x="510" y="10515"/>
                    </a:cubicBezTo>
                    <a:cubicBezTo>
                      <a:pt x="1867" y="6784"/>
                      <a:pt x="4919" y="3731"/>
                      <a:pt x="8650" y="2035"/>
                    </a:cubicBezTo>
                    <a:cubicBezTo>
                      <a:pt x="12381" y="339"/>
                      <a:pt x="16450" y="0"/>
                      <a:pt x="20520" y="0"/>
                    </a:cubicBezTo>
                    <a:cubicBezTo>
                      <a:pt x="27642" y="0"/>
                      <a:pt x="35442" y="1696"/>
                      <a:pt x="40869" y="6445"/>
                    </a:cubicBezTo>
                    <a:cubicBezTo>
                      <a:pt x="46295" y="11193"/>
                      <a:pt x="48669" y="20012"/>
                      <a:pt x="44260" y="26117"/>
                    </a:cubicBezTo>
                    <a:cubicBezTo>
                      <a:pt x="39512" y="32901"/>
                      <a:pt x="30016" y="33240"/>
                      <a:pt x="21877" y="31884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8" name="Freeform 2044">
                <a:extLst>
                  <a:ext uri="{FF2B5EF4-FFF2-40B4-BE49-F238E27FC236}">
                    <a16:creationId xmlns:a16="http://schemas.microsoft.com/office/drawing/2014/main" id="{FFF9C0CC-1DCA-28F6-006D-39921174ADE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13199" y="904142"/>
                <a:ext cx="124696" cy="92809"/>
              </a:xfrm>
              <a:custGeom>
                <a:avLst/>
                <a:gdLst>
                  <a:gd name="connsiteX0" fmla="*/ 123751 w 124696"/>
                  <a:gd name="connsiteY0" fmla="*/ 60165 h 92809"/>
                  <a:gd name="connsiteX1" fmla="*/ 83392 w 124696"/>
                  <a:gd name="connsiteY1" fmla="*/ 92727 h 92809"/>
                  <a:gd name="connsiteX2" fmla="*/ 25059 w 124696"/>
                  <a:gd name="connsiteY2" fmla="*/ 72376 h 92809"/>
                  <a:gd name="connsiteX3" fmla="*/ 7084 w 124696"/>
                  <a:gd name="connsiteY3" fmla="*/ 55417 h 92809"/>
                  <a:gd name="connsiteX4" fmla="*/ 301 w 124696"/>
                  <a:gd name="connsiteY4" fmla="*/ 32691 h 92809"/>
                  <a:gd name="connsiteX5" fmla="*/ 7423 w 124696"/>
                  <a:gd name="connsiteY5" fmla="*/ 19124 h 92809"/>
                  <a:gd name="connsiteX6" fmla="*/ 97976 w 124696"/>
                  <a:gd name="connsiteY6" fmla="*/ 11661 h 92809"/>
                  <a:gd name="connsiteX7" fmla="*/ 120699 w 124696"/>
                  <a:gd name="connsiteY7" fmla="*/ 33369 h 92809"/>
                  <a:gd name="connsiteX8" fmla="*/ 123751 w 124696"/>
                  <a:gd name="connsiteY8" fmla="*/ 60165 h 92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696" h="92809">
                    <a:moveTo>
                      <a:pt x="123751" y="60165"/>
                    </a:moveTo>
                    <a:cubicBezTo>
                      <a:pt x="119342" y="79838"/>
                      <a:pt x="102724" y="91710"/>
                      <a:pt x="83392" y="92727"/>
                    </a:cubicBezTo>
                    <a:cubicBezTo>
                      <a:pt x="64400" y="93745"/>
                      <a:pt x="43373" y="85265"/>
                      <a:pt x="25059" y="72376"/>
                    </a:cubicBezTo>
                    <a:cubicBezTo>
                      <a:pt x="18615" y="67627"/>
                      <a:pt x="12172" y="62200"/>
                      <a:pt x="7084" y="55417"/>
                    </a:cubicBezTo>
                    <a:cubicBezTo>
                      <a:pt x="2336" y="48633"/>
                      <a:pt x="-1055" y="40153"/>
                      <a:pt x="301" y="32691"/>
                    </a:cubicBezTo>
                    <a:cubicBezTo>
                      <a:pt x="980" y="27264"/>
                      <a:pt x="4032" y="22855"/>
                      <a:pt x="7423" y="19124"/>
                    </a:cubicBezTo>
                    <a:cubicBezTo>
                      <a:pt x="28451" y="-3263"/>
                      <a:pt x="65757" y="-6315"/>
                      <a:pt x="97976" y="11661"/>
                    </a:cubicBezTo>
                    <a:cubicBezTo>
                      <a:pt x="106793" y="16749"/>
                      <a:pt x="115950" y="23533"/>
                      <a:pt x="120699" y="33369"/>
                    </a:cubicBezTo>
                    <a:cubicBezTo>
                      <a:pt x="125107" y="42527"/>
                      <a:pt x="125447" y="52025"/>
                      <a:pt x="123751" y="60165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9" name="Freeform 2045">
                <a:extLst>
                  <a:ext uri="{FF2B5EF4-FFF2-40B4-BE49-F238E27FC236}">
                    <a16:creationId xmlns:a16="http://schemas.microsoft.com/office/drawing/2014/main" id="{5B7F7EA4-7072-3246-DFD2-A24CA48FEFF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49955" y="915803"/>
                <a:ext cx="52750" cy="42852"/>
              </a:xfrm>
              <a:custGeom>
                <a:avLst/>
                <a:gdLst>
                  <a:gd name="connsiteX0" fmla="*/ 38497 w 52750"/>
                  <a:gd name="connsiteY0" fmla="*/ 41720 h 42852"/>
                  <a:gd name="connsiteX1" fmla="*/ 3904 w 52750"/>
                  <a:gd name="connsiteY1" fmla="*/ 28492 h 42852"/>
                  <a:gd name="connsiteX2" fmla="*/ 4243 w 52750"/>
                  <a:gd name="connsiteY2" fmla="*/ 4749 h 42852"/>
                  <a:gd name="connsiteX3" fmla="*/ 17131 w 52750"/>
                  <a:gd name="connsiteY3" fmla="*/ 0 h 42852"/>
                  <a:gd name="connsiteX4" fmla="*/ 30697 w 52750"/>
                  <a:gd name="connsiteY4" fmla="*/ 3053 h 42852"/>
                  <a:gd name="connsiteX5" fmla="*/ 46976 w 52750"/>
                  <a:gd name="connsiteY5" fmla="*/ 12550 h 42852"/>
                  <a:gd name="connsiteX6" fmla="*/ 52063 w 52750"/>
                  <a:gd name="connsiteY6" fmla="*/ 29848 h 42852"/>
                  <a:gd name="connsiteX7" fmla="*/ 38497 w 52750"/>
                  <a:gd name="connsiteY7" fmla="*/ 41720 h 42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750" h="42852">
                    <a:moveTo>
                      <a:pt x="38497" y="41720"/>
                    </a:moveTo>
                    <a:cubicBezTo>
                      <a:pt x="25610" y="45451"/>
                      <a:pt x="11026" y="39685"/>
                      <a:pt x="3904" y="28492"/>
                    </a:cubicBezTo>
                    <a:cubicBezTo>
                      <a:pt x="-844" y="21369"/>
                      <a:pt x="-1861" y="10854"/>
                      <a:pt x="4243" y="4749"/>
                    </a:cubicBezTo>
                    <a:cubicBezTo>
                      <a:pt x="7635" y="1357"/>
                      <a:pt x="12383" y="0"/>
                      <a:pt x="17131" y="0"/>
                    </a:cubicBezTo>
                    <a:cubicBezTo>
                      <a:pt x="21879" y="0"/>
                      <a:pt x="26288" y="1357"/>
                      <a:pt x="30697" y="3053"/>
                    </a:cubicBezTo>
                    <a:cubicBezTo>
                      <a:pt x="36801" y="5088"/>
                      <a:pt x="42567" y="7801"/>
                      <a:pt x="46976" y="12550"/>
                    </a:cubicBezTo>
                    <a:cubicBezTo>
                      <a:pt x="51385" y="16959"/>
                      <a:pt x="54098" y="23743"/>
                      <a:pt x="52063" y="29848"/>
                    </a:cubicBezTo>
                    <a:cubicBezTo>
                      <a:pt x="50367" y="36293"/>
                      <a:pt x="44602" y="40024"/>
                      <a:pt x="38497" y="417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975A670-ABD6-67D0-F082-F718E92A472B}"/>
              </a:ext>
            </a:extLst>
          </p:cNvPr>
          <p:cNvGrpSpPr>
            <a:grpSpLocks/>
          </p:cNvGrpSpPr>
          <p:nvPr/>
        </p:nvGrpSpPr>
        <p:grpSpPr>
          <a:xfrm rot="2804858">
            <a:off x="10413422" y="3843180"/>
            <a:ext cx="292291" cy="291380"/>
            <a:chOff x="4641125" y="884724"/>
            <a:chExt cx="419424" cy="415760"/>
          </a:xfrm>
        </p:grpSpPr>
        <p:sp>
          <p:nvSpPr>
            <p:cNvPr id="488" name="Freeform 2065">
              <a:extLst>
                <a:ext uri="{FF2B5EF4-FFF2-40B4-BE49-F238E27FC236}">
                  <a16:creationId xmlns:a16="http://schemas.microsoft.com/office/drawing/2014/main" id="{40D7D6F4-13F1-E98D-F15E-620362778EC8}"/>
                </a:ext>
              </a:extLst>
            </p:cNvPr>
            <p:cNvSpPr>
              <a:spLocks/>
            </p:cNvSpPr>
            <p:nvPr/>
          </p:nvSpPr>
          <p:spPr>
            <a:xfrm>
              <a:off x="4641125" y="884724"/>
              <a:ext cx="419085" cy="415760"/>
            </a:xfrm>
            <a:custGeom>
              <a:avLst/>
              <a:gdLst>
                <a:gd name="connsiteX0" fmla="*/ 96068 w 419085"/>
                <a:gd name="connsiteY0" fmla="*/ 388582 h 415760"/>
                <a:gd name="connsiteX1" fmla="*/ 141852 w 419085"/>
                <a:gd name="connsiteY1" fmla="*/ 407916 h 415760"/>
                <a:gd name="connsiteX2" fmla="*/ 258519 w 419085"/>
                <a:gd name="connsiteY2" fmla="*/ 407577 h 415760"/>
                <a:gd name="connsiteX3" fmla="*/ 390447 w 419085"/>
                <a:gd name="connsiteY3" fmla="*/ 310230 h 415760"/>
                <a:gd name="connsiteX4" fmla="*/ 413509 w 419085"/>
                <a:gd name="connsiteY4" fmla="*/ 171164 h 415760"/>
                <a:gd name="connsiteX5" fmla="*/ 409100 w 419085"/>
                <a:gd name="connsiteY5" fmla="*/ 156240 h 415760"/>
                <a:gd name="connsiteX6" fmla="*/ 372472 w 419085"/>
                <a:gd name="connsiteY6" fmla="*/ 88063 h 415760"/>
                <a:gd name="connsiteX7" fmla="*/ 310069 w 419085"/>
                <a:gd name="connsiteY7" fmla="*/ 30401 h 415760"/>
                <a:gd name="connsiteX8" fmla="*/ 155418 w 419085"/>
                <a:gd name="connsiteY8" fmla="*/ 8693 h 415760"/>
                <a:gd name="connsiteX9" fmla="*/ 62492 w 419085"/>
                <a:gd name="connsiteY9" fmla="*/ 72121 h 415760"/>
                <a:gd name="connsiteX10" fmla="*/ 34004 w 419085"/>
                <a:gd name="connsiteY10" fmla="*/ 111467 h 415760"/>
                <a:gd name="connsiteX11" fmla="*/ 3480 w 419085"/>
                <a:gd name="connsiteY11" fmla="*/ 191176 h 415760"/>
                <a:gd name="connsiteX12" fmla="*/ 4159 w 419085"/>
                <a:gd name="connsiteY12" fmla="*/ 265458 h 415760"/>
                <a:gd name="connsiteX13" fmla="*/ 96068 w 419085"/>
                <a:gd name="connsiteY13" fmla="*/ 388582 h 41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9085" h="415760">
                  <a:moveTo>
                    <a:pt x="96068" y="388582"/>
                  </a:moveTo>
                  <a:cubicBezTo>
                    <a:pt x="110651" y="397062"/>
                    <a:pt x="125913" y="403167"/>
                    <a:pt x="141852" y="407916"/>
                  </a:cubicBezTo>
                  <a:cubicBezTo>
                    <a:pt x="179837" y="418431"/>
                    <a:pt x="220195" y="418431"/>
                    <a:pt x="258519" y="407577"/>
                  </a:cubicBezTo>
                  <a:cubicBezTo>
                    <a:pt x="314817" y="391635"/>
                    <a:pt x="361959" y="355681"/>
                    <a:pt x="390447" y="310230"/>
                  </a:cubicBezTo>
                  <a:cubicBezTo>
                    <a:pt x="416222" y="269189"/>
                    <a:pt x="426396" y="220346"/>
                    <a:pt x="413509" y="171164"/>
                  </a:cubicBezTo>
                  <a:cubicBezTo>
                    <a:pt x="412152" y="166076"/>
                    <a:pt x="410796" y="160988"/>
                    <a:pt x="409100" y="156240"/>
                  </a:cubicBezTo>
                  <a:cubicBezTo>
                    <a:pt x="400960" y="132157"/>
                    <a:pt x="388412" y="108753"/>
                    <a:pt x="372472" y="88063"/>
                  </a:cubicBezTo>
                  <a:cubicBezTo>
                    <a:pt x="355176" y="65338"/>
                    <a:pt x="333809" y="45665"/>
                    <a:pt x="310069" y="30401"/>
                  </a:cubicBezTo>
                  <a:cubicBezTo>
                    <a:pt x="263945" y="1231"/>
                    <a:pt x="207986" y="-8944"/>
                    <a:pt x="155418" y="8693"/>
                  </a:cubicBezTo>
                  <a:cubicBezTo>
                    <a:pt x="119808" y="20565"/>
                    <a:pt x="87928" y="43290"/>
                    <a:pt x="62492" y="72121"/>
                  </a:cubicBezTo>
                  <a:cubicBezTo>
                    <a:pt x="51639" y="84332"/>
                    <a:pt x="42143" y="97560"/>
                    <a:pt x="34004" y="111467"/>
                  </a:cubicBezTo>
                  <a:cubicBezTo>
                    <a:pt x="19081" y="136228"/>
                    <a:pt x="8568" y="163702"/>
                    <a:pt x="3480" y="191176"/>
                  </a:cubicBezTo>
                  <a:cubicBezTo>
                    <a:pt x="-1268" y="216276"/>
                    <a:pt x="-1268" y="241375"/>
                    <a:pt x="4159" y="265458"/>
                  </a:cubicBezTo>
                  <a:cubicBezTo>
                    <a:pt x="15351" y="317353"/>
                    <a:pt x="49944" y="362126"/>
                    <a:pt x="96068" y="388582"/>
                  </a:cubicBezTo>
                  <a:close/>
                </a:path>
              </a:pathLst>
            </a:custGeom>
            <a:solidFill>
              <a:srgbClr val="2DB2B7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" name="Freeform 2066">
              <a:extLst>
                <a:ext uri="{FF2B5EF4-FFF2-40B4-BE49-F238E27FC236}">
                  <a16:creationId xmlns:a16="http://schemas.microsoft.com/office/drawing/2014/main" id="{67FE1146-B3FB-9A29-A761-7D475B143BFB}"/>
                </a:ext>
              </a:extLst>
            </p:cNvPr>
            <p:cNvSpPr>
              <a:spLocks/>
            </p:cNvSpPr>
            <p:nvPr/>
          </p:nvSpPr>
          <p:spPr>
            <a:xfrm>
              <a:off x="4641125" y="884724"/>
              <a:ext cx="419424" cy="415760"/>
            </a:xfrm>
            <a:custGeom>
              <a:avLst/>
              <a:gdLst>
                <a:gd name="connsiteX0" fmla="*/ 409100 w 419424"/>
                <a:gd name="connsiteY0" fmla="*/ 156240 h 415760"/>
                <a:gd name="connsiteX1" fmla="*/ 372472 w 419424"/>
                <a:gd name="connsiteY1" fmla="*/ 88063 h 415760"/>
                <a:gd name="connsiteX2" fmla="*/ 310069 w 419424"/>
                <a:gd name="connsiteY2" fmla="*/ 30401 h 415760"/>
                <a:gd name="connsiteX3" fmla="*/ 155418 w 419424"/>
                <a:gd name="connsiteY3" fmla="*/ 8693 h 415760"/>
                <a:gd name="connsiteX4" fmla="*/ 62492 w 419424"/>
                <a:gd name="connsiteY4" fmla="*/ 72121 h 415760"/>
                <a:gd name="connsiteX5" fmla="*/ 34004 w 419424"/>
                <a:gd name="connsiteY5" fmla="*/ 111467 h 415760"/>
                <a:gd name="connsiteX6" fmla="*/ 3480 w 419424"/>
                <a:gd name="connsiteY6" fmla="*/ 191176 h 415760"/>
                <a:gd name="connsiteX7" fmla="*/ 4159 w 419424"/>
                <a:gd name="connsiteY7" fmla="*/ 265458 h 415760"/>
                <a:gd name="connsiteX8" fmla="*/ 96407 w 419424"/>
                <a:gd name="connsiteY8" fmla="*/ 388582 h 415760"/>
                <a:gd name="connsiteX9" fmla="*/ 142192 w 419424"/>
                <a:gd name="connsiteY9" fmla="*/ 407916 h 415760"/>
                <a:gd name="connsiteX10" fmla="*/ 258858 w 419424"/>
                <a:gd name="connsiteY10" fmla="*/ 407577 h 415760"/>
                <a:gd name="connsiteX11" fmla="*/ 390786 w 419424"/>
                <a:gd name="connsiteY11" fmla="*/ 310230 h 415760"/>
                <a:gd name="connsiteX12" fmla="*/ 413848 w 419424"/>
                <a:gd name="connsiteY12" fmla="*/ 171164 h 415760"/>
                <a:gd name="connsiteX13" fmla="*/ 409100 w 419424"/>
                <a:gd name="connsiteY13" fmla="*/ 156240 h 41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9424" h="415760">
                  <a:moveTo>
                    <a:pt x="409100" y="156240"/>
                  </a:moveTo>
                  <a:cubicBezTo>
                    <a:pt x="400960" y="132157"/>
                    <a:pt x="388412" y="108753"/>
                    <a:pt x="372472" y="88063"/>
                  </a:cubicBezTo>
                  <a:cubicBezTo>
                    <a:pt x="355176" y="65338"/>
                    <a:pt x="333809" y="45665"/>
                    <a:pt x="310069" y="30401"/>
                  </a:cubicBezTo>
                  <a:cubicBezTo>
                    <a:pt x="263945" y="1231"/>
                    <a:pt x="207986" y="-8944"/>
                    <a:pt x="155418" y="8693"/>
                  </a:cubicBezTo>
                  <a:cubicBezTo>
                    <a:pt x="119808" y="20565"/>
                    <a:pt x="87928" y="43290"/>
                    <a:pt x="62492" y="72121"/>
                  </a:cubicBezTo>
                  <a:cubicBezTo>
                    <a:pt x="51639" y="84332"/>
                    <a:pt x="42143" y="97560"/>
                    <a:pt x="34004" y="111467"/>
                  </a:cubicBezTo>
                  <a:cubicBezTo>
                    <a:pt x="19081" y="136228"/>
                    <a:pt x="8568" y="163702"/>
                    <a:pt x="3480" y="191176"/>
                  </a:cubicBezTo>
                  <a:cubicBezTo>
                    <a:pt x="-1268" y="216276"/>
                    <a:pt x="-1268" y="241375"/>
                    <a:pt x="4159" y="265458"/>
                  </a:cubicBezTo>
                  <a:cubicBezTo>
                    <a:pt x="15690" y="317353"/>
                    <a:pt x="50283" y="362465"/>
                    <a:pt x="96407" y="388582"/>
                  </a:cubicBezTo>
                  <a:cubicBezTo>
                    <a:pt x="110990" y="397062"/>
                    <a:pt x="126252" y="403167"/>
                    <a:pt x="142192" y="407916"/>
                  </a:cubicBezTo>
                  <a:cubicBezTo>
                    <a:pt x="180176" y="418431"/>
                    <a:pt x="220534" y="418431"/>
                    <a:pt x="258858" y="407577"/>
                  </a:cubicBezTo>
                  <a:cubicBezTo>
                    <a:pt x="315156" y="391635"/>
                    <a:pt x="362298" y="355681"/>
                    <a:pt x="390786" y="310230"/>
                  </a:cubicBezTo>
                  <a:cubicBezTo>
                    <a:pt x="416561" y="269189"/>
                    <a:pt x="426736" y="220346"/>
                    <a:pt x="413848" y="171164"/>
                  </a:cubicBezTo>
                  <a:cubicBezTo>
                    <a:pt x="412152" y="166076"/>
                    <a:pt x="410796" y="160988"/>
                    <a:pt x="409100" y="156240"/>
                  </a:cubicBezTo>
                  <a:close/>
                </a:path>
              </a:pathLst>
            </a:custGeom>
            <a:solidFill>
              <a:srgbClr val="473F6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" name="Freeform 2067">
              <a:extLst>
                <a:ext uri="{FF2B5EF4-FFF2-40B4-BE49-F238E27FC236}">
                  <a16:creationId xmlns:a16="http://schemas.microsoft.com/office/drawing/2014/main" id="{5470D017-CB8F-F49D-75C4-966C29682B44}"/>
                </a:ext>
              </a:extLst>
            </p:cNvPr>
            <p:cNvSpPr>
              <a:spLocks/>
            </p:cNvSpPr>
            <p:nvPr/>
          </p:nvSpPr>
          <p:spPr>
            <a:xfrm>
              <a:off x="4652771" y="896633"/>
              <a:ext cx="397510" cy="390750"/>
            </a:xfrm>
            <a:custGeom>
              <a:avLst/>
              <a:gdLst>
                <a:gd name="connsiteX0" fmla="*/ 380836 w 397510"/>
                <a:gd name="connsiteY0" fmla="*/ 283057 h 390750"/>
                <a:gd name="connsiteX1" fmla="*/ 259082 w 397510"/>
                <a:gd name="connsiteY1" fmla="*/ 365819 h 390750"/>
                <a:gd name="connsiteX2" fmla="*/ 201767 w 397510"/>
                <a:gd name="connsiteY2" fmla="*/ 389562 h 390750"/>
                <a:gd name="connsiteX3" fmla="*/ 135294 w 397510"/>
                <a:gd name="connsiteY3" fmla="*/ 382100 h 390750"/>
                <a:gd name="connsiteX4" fmla="*/ 57629 w 397510"/>
                <a:gd name="connsiteY4" fmla="*/ 349199 h 390750"/>
                <a:gd name="connsiteX5" fmla="*/ 22358 w 397510"/>
                <a:gd name="connsiteY5" fmla="*/ 302391 h 390750"/>
                <a:gd name="connsiteX6" fmla="*/ 992 w 397510"/>
                <a:gd name="connsiteY6" fmla="*/ 248460 h 390750"/>
                <a:gd name="connsiteX7" fmla="*/ 4722 w 397510"/>
                <a:gd name="connsiteY7" fmla="*/ 193173 h 390750"/>
                <a:gd name="connsiteX8" fmla="*/ 23036 w 397510"/>
                <a:gd name="connsiteY8" fmla="*/ 135172 h 390750"/>
                <a:gd name="connsiteX9" fmla="*/ 57290 w 397510"/>
                <a:gd name="connsiteY9" fmla="*/ 98540 h 390750"/>
                <a:gd name="connsiteX10" fmla="*/ 121728 w 397510"/>
                <a:gd name="connsiteY10" fmla="*/ 25954 h 390750"/>
                <a:gd name="connsiteX11" fmla="*/ 210924 w 397510"/>
                <a:gd name="connsiteY11" fmla="*/ 5942 h 390750"/>
                <a:gd name="connsiteX12" fmla="*/ 244499 w 397510"/>
                <a:gd name="connsiteY12" fmla="*/ 30024 h 390750"/>
                <a:gd name="connsiteX13" fmla="*/ 341156 w 397510"/>
                <a:gd name="connsiteY13" fmla="*/ 70387 h 390750"/>
                <a:gd name="connsiteX14" fmla="*/ 384906 w 397510"/>
                <a:gd name="connsiteY14" fmla="*/ 143313 h 390750"/>
                <a:gd name="connsiteX15" fmla="*/ 380836 w 397510"/>
                <a:gd name="connsiteY15" fmla="*/ 283057 h 39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7510" h="390750">
                  <a:moveTo>
                    <a:pt x="380836" y="283057"/>
                  </a:moveTo>
                  <a:cubicBezTo>
                    <a:pt x="355061" y="325795"/>
                    <a:pt x="303511" y="343433"/>
                    <a:pt x="259082" y="365819"/>
                  </a:cubicBezTo>
                  <a:cubicBezTo>
                    <a:pt x="240768" y="375316"/>
                    <a:pt x="222454" y="386170"/>
                    <a:pt x="201767" y="389562"/>
                  </a:cubicBezTo>
                  <a:cubicBezTo>
                    <a:pt x="179722" y="393293"/>
                    <a:pt x="156999" y="387527"/>
                    <a:pt x="135294" y="382100"/>
                  </a:cubicBezTo>
                  <a:cubicBezTo>
                    <a:pt x="107823" y="374977"/>
                    <a:pt x="79335" y="367515"/>
                    <a:pt x="57629" y="349199"/>
                  </a:cubicBezTo>
                  <a:cubicBezTo>
                    <a:pt x="42707" y="336649"/>
                    <a:pt x="31854" y="319350"/>
                    <a:pt x="22358" y="302391"/>
                  </a:cubicBezTo>
                  <a:cubicBezTo>
                    <a:pt x="12862" y="285432"/>
                    <a:pt x="3705" y="267794"/>
                    <a:pt x="992" y="248460"/>
                  </a:cubicBezTo>
                  <a:cubicBezTo>
                    <a:pt x="-1722" y="230144"/>
                    <a:pt x="1670" y="211489"/>
                    <a:pt x="4722" y="193173"/>
                  </a:cubicBezTo>
                  <a:cubicBezTo>
                    <a:pt x="8453" y="173161"/>
                    <a:pt x="12183" y="152471"/>
                    <a:pt x="23036" y="135172"/>
                  </a:cubicBezTo>
                  <a:cubicBezTo>
                    <a:pt x="32193" y="120926"/>
                    <a:pt x="45420" y="110411"/>
                    <a:pt x="57290" y="98540"/>
                  </a:cubicBezTo>
                  <a:cubicBezTo>
                    <a:pt x="80013" y="75475"/>
                    <a:pt x="97309" y="47323"/>
                    <a:pt x="121728" y="25954"/>
                  </a:cubicBezTo>
                  <a:cubicBezTo>
                    <a:pt x="146146" y="4924"/>
                    <a:pt x="182096" y="-8304"/>
                    <a:pt x="210924" y="5942"/>
                  </a:cubicBezTo>
                  <a:cubicBezTo>
                    <a:pt x="223133" y="12047"/>
                    <a:pt x="232968" y="22562"/>
                    <a:pt x="244499" y="30024"/>
                  </a:cubicBezTo>
                  <a:cubicBezTo>
                    <a:pt x="273666" y="49358"/>
                    <a:pt x="313007" y="49697"/>
                    <a:pt x="341156" y="70387"/>
                  </a:cubicBezTo>
                  <a:cubicBezTo>
                    <a:pt x="364218" y="87347"/>
                    <a:pt x="376427" y="115499"/>
                    <a:pt x="384906" y="143313"/>
                  </a:cubicBezTo>
                  <a:cubicBezTo>
                    <a:pt x="399150" y="189103"/>
                    <a:pt x="405594" y="242016"/>
                    <a:pt x="380836" y="283057"/>
                  </a:cubicBezTo>
                  <a:close/>
                </a:path>
              </a:pathLst>
            </a:custGeom>
            <a:solidFill>
              <a:srgbClr val="BA9AD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" name="Freeform 2068">
              <a:extLst>
                <a:ext uri="{FF2B5EF4-FFF2-40B4-BE49-F238E27FC236}">
                  <a16:creationId xmlns:a16="http://schemas.microsoft.com/office/drawing/2014/main" id="{7D5B2E51-4931-5BBD-7EBB-3AAC487F079A}"/>
                </a:ext>
              </a:extLst>
            </p:cNvPr>
            <p:cNvSpPr>
              <a:spLocks/>
            </p:cNvSpPr>
            <p:nvPr/>
          </p:nvSpPr>
          <p:spPr>
            <a:xfrm>
              <a:off x="4698191" y="1039606"/>
              <a:ext cx="212305" cy="212330"/>
            </a:xfrm>
            <a:custGeom>
              <a:avLst/>
              <a:gdLst>
                <a:gd name="connsiteX0" fmla="*/ 212306 w 212305"/>
                <a:gd name="connsiteY0" fmla="*/ 106165 h 212330"/>
                <a:gd name="connsiteX1" fmla="*/ 106153 w 212305"/>
                <a:gd name="connsiteY1" fmla="*/ 212331 h 212330"/>
                <a:gd name="connsiteX2" fmla="*/ 0 w 212305"/>
                <a:gd name="connsiteY2" fmla="*/ 106165 h 212330"/>
                <a:gd name="connsiteX3" fmla="*/ 106153 w 212305"/>
                <a:gd name="connsiteY3" fmla="*/ 0 h 212330"/>
                <a:gd name="connsiteX4" fmla="*/ 212306 w 212305"/>
                <a:gd name="connsiteY4" fmla="*/ 106165 h 21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305" h="212330">
                  <a:moveTo>
                    <a:pt x="212306" y="106165"/>
                  </a:moveTo>
                  <a:cubicBezTo>
                    <a:pt x="212306" y="164799"/>
                    <a:pt x="164780" y="212331"/>
                    <a:pt x="106153" y="212331"/>
                  </a:cubicBezTo>
                  <a:cubicBezTo>
                    <a:pt x="47526" y="212331"/>
                    <a:pt x="0" y="164799"/>
                    <a:pt x="0" y="106165"/>
                  </a:cubicBezTo>
                  <a:cubicBezTo>
                    <a:pt x="0" y="47532"/>
                    <a:pt x="47526" y="0"/>
                    <a:pt x="106153" y="0"/>
                  </a:cubicBezTo>
                  <a:cubicBezTo>
                    <a:pt x="164780" y="0"/>
                    <a:pt x="212306" y="47532"/>
                    <a:pt x="212306" y="106165"/>
                  </a:cubicBezTo>
                  <a:close/>
                </a:path>
              </a:pathLst>
            </a:custGeom>
            <a:solidFill>
              <a:srgbClr val="868097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2" name="Freeform 2069">
              <a:extLst>
                <a:ext uri="{FF2B5EF4-FFF2-40B4-BE49-F238E27FC236}">
                  <a16:creationId xmlns:a16="http://schemas.microsoft.com/office/drawing/2014/main" id="{F31919F9-9CBE-4481-DE79-5415A16BFE24}"/>
                </a:ext>
              </a:extLst>
            </p:cNvPr>
            <p:cNvSpPr>
              <a:spLocks/>
            </p:cNvSpPr>
            <p:nvPr/>
          </p:nvSpPr>
          <p:spPr>
            <a:xfrm>
              <a:off x="4749747" y="1075475"/>
              <a:ext cx="96612" cy="104097"/>
            </a:xfrm>
            <a:custGeom>
              <a:avLst/>
              <a:gdLst>
                <a:gd name="connsiteX0" fmla="*/ 18307 w 96612"/>
                <a:gd name="connsiteY0" fmla="*/ 10939 h 104097"/>
                <a:gd name="connsiteX1" fmla="*/ 48831 w 96612"/>
                <a:gd name="connsiteY1" fmla="*/ 85 h 104097"/>
                <a:gd name="connsiteX2" fmla="*/ 79354 w 96612"/>
                <a:gd name="connsiteY2" fmla="*/ 9582 h 104097"/>
                <a:gd name="connsiteX3" fmla="*/ 95633 w 96612"/>
                <a:gd name="connsiteY3" fmla="*/ 39092 h 104097"/>
                <a:gd name="connsiteX4" fmla="*/ 93598 w 96612"/>
                <a:gd name="connsiteY4" fmla="*/ 73350 h 104097"/>
                <a:gd name="connsiteX5" fmla="*/ 77319 w 96612"/>
                <a:gd name="connsiteY5" fmla="*/ 100145 h 104097"/>
                <a:gd name="connsiteX6" fmla="*/ 46118 w 96612"/>
                <a:gd name="connsiteY6" fmla="*/ 100145 h 104097"/>
                <a:gd name="connsiteX7" fmla="*/ 21021 w 96612"/>
                <a:gd name="connsiteY7" fmla="*/ 79794 h 104097"/>
                <a:gd name="connsiteX8" fmla="*/ 4742 w 96612"/>
                <a:gd name="connsiteY8" fmla="*/ 58764 h 104097"/>
                <a:gd name="connsiteX9" fmla="*/ 1011 w 96612"/>
                <a:gd name="connsiteY9" fmla="*/ 32986 h 104097"/>
                <a:gd name="connsiteX10" fmla="*/ 18307 w 96612"/>
                <a:gd name="connsiteY10" fmla="*/ 10939 h 10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612" h="104097">
                  <a:moveTo>
                    <a:pt x="18307" y="10939"/>
                  </a:moveTo>
                  <a:cubicBezTo>
                    <a:pt x="27464" y="4834"/>
                    <a:pt x="37978" y="764"/>
                    <a:pt x="48831" y="85"/>
                  </a:cubicBezTo>
                  <a:cubicBezTo>
                    <a:pt x="59683" y="-593"/>
                    <a:pt x="70875" y="2799"/>
                    <a:pt x="79354" y="9582"/>
                  </a:cubicBezTo>
                  <a:cubicBezTo>
                    <a:pt x="88172" y="16705"/>
                    <a:pt x="93937" y="27898"/>
                    <a:pt x="95633" y="39092"/>
                  </a:cubicBezTo>
                  <a:cubicBezTo>
                    <a:pt x="97668" y="50624"/>
                    <a:pt x="96311" y="62156"/>
                    <a:pt x="93598" y="73350"/>
                  </a:cubicBezTo>
                  <a:cubicBezTo>
                    <a:pt x="90885" y="83525"/>
                    <a:pt x="86476" y="94379"/>
                    <a:pt x="77319" y="100145"/>
                  </a:cubicBezTo>
                  <a:cubicBezTo>
                    <a:pt x="68162" y="105911"/>
                    <a:pt x="55953" y="104894"/>
                    <a:pt x="46118" y="100145"/>
                  </a:cubicBezTo>
                  <a:cubicBezTo>
                    <a:pt x="36282" y="95397"/>
                    <a:pt x="28482" y="87595"/>
                    <a:pt x="21021" y="79794"/>
                  </a:cubicBezTo>
                  <a:cubicBezTo>
                    <a:pt x="14916" y="73350"/>
                    <a:pt x="8811" y="66566"/>
                    <a:pt x="4742" y="58764"/>
                  </a:cubicBezTo>
                  <a:cubicBezTo>
                    <a:pt x="672" y="50963"/>
                    <a:pt x="-1363" y="41466"/>
                    <a:pt x="1011" y="32986"/>
                  </a:cubicBezTo>
                  <a:cubicBezTo>
                    <a:pt x="3385" y="23489"/>
                    <a:pt x="10507" y="16366"/>
                    <a:pt x="18307" y="10939"/>
                  </a:cubicBezTo>
                  <a:close/>
                </a:path>
              </a:pathLst>
            </a:custGeom>
            <a:solidFill>
              <a:srgbClr val="473F6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3" name="Freeform 2070">
              <a:extLst>
                <a:ext uri="{FF2B5EF4-FFF2-40B4-BE49-F238E27FC236}">
                  <a16:creationId xmlns:a16="http://schemas.microsoft.com/office/drawing/2014/main" id="{D4C7B115-4E6F-EEEC-02C4-A0A67FFDC073}"/>
                </a:ext>
              </a:extLst>
            </p:cNvPr>
            <p:cNvSpPr>
              <a:spLocks/>
            </p:cNvSpPr>
            <p:nvPr/>
          </p:nvSpPr>
          <p:spPr>
            <a:xfrm>
              <a:off x="4900661" y="1006705"/>
              <a:ext cx="18313" cy="18316"/>
            </a:xfrm>
            <a:custGeom>
              <a:avLst/>
              <a:gdLst>
                <a:gd name="connsiteX0" fmla="*/ 18314 w 18313"/>
                <a:gd name="connsiteY0" fmla="*/ 9158 h 18316"/>
                <a:gd name="connsiteX1" fmla="*/ 9157 w 18313"/>
                <a:gd name="connsiteY1" fmla="*/ 18316 h 18316"/>
                <a:gd name="connsiteX2" fmla="*/ 0 w 18313"/>
                <a:gd name="connsiteY2" fmla="*/ 9158 h 18316"/>
                <a:gd name="connsiteX3" fmla="*/ 9157 w 18313"/>
                <a:gd name="connsiteY3" fmla="*/ 0 h 18316"/>
                <a:gd name="connsiteX4" fmla="*/ 18314 w 18313"/>
                <a:gd name="connsiteY4" fmla="*/ 9158 h 18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13" h="18316">
                  <a:moveTo>
                    <a:pt x="18314" y="9158"/>
                  </a:moveTo>
                  <a:cubicBezTo>
                    <a:pt x="18314" y="14216"/>
                    <a:pt x="14214" y="18316"/>
                    <a:pt x="9157" y="18316"/>
                  </a:cubicBezTo>
                  <a:cubicBezTo>
                    <a:pt x="4100" y="18316"/>
                    <a:pt x="0" y="14216"/>
                    <a:pt x="0" y="9158"/>
                  </a:cubicBezTo>
                  <a:cubicBezTo>
                    <a:pt x="0" y="4100"/>
                    <a:pt x="4100" y="0"/>
                    <a:pt x="9157" y="0"/>
                  </a:cubicBezTo>
                  <a:cubicBezTo>
                    <a:pt x="14214" y="0"/>
                    <a:pt x="18314" y="4100"/>
                    <a:pt x="18314" y="9158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4" name="Freeform 2071">
              <a:extLst>
                <a:ext uri="{FF2B5EF4-FFF2-40B4-BE49-F238E27FC236}">
                  <a16:creationId xmlns:a16="http://schemas.microsoft.com/office/drawing/2014/main" id="{63C63D4C-50DC-0C32-1196-905411671E85}"/>
                </a:ext>
              </a:extLst>
            </p:cNvPr>
            <p:cNvSpPr>
              <a:spLocks/>
            </p:cNvSpPr>
            <p:nvPr/>
          </p:nvSpPr>
          <p:spPr>
            <a:xfrm>
              <a:off x="4786238" y="1010984"/>
              <a:ext cx="11792" cy="11793"/>
            </a:xfrm>
            <a:custGeom>
              <a:avLst/>
              <a:gdLst>
                <a:gd name="connsiteX0" fmla="*/ 11662 w 11792"/>
                <a:gd name="connsiteY0" fmla="*/ 4540 h 11793"/>
                <a:gd name="connsiteX1" fmla="*/ 4540 w 11792"/>
                <a:gd name="connsiteY1" fmla="*/ 131 h 11793"/>
                <a:gd name="connsiteX2" fmla="*/ 131 w 11792"/>
                <a:gd name="connsiteY2" fmla="*/ 7254 h 11793"/>
                <a:gd name="connsiteX3" fmla="*/ 7253 w 11792"/>
                <a:gd name="connsiteY3" fmla="*/ 11663 h 11793"/>
                <a:gd name="connsiteX4" fmla="*/ 11662 w 11792"/>
                <a:gd name="connsiteY4" fmla="*/ 4540 h 11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2" h="11793">
                  <a:moveTo>
                    <a:pt x="11662" y="4540"/>
                  </a:moveTo>
                  <a:cubicBezTo>
                    <a:pt x="10983" y="1487"/>
                    <a:pt x="7592" y="-548"/>
                    <a:pt x="4540" y="131"/>
                  </a:cubicBezTo>
                  <a:cubicBezTo>
                    <a:pt x="1487" y="809"/>
                    <a:pt x="-548" y="4201"/>
                    <a:pt x="131" y="7254"/>
                  </a:cubicBezTo>
                  <a:cubicBezTo>
                    <a:pt x="809" y="10306"/>
                    <a:pt x="4200" y="12341"/>
                    <a:pt x="7253" y="11663"/>
                  </a:cubicBezTo>
                  <a:cubicBezTo>
                    <a:pt x="10305" y="10985"/>
                    <a:pt x="12340" y="7593"/>
                    <a:pt x="11662" y="4540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5" name="Freeform 2072">
              <a:extLst>
                <a:ext uri="{FF2B5EF4-FFF2-40B4-BE49-F238E27FC236}">
                  <a16:creationId xmlns:a16="http://schemas.microsoft.com/office/drawing/2014/main" id="{5EAE4BCB-3DD7-3709-A6A1-78BB28326F1E}"/>
                </a:ext>
              </a:extLst>
            </p:cNvPr>
            <p:cNvSpPr>
              <a:spLocks/>
            </p:cNvSpPr>
            <p:nvPr/>
          </p:nvSpPr>
          <p:spPr>
            <a:xfrm>
              <a:off x="4854237" y="980288"/>
              <a:ext cx="19613" cy="19595"/>
            </a:xfrm>
            <a:custGeom>
              <a:avLst/>
              <a:gdLst>
                <a:gd name="connsiteX0" fmla="*/ 19292 w 19613"/>
                <a:gd name="connsiteY0" fmla="*/ 7423 h 19595"/>
                <a:gd name="connsiteX1" fmla="*/ 7422 w 19613"/>
                <a:gd name="connsiteY1" fmla="*/ 300 h 19595"/>
                <a:gd name="connsiteX2" fmla="*/ 300 w 19613"/>
                <a:gd name="connsiteY2" fmla="*/ 12172 h 19595"/>
                <a:gd name="connsiteX3" fmla="*/ 12170 w 19613"/>
                <a:gd name="connsiteY3" fmla="*/ 19295 h 19595"/>
                <a:gd name="connsiteX4" fmla="*/ 19292 w 19613"/>
                <a:gd name="connsiteY4" fmla="*/ 7423 h 1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13" h="19595">
                  <a:moveTo>
                    <a:pt x="19292" y="7423"/>
                  </a:moveTo>
                  <a:cubicBezTo>
                    <a:pt x="17936" y="2335"/>
                    <a:pt x="12510" y="-1056"/>
                    <a:pt x="7422" y="300"/>
                  </a:cubicBezTo>
                  <a:cubicBezTo>
                    <a:pt x="2335" y="1657"/>
                    <a:pt x="-1056" y="7084"/>
                    <a:pt x="300" y="12172"/>
                  </a:cubicBezTo>
                  <a:cubicBezTo>
                    <a:pt x="1657" y="17260"/>
                    <a:pt x="7083" y="20651"/>
                    <a:pt x="12170" y="19295"/>
                  </a:cubicBezTo>
                  <a:cubicBezTo>
                    <a:pt x="17597" y="18277"/>
                    <a:pt x="20649" y="12850"/>
                    <a:pt x="19292" y="7423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6" name="Freeform 2073">
              <a:extLst>
                <a:ext uri="{FF2B5EF4-FFF2-40B4-BE49-F238E27FC236}">
                  <a16:creationId xmlns:a16="http://schemas.microsoft.com/office/drawing/2014/main" id="{98725B05-09F5-D344-B936-84E16131E72A}"/>
                </a:ext>
              </a:extLst>
            </p:cNvPr>
            <p:cNvSpPr>
              <a:spLocks/>
            </p:cNvSpPr>
            <p:nvPr/>
          </p:nvSpPr>
          <p:spPr>
            <a:xfrm>
              <a:off x="4961746" y="998943"/>
              <a:ext cx="19592" cy="19595"/>
            </a:xfrm>
            <a:custGeom>
              <a:avLst/>
              <a:gdLst>
                <a:gd name="connsiteX0" fmla="*/ 19292 w 19592"/>
                <a:gd name="connsiteY0" fmla="*/ 7423 h 19595"/>
                <a:gd name="connsiteX1" fmla="*/ 7422 w 19592"/>
                <a:gd name="connsiteY1" fmla="*/ 300 h 19595"/>
                <a:gd name="connsiteX2" fmla="*/ 300 w 19592"/>
                <a:gd name="connsiteY2" fmla="*/ 12172 h 19595"/>
                <a:gd name="connsiteX3" fmla="*/ 12170 w 19592"/>
                <a:gd name="connsiteY3" fmla="*/ 19295 h 19595"/>
                <a:gd name="connsiteX4" fmla="*/ 19292 w 19592"/>
                <a:gd name="connsiteY4" fmla="*/ 7423 h 1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92" h="19595">
                  <a:moveTo>
                    <a:pt x="19292" y="7423"/>
                  </a:moveTo>
                  <a:cubicBezTo>
                    <a:pt x="17936" y="2335"/>
                    <a:pt x="12510" y="-1056"/>
                    <a:pt x="7422" y="300"/>
                  </a:cubicBezTo>
                  <a:cubicBezTo>
                    <a:pt x="2335" y="1657"/>
                    <a:pt x="-1056" y="7084"/>
                    <a:pt x="300" y="12172"/>
                  </a:cubicBezTo>
                  <a:cubicBezTo>
                    <a:pt x="1657" y="17260"/>
                    <a:pt x="7083" y="20651"/>
                    <a:pt x="12170" y="19295"/>
                  </a:cubicBezTo>
                  <a:cubicBezTo>
                    <a:pt x="17258" y="17938"/>
                    <a:pt x="20649" y="12850"/>
                    <a:pt x="19292" y="7423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7" name="Freeform 2074">
              <a:extLst>
                <a:ext uri="{FF2B5EF4-FFF2-40B4-BE49-F238E27FC236}">
                  <a16:creationId xmlns:a16="http://schemas.microsoft.com/office/drawing/2014/main" id="{C38F151E-69F1-4CCB-D554-0666E82EA96E}"/>
                </a:ext>
              </a:extLst>
            </p:cNvPr>
            <p:cNvSpPr>
              <a:spLocks/>
            </p:cNvSpPr>
            <p:nvPr/>
          </p:nvSpPr>
          <p:spPr>
            <a:xfrm>
              <a:off x="4969547" y="1085436"/>
              <a:ext cx="19613" cy="19595"/>
            </a:xfrm>
            <a:custGeom>
              <a:avLst/>
              <a:gdLst>
                <a:gd name="connsiteX0" fmla="*/ 19292 w 19613"/>
                <a:gd name="connsiteY0" fmla="*/ 7423 h 19595"/>
                <a:gd name="connsiteX1" fmla="*/ 7422 w 19613"/>
                <a:gd name="connsiteY1" fmla="*/ 300 h 19595"/>
                <a:gd name="connsiteX2" fmla="*/ 300 w 19613"/>
                <a:gd name="connsiteY2" fmla="*/ 12172 h 19595"/>
                <a:gd name="connsiteX3" fmla="*/ 12170 w 19613"/>
                <a:gd name="connsiteY3" fmla="*/ 19295 h 19595"/>
                <a:gd name="connsiteX4" fmla="*/ 19292 w 19613"/>
                <a:gd name="connsiteY4" fmla="*/ 7423 h 1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13" h="19595">
                  <a:moveTo>
                    <a:pt x="19292" y="7423"/>
                  </a:moveTo>
                  <a:cubicBezTo>
                    <a:pt x="17936" y="2335"/>
                    <a:pt x="12510" y="-1056"/>
                    <a:pt x="7422" y="300"/>
                  </a:cubicBezTo>
                  <a:cubicBezTo>
                    <a:pt x="2335" y="1657"/>
                    <a:pt x="-1056" y="7084"/>
                    <a:pt x="300" y="12172"/>
                  </a:cubicBezTo>
                  <a:cubicBezTo>
                    <a:pt x="1657" y="17260"/>
                    <a:pt x="7083" y="20651"/>
                    <a:pt x="12170" y="19295"/>
                  </a:cubicBezTo>
                  <a:cubicBezTo>
                    <a:pt x="17597" y="17938"/>
                    <a:pt x="20649" y="12511"/>
                    <a:pt x="19292" y="7423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8" name="Freeform 2075">
              <a:extLst>
                <a:ext uri="{FF2B5EF4-FFF2-40B4-BE49-F238E27FC236}">
                  <a16:creationId xmlns:a16="http://schemas.microsoft.com/office/drawing/2014/main" id="{D6344490-5E4B-29AA-4ECA-295499D5779C}"/>
                </a:ext>
              </a:extLst>
            </p:cNvPr>
            <p:cNvSpPr>
              <a:spLocks/>
            </p:cNvSpPr>
            <p:nvPr/>
          </p:nvSpPr>
          <p:spPr>
            <a:xfrm>
              <a:off x="4904431" y="927375"/>
              <a:ext cx="19613" cy="19595"/>
            </a:xfrm>
            <a:custGeom>
              <a:avLst/>
              <a:gdLst>
                <a:gd name="connsiteX0" fmla="*/ 19293 w 19613"/>
                <a:gd name="connsiteY0" fmla="*/ 7423 h 19595"/>
                <a:gd name="connsiteX1" fmla="*/ 7422 w 19613"/>
                <a:gd name="connsiteY1" fmla="*/ 300 h 19595"/>
                <a:gd name="connsiteX2" fmla="*/ 300 w 19613"/>
                <a:gd name="connsiteY2" fmla="*/ 12172 h 19595"/>
                <a:gd name="connsiteX3" fmla="*/ 12170 w 19613"/>
                <a:gd name="connsiteY3" fmla="*/ 19295 h 19595"/>
                <a:gd name="connsiteX4" fmla="*/ 19293 w 19613"/>
                <a:gd name="connsiteY4" fmla="*/ 7423 h 1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13" h="19595">
                  <a:moveTo>
                    <a:pt x="19293" y="7423"/>
                  </a:moveTo>
                  <a:cubicBezTo>
                    <a:pt x="17936" y="2335"/>
                    <a:pt x="12510" y="-1056"/>
                    <a:pt x="7422" y="300"/>
                  </a:cubicBezTo>
                  <a:cubicBezTo>
                    <a:pt x="2335" y="1657"/>
                    <a:pt x="-1056" y="7084"/>
                    <a:pt x="300" y="12172"/>
                  </a:cubicBezTo>
                  <a:cubicBezTo>
                    <a:pt x="1657" y="17260"/>
                    <a:pt x="7083" y="20651"/>
                    <a:pt x="12170" y="19295"/>
                  </a:cubicBezTo>
                  <a:cubicBezTo>
                    <a:pt x="17597" y="18277"/>
                    <a:pt x="20649" y="12850"/>
                    <a:pt x="19293" y="7423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9" name="Freeform 2076">
              <a:extLst>
                <a:ext uri="{FF2B5EF4-FFF2-40B4-BE49-F238E27FC236}">
                  <a16:creationId xmlns:a16="http://schemas.microsoft.com/office/drawing/2014/main" id="{4983B338-9BD7-D7AA-190F-B4431A965410}"/>
                </a:ext>
              </a:extLst>
            </p:cNvPr>
            <p:cNvSpPr>
              <a:spLocks/>
            </p:cNvSpPr>
            <p:nvPr/>
          </p:nvSpPr>
          <p:spPr>
            <a:xfrm>
              <a:off x="4810487" y="921269"/>
              <a:ext cx="19592" cy="19595"/>
            </a:xfrm>
            <a:custGeom>
              <a:avLst/>
              <a:gdLst>
                <a:gd name="connsiteX0" fmla="*/ 19293 w 19592"/>
                <a:gd name="connsiteY0" fmla="*/ 7423 h 19595"/>
                <a:gd name="connsiteX1" fmla="*/ 7422 w 19592"/>
                <a:gd name="connsiteY1" fmla="*/ 300 h 19595"/>
                <a:gd name="connsiteX2" fmla="*/ 300 w 19592"/>
                <a:gd name="connsiteY2" fmla="*/ 12172 h 19595"/>
                <a:gd name="connsiteX3" fmla="*/ 12170 w 19592"/>
                <a:gd name="connsiteY3" fmla="*/ 19295 h 19595"/>
                <a:gd name="connsiteX4" fmla="*/ 19293 w 19592"/>
                <a:gd name="connsiteY4" fmla="*/ 7423 h 1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92" h="19595">
                  <a:moveTo>
                    <a:pt x="19293" y="7423"/>
                  </a:moveTo>
                  <a:cubicBezTo>
                    <a:pt x="17936" y="2335"/>
                    <a:pt x="12510" y="-1056"/>
                    <a:pt x="7422" y="300"/>
                  </a:cubicBezTo>
                  <a:cubicBezTo>
                    <a:pt x="2335" y="1657"/>
                    <a:pt x="-1056" y="7084"/>
                    <a:pt x="300" y="12172"/>
                  </a:cubicBezTo>
                  <a:cubicBezTo>
                    <a:pt x="1657" y="17260"/>
                    <a:pt x="7083" y="20652"/>
                    <a:pt x="12170" y="19295"/>
                  </a:cubicBezTo>
                  <a:cubicBezTo>
                    <a:pt x="17258" y="17938"/>
                    <a:pt x="20649" y="12511"/>
                    <a:pt x="19293" y="7423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0" name="Freeform 2077">
              <a:extLst>
                <a:ext uri="{FF2B5EF4-FFF2-40B4-BE49-F238E27FC236}">
                  <a16:creationId xmlns:a16="http://schemas.microsoft.com/office/drawing/2014/main" id="{C29F32FB-0D37-73BB-1904-7F0C5604D0F5}"/>
                </a:ext>
              </a:extLst>
            </p:cNvPr>
            <p:cNvSpPr>
              <a:spLocks/>
            </p:cNvSpPr>
            <p:nvPr/>
          </p:nvSpPr>
          <p:spPr>
            <a:xfrm>
              <a:off x="4871533" y="1189905"/>
              <a:ext cx="19613" cy="19595"/>
            </a:xfrm>
            <a:custGeom>
              <a:avLst/>
              <a:gdLst>
                <a:gd name="connsiteX0" fmla="*/ 19293 w 19613"/>
                <a:gd name="connsiteY0" fmla="*/ 7423 h 19595"/>
                <a:gd name="connsiteX1" fmla="*/ 7422 w 19613"/>
                <a:gd name="connsiteY1" fmla="*/ 300 h 19595"/>
                <a:gd name="connsiteX2" fmla="*/ 300 w 19613"/>
                <a:gd name="connsiteY2" fmla="*/ 12172 h 19595"/>
                <a:gd name="connsiteX3" fmla="*/ 12170 w 19613"/>
                <a:gd name="connsiteY3" fmla="*/ 19295 h 19595"/>
                <a:gd name="connsiteX4" fmla="*/ 19293 w 19613"/>
                <a:gd name="connsiteY4" fmla="*/ 7423 h 1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13" h="19595">
                  <a:moveTo>
                    <a:pt x="19293" y="7423"/>
                  </a:moveTo>
                  <a:cubicBezTo>
                    <a:pt x="17936" y="2335"/>
                    <a:pt x="12510" y="-1056"/>
                    <a:pt x="7422" y="300"/>
                  </a:cubicBezTo>
                  <a:cubicBezTo>
                    <a:pt x="2335" y="1657"/>
                    <a:pt x="-1056" y="7084"/>
                    <a:pt x="300" y="12172"/>
                  </a:cubicBezTo>
                  <a:cubicBezTo>
                    <a:pt x="1657" y="17260"/>
                    <a:pt x="7083" y="20651"/>
                    <a:pt x="12170" y="19295"/>
                  </a:cubicBezTo>
                  <a:cubicBezTo>
                    <a:pt x="17597" y="17938"/>
                    <a:pt x="20649" y="12850"/>
                    <a:pt x="19293" y="7423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1" name="Freeform 2078">
              <a:extLst>
                <a:ext uri="{FF2B5EF4-FFF2-40B4-BE49-F238E27FC236}">
                  <a16:creationId xmlns:a16="http://schemas.microsoft.com/office/drawing/2014/main" id="{A1E202D3-0C15-914D-8710-15672CA064A7}"/>
                </a:ext>
              </a:extLst>
            </p:cNvPr>
            <p:cNvSpPr>
              <a:spLocks/>
            </p:cNvSpPr>
            <p:nvPr/>
          </p:nvSpPr>
          <p:spPr>
            <a:xfrm>
              <a:off x="4865715" y="1135922"/>
              <a:ext cx="15628" cy="15630"/>
            </a:xfrm>
            <a:custGeom>
              <a:avLst/>
              <a:gdLst>
                <a:gd name="connsiteX0" fmla="*/ 15275 w 15628"/>
                <a:gd name="connsiteY0" fmla="*/ 5780 h 15630"/>
                <a:gd name="connsiteX1" fmla="*/ 5779 w 15628"/>
                <a:gd name="connsiteY1" fmla="*/ 353 h 15630"/>
                <a:gd name="connsiteX2" fmla="*/ 353 w 15628"/>
                <a:gd name="connsiteY2" fmla="*/ 9850 h 15630"/>
                <a:gd name="connsiteX3" fmla="*/ 9849 w 15628"/>
                <a:gd name="connsiteY3" fmla="*/ 15277 h 15630"/>
                <a:gd name="connsiteX4" fmla="*/ 15275 w 15628"/>
                <a:gd name="connsiteY4" fmla="*/ 5780 h 15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8" h="15630">
                  <a:moveTo>
                    <a:pt x="15275" y="5780"/>
                  </a:moveTo>
                  <a:cubicBezTo>
                    <a:pt x="14258" y="1710"/>
                    <a:pt x="9849" y="-1004"/>
                    <a:pt x="5779" y="353"/>
                  </a:cubicBezTo>
                  <a:cubicBezTo>
                    <a:pt x="1709" y="1710"/>
                    <a:pt x="-1004" y="5780"/>
                    <a:pt x="353" y="9850"/>
                  </a:cubicBezTo>
                  <a:cubicBezTo>
                    <a:pt x="1370" y="13920"/>
                    <a:pt x="5779" y="16634"/>
                    <a:pt x="9849" y="15277"/>
                  </a:cubicBezTo>
                  <a:cubicBezTo>
                    <a:pt x="13919" y="14260"/>
                    <a:pt x="16632" y="9850"/>
                    <a:pt x="15275" y="5780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2" name="Freeform 2079">
              <a:extLst>
                <a:ext uri="{FF2B5EF4-FFF2-40B4-BE49-F238E27FC236}">
                  <a16:creationId xmlns:a16="http://schemas.microsoft.com/office/drawing/2014/main" id="{42164C16-6C6D-78C9-098E-9ED9AC6EF64D}"/>
                </a:ext>
              </a:extLst>
            </p:cNvPr>
            <p:cNvSpPr>
              <a:spLocks/>
            </p:cNvSpPr>
            <p:nvPr/>
          </p:nvSpPr>
          <p:spPr>
            <a:xfrm>
              <a:off x="4950855" y="1159339"/>
              <a:ext cx="15600" cy="15602"/>
            </a:xfrm>
            <a:custGeom>
              <a:avLst/>
              <a:gdLst>
                <a:gd name="connsiteX0" fmla="*/ 15601 w 15600"/>
                <a:gd name="connsiteY0" fmla="*/ 7801 h 15602"/>
                <a:gd name="connsiteX1" fmla="*/ 7800 w 15600"/>
                <a:gd name="connsiteY1" fmla="*/ 15603 h 15602"/>
                <a:gd name="connsiteX2" fmla="*/ 0 w 15600"/>
                <a:gd name="connsiteY2" fmla="*/ 7801 h 15602"/>
                <a:gd name="connsiteX3" fmla="*/ 7800 w 15600"/>
                <a:gd name="connsiteY3" fmla="*/ 0 h 15602"/>
                <a:gd name="connsiteX4" fmla="*/ 15601 w 15600"/>
                <a:gd name="connsiteY4" fmla="*/ 7801 h 1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00" h="15602">
                  <a:moveTo>
                    <a:pt x="15601" y="7801"/>
                  </a:moveTo>
                  <a:cubicBezTo>
                    <a:pt x="15601" y="12110"/>
                    <a:pt x="12108" y="15603"/>
                    <a:pt x="7800" y="15603"/>
                  </a:cubicBezTo>
                  <a:cubicBezTo>
                    <a:pt x="3492" y="15603"/>
                    <a:pt x="0" y="12110"/>
                    <a:pt x="0" y="7801"/>
                  </a:cubicBezTo>
                  <a:cubicBezTo>
                    <a:pt x="0" y="3493"/>
                    <a:pt x="3492" y="0"/>
                    <a:pt x="7800" y="0"/>
                  </a:cubicBezTo>
                  <a:cubicBezTo>
                    <a:pt x="12108" y="0"/>
                    <a:pt x="15601" y="3493"/>
                    <a:pt x="15601" y="7801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3" name="Freeform 2080">
              <a:extLst>
                <a:ext uri="{FF2B5EF4-FFF2-40B4-BE49-F238E27FC236}">
                  <a16:creationId xmlns:a16="http://schemas.microsoft.com/office/drawing/2014/main" id="{7D0602D1-4141-96E5-574D-3221D0B1D589}"/>
                </a:ext>
              </a:extLst>
            </p:cNvPr>
            <p:cNvSpPr>
              <a:spLocks/>
            </p:cNvSpPr>
            <p:nvPr/>
          </p:nvSpPr>
          <p:spPr>
            <a:xfrm>
              <a:off x="4844776" y="1227251"/>
              <a:ext cx="11604" cy="11722"/>
            </a:xfrm>
            <a:custGeom>
              <a:avLst/>
              <a:gdLst>
                <a:gd name="connsiteX0" fmla="*/ 11456 w 11604"/>
                <a:gd name="connsiteY0" fmla="*/ 4335 h 11722"/>
                <a:gd name="connsiteX1" fmla="*/ 4334 w 11604"/>
                <a:gd name="connsiteY1" fmla="*/ 265 h 11722"/>
                <a:gd name="connsiteX2" fmla="*/ 265 w 11604"/>
                <a:gd name="connsiteY2" fmla="*/ 7388 h 11722"/>
                <a:gd name="connsiteX3" fmla="*/ 7387 w 11604"/>
                <a:gd name="connsiteY3" fmla="*/ 11458 h 11722"/>
                <a:gd name="connsiteX4" fmla="*/ 11456 w 11604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04" h="11722">
                  <a:moveTo>
                    <a:pt x="11456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943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779"/>
                    <a:pt x="12135" y="7388"/>
                    <a:pt x="11456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4" name="Freeform 2081">
              <a:extLst>
                <a:ext uri="{FF2B5EF4-FFF2-40B4-BE49-F238E27FC236}">
                  <a16:creationId xmlns:a16="http://schemas.microsoft.com/office/drawing/2014/main" id="{16B056CA-B5CF-60E3-6DD5-17E5C940DB5B}"/>
                </a:ext>
              </a:extLst>
            </p:cNvPr>
            <p:cNvSpPr>
              <a:spLocks/>
            </p:cNvSpPr>
            <p:nvPr/>
          </p:nvSpPr>
          <p:spPr>
            <a:xfrm>
              <a:off x="4750494" y="1096325"/>
              <a:ext cx="11721" cy="11722"/>
            </a:xfrm>
            <a:custGeom>
              <a:avLst/>
              <a:gdLst>
                <a:gd name="connsiteX0" fmla="*/ 11457 w 11721"/>
                <a:gd name="connsiteY0" fmla="*/ 4335 h 11722"/>
                <a:gd name="connsiteX1" fmla="*/ 4334 w 11721"/>
                <a:gd name="connsiteY1" fmla="*/ 265 h 11722"/>
                <a:gd name="connsiteX2" fmla="*/ 265 w 11721"/>
                <a:gd name="connsiteY2" fmla="*/ 7388 h 11722"/>
                <a:gd name="connsiteX3" fmla="*/ 7387 w 11721"/>
                <a:gd name="connsiteY3" fmla="*/ 11458 h 11722"/>
                <a:gd name="connsiteX4" fmla="*/ 11457 w 11721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21" h="11722">
                  <a:moveTo>
                    <a:pt x="11457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943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440"/>
                    <a:pt x="12474" y="7388"/>
                    <a:pt x="11457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5" name="Freeform 2082">
              <a:extLst>
                <a:ext uri="{FF2B5EF4-FFF2-40B4-BE49-F238E27FC236}">
                  <a16:creationId xmlns:a16="http://schemas.microsoft.com/office/drawing/2014/main" id="{CA21531E-0D1C-A76D-9B95-5309088D0AC6}"/>
                </a:ext>
              </a:extLst>
            </p:cNvPr>
            <p:cNvSpPr>
              <a:spLocks/>
            </p:cNvSpPr>
            <p:nvPr/>
          </p:nvSpPr>
          <p:spPr>
            <a:xfrm>
              <a:off x="4683342" y="1040359"/>
              <a:ext cx="11588" cy="11722"/>
            </a:xfrm>
            <a:custGeom>
              <a:avLst/>
              <a:gdLst>
                <a:gd name="connsiteX0" fmla="*/ 11457 w 11588"/>
                <a:gd name="connsiteY0" fmla="*/ 4335 h 11722"/>
                <a:gd name="connsiteX1" fmla="*/ 4334 w 11588"/>
                <a:gd name="connsiteY1" fmla="*/ 265 h 11722"/>
                <a:gd name="connsiteX2" fmla="*/ 265 w 11588"/>
                <a:gd name="connsiteY2" fmla="*/ 7388 h 11722"/>
                <a:gd name="connsiteX3" fmla="*/ 7387 w 11588"/>
                <a:gd name="connsiteY3" fmla="*/ 11458 h 11722"/>
                <a:gd name="connsiteX4" fmla="*/ 11457 w 11588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88" h="11722">
                  <a:moveTo>
                    <a:pt x="11457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943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100" y="10779"/>
                    <a:pt x="12135" y="7388"/>
                    <a:pt x="11457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6" name="Freeform 2083">
              <a:extLst>
                <a:ext uri="{FF2B5EF4-FFF2-40B4-BE49-F238E27FC236}">
                  <a16:creationId xmlns:a16="http://schemas.microsoft.com/office/drawing/2014/main" id="{7E1CEC8D-C7CB-A1BA-AC20-83A781288596}"/>
                </a:ext>
              </a:extLst>
            </p:cNvPr>
            <p:cNvSpPr>
              <a:spLocks/>
            </p:cNvSpPr>
            <p:nvPr/>
          </p:nvSpPr>
          <p:spPr>
            <a:xfrm>
              <a:off x="4708439" y="988125"/>
              <a:ext cx="11721" cy="11722"/>
            </a:xfrm>
            <a:custGeom>
              <a:avLst/>
              <a:gdLst>
                <a:gd name="connsiteX0" fmla="*/ 11456 w 11721"/>
                <a:gd name="connsiteY0" fmla="*/ 4335 h 11722"/>
                <a:gd name="connsiteX1" fmla="*/ 4334 w 11721"/>
                <a:gd name="connsiteY1" fmla="*/ 265 h 11722"/>
                <a:gd name="connsiteX2" fmla="*/ 265 w 11721"/>
                <a:gd name="connsiteY2" fmla="*/ 7388 h 11722"/>
                <a:gd name="connsiteX3" fmla="*/ 7387 w 11721"/>
                <a:gd name="connsiteY3" fmla="*/ 11458 h 11722"/>
                <a:gd name="connsiteX4" fmla="*/ 11456 w 11721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21" h="11722">
                  <a:moveTo>
                    <a:pt x="11456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943"/>
                    <a:pt x="-753" y="4335"/>
                    <a:pt x="265" y="7388"/>
                  </a:cubicBezTo>
                  <a:cubicBezTo>
                    <a:pt x="1282" y="10440"/>
                    <a:pt x="4334" y="12475"/>
                    <a:pt x="7387" y="11458"/>
                  </a:cubicBezTo>
                  <a:cubicBezTo>
                    <a:pt x="10439" y="10779"/>
                    <a:pt x="12474" y="7388"/>
                    <a:pt x="11456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7" name="Freeform 2084">
              <a:extLst>
                <a:ext uri="{FF2B5EF4-FFF2-40B4-BE49-F238E27FC236}">
                  <a16:creationId xmlns:a16="http://schemas.microsoft.com/office/drawing/2014/main" id="{13DDDFBD-5C33-AEDC-80BA-2069C7A78231}"/>
                </a:ext>
              </a:extLst>
            </p:cNvPr>
            <p:cNvSpPr>
              <a:spLocks/>
            </p:cNvSpPr>
            <p:nvPr/>
          </p:nvSpPr>
          <p:spPr>
            <a:xfrm>
              <a:off x="4864447" y="943691"/>
              <a:ext cx="11721" cy="11722"/>
            </a:xfrm>
            <a:custGeom>
              <a:avLst/>
              <a:gdLst>
                <a:gd name="connsiteX0" fmla="*/ 11456 w 11721"/>
                <a:gd name="connsiteY0" fmla="*/ 4335 h 11722"/>
                <a:gd name="connsiteX1" fmla="*/ 4334 w 11721"/>
                <a:gd name="connsiteY1" fmla="*/ 265 h 11722"/>
                <a:gd name="connsiteX2" fmla="*/ 265 w 11721"/>
                <a:gd name="connsiteY2" fmla="*/ 7388 h 11722"/>
                <a:gd name="connsiteX3" fmla="*/ 7387 w 11721"/>
                <a:gd name="connsiteY3" fmla="*/ 11458 h 11722"/>
                <a:gd name="connsiteX4" fmla="*/ 11456 w 11721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21" h="11722">
                  <a:moveTo>
                    <a:pt x="11456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943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440"/>
                    <a:pt x="12474" y="7388"/>
                    <a:pt x="11456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8" name="Freeform 2085">
              <a:extLst>
                <a:ext uri="{FF2B5EF4-FFF2-40B4-BE49-F238E27FC236}">
                  <a16:creationId xmlns:a16="http://schemas.microsoft.com/office/drawing/2014/main" id="{5F9E88B5-7EEF-4A67-B4D1-282EC5DB1D7D}"/>
                </a:ext>
              </a:extLst>
            </p:cNvPr>
            <p:cNvSpPr>
              <a:spLocks/>
            </p:cNvSpPr>
            <p:nvPr/>
          </p:nvSpPr>
          <p:spPr>
            <a:xfrm>
              <a:off x="4903788" y="1070886"/>
              <a:ext cx="11605" cy="11722"/>
            </a:xfrm>
            <a:custGeom>
              <a:avLst/>
              <a:gdLst>
                <a:gd name="connsiteX0" fmla="*/ 11457 w 11605"/>
                <a:gd name="connsiteY0" fmla="*/ 4335 h 11722"/>
                <a:gd name="connsiteX1" fmla="*/ 4334 w 11605"/>
                <a:gd name="connsiteY1" fmla="*/ 265 h 11722"/>
                <a:gd name="connsiteX2" fmla="*/ 265 w 11605"/>
                <a:gd name="connsiteY2" fmla="*/ 7388 h 11722"/>
                <a:gd name="connsiteX3" fmla="*/ 7387 w 11605"/>
                <a:gd name="connsiteY3" fmla="*/ 11458 h 11722"/>
                <a:gd name="connsiteX4" fmla="*/ 11457 w 11605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05" h="11722">
                  <a:moveTo>
                    <a:pt x="11457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943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440"/>
                    <a:pt x="12135" y="7388"/>
                    <a:pt x="11457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9" name="Freeform 2086">
              <a:extLst>
                <a:ext uri="{FF2B5EF4-FFF2-40B4-BE49-F238E27FC236}">
                  <a16:creationId xmlns:a16="http://schemas.microsoft.com/office/drawing/2014/main" id="{94C5CC9C-26C6-DC39-7567-5882AE517CA8}"/>
                </a:ext>
              </a:extLst>
            </p:cNvPr>
            <p:cNvSpPr>
              <a:spLocks/>
            </p:cNvSpPr>
            <p:nvPr/>
          </p:nvSpPr>
          <p:spPr>
            <a:xfrm>
              <a:off x="4869195" y="1109214"/>
              <a:ext cx="11605" cy="11722"/>
            </a:xfrm>
            <a:custGeom>
              <a:avLst/>
              <a:gdLst>
                <a:gd name="connsiteX0" fmla="*/ 11457 w 11605"/>
                <a:gd name="connsiteY0" fmla="*/ 4335 h 11722"/>
                <a:gd name="connsiteX1" fmla="*/ 4334 w 11605"/>
                <a:gd name="connsiteY1" fmla="*/ 265 h 11722"/>
                <a:gd name="connsiteX2" fmla="*/ 265 w 11605"/>
                <a:gd name="connsiteY2" fmla="*/ 7388 h 11722"/>
                <a:gd name="connsiteX3" fmla="*/ 7387 w 11605"/>
                <a:gd name="connsiteY3" fmla="*/ 11458 h 11722"/>
                <a:gd name="connsiteX4" fmla="*/ 11457 w 11605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05" h="11722">
                  <a:moveTo>
                    <a:pt x="11457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943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780"/>
                    <a:pt x="12135" y="7388"/>
                    <a:pt x="11457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0" name="Freeform 2087">
              <a:extLst>
                <a:ext uri="{FF2B5EF4-FFF2-40B4-BE49-F238E27FC236}">
                  <a16:creationId xmlns:a16="http://schemas.microsoft.com/office/drawing/2014/main" id="{F01DBA69-8BAF-9F5D-F29E-E1CBD27BB0C1}"/>
                </a:ext>
              </a:extLst>
            </p:cNvPr>
            <p:cNvSpPr>
              <a:spLocks/>
            </p:cNvSpPr>
            <p:nvPr/>
          </p:nvSpPr>
          <p:spPr>
            <a:xfrm>
              <a:off x="5019776" y="1081062"/>
              <a:ext cx="11604" cy="11722"/>
            </a:xfrm>
            <a:custGeom>
              <a:avLst/>
              <a:gdLst>
                <a:gd name="connsiteX0" fmla="*/ 11456 w 11604"/>
                <a:gd name="connsiteY0" fmla="*/ 4335 h 11722"/>
                <a:gd name="connsiteX1" fmla="*/ 4334 w 11604"/>
                <a:gd name="connsiteY1" fmla="*/ 265 h 11722"/>
                <a:gd name="connsiteX2" fmla="*/ 265 w 11604"/>
                <a:gd name="connsiteY2" fmla="*/ 7388 h 11722"/>
                <a:gd name="connsiteX3" fmla="*/ 7387 w 11604"/>
                <a:gd name="connsiteY3" fmla="*/ 11458 h 11722"/>
                <a:gd name="connsiteX4" fmla="*/ 11456 w 11604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04" h="11722">
                  <a:moveTo>
                    <a:pt x="11456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1282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440"/>
                    <a:pt x="12135" y="7388"/>
                    <a:pt x="11456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1" name="Freeform 2088">
              <a:extLst>
                <a:ext uri="{FF2B5EF4-FFF2-40B4-BE49-F238E27FC236}">
                  <a16:creationId xmlns:a16="http://schemas.microsoft.com/office/drawing/2014/main" id="{13F1E657-DFA9-C5DE-0ECA-ECEDE568A38B}"/>
                </a:ext>
              </a:extLst>
            </p:cNvPr>
            <p:cNvSpPr>
              <a:spLocks/>
            </p:cNvSpPr>
            <p:nvPr/>
          </p:nvSpPr>
          <p:spPr>
            <a:xfrm>
              <a:off x="5009941" y="1133975"/>
              <a:ext cx="11721" cy="11722"/>
            </a:xfrm>
            <a:custGeom>
              <a:avLst/>
              <a:gdLst>
                <a:gd name="connsiteX0" fmla="*/ 11457 w 11721"/>
                <a:gd name="connsiteY0" fmla="*/ 4335 h 11722"/>
                <a:gd name="connsiteX1" fmla="*/ 4334 w 11721"/>
                <a:gd name="connsiteY1" fmla="*/ 265 h 11722"/>
                <a:gd name="connsiteX2" fmla="*/ 265 w 11721"/>
                <a:gd name="connsiteY2" fmla="*/ 7388 h 11722"/>
                <a:gd name="connsiteX3" fmla="*/ 7387 w 11721"/>
                <a:gd name="connsiteY3" fmla="*/ 11458 h 11722"/>
                <a:gd name="connsiteX4" fmla="*/ 11457 w 11721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21" h="11722">
                  <a:moveTo>
                    <a:pt x="11457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943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779"/>
                    <a:pt x="12474" y="7727"/>
                    <a:pt x="11457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2" name="Freeform 2089">
              <a:extLst>
                <a:ext uri="{FF2B5EF4-FFF2-40B4-BE49-F238E27FC236}">
                  <a16:creationId xmlns:a16="http://schemas.microsoft.com/office/drawing/2014/main" id="{3070B1C6-BB9C-6357-FB7E-46830B4E4C00}"/>
                </a:ext>
              </a:extLst>
            </p:cNvPr>
            <p:cNvSpPr>
              <a:spLocks/>
            </p:cNvSpPr>
            <p:nvPr/>
          </p:nvSpPr>
          <p:spPr>
            <a:xfrm>
              <a:off x="4657228" y="1089202"/>
              <a:ext cx="11721" cy="11722"/>
            </a:xfrm>
            <a:custGeom>
              <a:avLst/>
              <a:gdLst>
                <a:gd name="connsiteX0" fmla="*/ 11457 w 11721"/>
                <a:gd name="connsiteY0" fmla="*/ 4335 h 11722"/>
                <a:gd name="connsiteX1" fmla="*/ 4334 w 11721"/>
                <a:gd name="connsiteY1" fmla="*/ 265 h 11722"/>
                <a:gd name="connsiteX2" fmla="*/ 265 w 11721"/>
                <a:gd name="connsiteY2" fmla="*/ 7388 h 11722"/>
                <a:gd name="connsiteX3" fmla="*/ 7387 w 11721"/>
                <a:gd name="connsiteY3" fmla="*/ 11458 h 11722"/>
                <a:gd name="connsiteX4" fmla="*/ 11457 w 11721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21" h="11722">
                  <a:moveTo>
                    <a:pt x="11457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943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440"/>
                    <a:pt x="12474" y="7388"/>
                    <a:pt x="11457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3" name="Freeform 2090">
              <a:extLst>
                <a:ext uri="{FF2B5EF4-FFF2-40B4-BE49-F238E27FC236}">
                  <a16:creationId xmlns:a16="http://schemas.microsoft.com/office/drawing/2014/main" id="{77D6B93B-56AA-6193-80BE-99AEB5682FE4}"/>
                </a:ext>
              </a:extLst>
            </p:cNvPr>
            <p:cNvSpPr>
              <a:spLocks/>
            </p:cNvSpPr>
            <p:nvPr/>
          </p:nvSpPr>
          <p:spPr>
            <a:xfrm>
              <a:off x="4949234" y="1209953"/>
              <a:ext cx="11721" cy="11722"/>
            </a:xfrm>
            <a:custGeom>
              <a:avLst/>
              <a:gdLst>
                <a:gd name="connsiteX0" fmla="*/ 11456 w 11721"/>
                <a:gd name="connsiteY0" fmla="*/ 4335 h 11722"/>
                <a:gd name="connsiteX1" fmla="*/ 4334 w 11721"/>
                <a:gd name="connsiteY1" fmla="*/ 265 h 11722"/>
                <a:gd name="connsiteX2" fmla="*/ 265 w 11721"/>
                <a:gd name="connsiteY2" fmla="*/ 7388 h 11722"/>
                <a:gd name="connsiteX3" fmla="*/ 7387 w 11721"/>
                <a:gd name="connsiteY3" fmla="*/ 11458 h 11722"/>
                <a:gd name="connsiteX4" fmla="*/ 11456 w 11721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21" h="11722">
                  <a:moveTo>
                    <a:pt x="11456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1282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779"/>
                    <a:pt x="12474" y="7388"/>
                    <a:pt x="11456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4" name="Freeform 2091">
              <a:extLst>
                <a:ext uri="{FF2B5EF4-FFF2-40B4-BE49-F238E27FC236}">
                  <a16:creationId xmlns:a16="http://schemas.microsoft.com/office/drawing/2014/main" id="{CF495502-69CD-5661-A4CE-13A850490160}"/>
                </a:ext>
              </a:extLst>
            </p:cNvPr>
            <p:cNvSpPr>
              <a:spLocks/>
            </p:cNvSpPr>
            <p:nvPr/>
          </p:nvSpPr>
          <p:spPr>
            <a:xfrm>
              <a:off x="4761685" y="1250994"/>
              <a:ext cx="11587" cy="11722"/>
            </a:xfrm>
            <a:custGeom>
              <a:avLst/>
              <a:gdLst>
                <a:gd name="connsiteX0" fmla="*/ 11456 w 11587"/>
                <a:gd name="connsiteY0" fmla="*/ 4335 h 11722"/>
                <a:gd name="connsiteX1" fmla="*/ 4334 w 11587"/>
                <a:gd name="connsiteY1" fmla="*/ 265 h 11722"/>
                <a:gd name="connsiteX2" fmla="*/ 265 w 11587"/>
                <a:gd name="connsiteY2" fmla="*/ 7388 h 11722"/>
                <a:gd name="connsiteX3" fmla="*/ 7387 w 11587"/>
                <a:gd name="connsiteY3" fmla="*/ 11458 h 11722"/>
                <a:gd name="connsiteX4" fmla="*/ 11456 w 11587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87" h="11722">
                  <a:moveTo>
                    <a:pt x="11456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1282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100" y="10440"/>
                    <a:pt x="12135" y="7388"/>
                    <a:pt x="11456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5" name="Freeform 2092">
              <a:extLst>
                <a:ext uri="{FF2B5EF4-FFF2-40B4-BE49-F238E27FC236}">
                  <a16:creationId xmlns:a16="http://schemas.microsoft.com/office/drawing/2014/main" id="{1818DE50-F852-41C9-626C-5831C6CF4747}"/>
                </a:ext>
              </a:extLst>
            </p:cNvPr>
            <p:cNvSpPr>
              <a:spLocks/>
            </p:cNvSpPr>
            <p:nvPr/>
          </p:nvSpPr>
          <p:spPr>
            <a:xfrm>
              <a:off x="4871908" y="1052909"/>
              <a:ext cx="11604" cy="11722"/>
            </a:xfrm>
            <a:custGeom>
              <a:avLst/>
              <a:gdLst>
                <a:gd name="connsiteX0" fmla="*/ 11456 w 11604"/>
                <a:gd name="connsiteY0" fmla="*/ 4335 h 11722"/>
                <a:gd name="connsiteX1" fmla="*/ 4334 w 11604"/>
                <a:gd name="connsiteY1" fmla="*/ 265 h 11722"/>
                <a:gd name="connsiteX2" fmla="*/ 265 w 11604"/>
                <a:gd name="connsiteY2" fmla="*/ 7388 h 11722"/>
                <a:gd name="connsiteX3" fmla="*/ 7387 w 11604"/>
                <a:gd name="connsiteY3" fmla="*/ 11458 h 11722"/>
                <a:gd name="connsiteX4" fmla="*/ 11456 w 11604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04" h="11722">
                  <a:moveTo>
                    <a:pt x="11456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1282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440"/>
                    <a:pt x="12135" y="7388"/>
                    <a:pt x="11456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6" name="Freeform 2093">
              <a:extLst>
                <a:ext uri="{FF2B5EF4-FFF2-40B4-BE49-F238E27FC236}">
                  <a16:creationId xmlns:a16="http://schemas.microsoft.com/office/drawing/2014/main" id="{D2641D40-B3DA-5DAC-B677-75A7D1A443BB}"/>
                </a:ext>
              </a:extLst>
            </p:cNvPr>
            <p:cNvSpPr>
              <a:spLocks/>
            </p:cNvSpPr>
            <p:nvPr/>
          </p:nvSpPr>
          <p:spPr>
            <a:xfrm>
              <a:off x="4801734" y="1120098"/>
              <a:ext cx="15053" cy="15055"/>
            </a:xfrm>
            <a:custGeom>
              <a:avLst/>
              <a:gdLst>
                <a:gd name="connsiteX0" fmla="*/ 14818 w 15053"/>
                <a:gd name="connsiteY0" fmla="*/ 5662 h 15055"/>
                <a:gd name="connsiteX1" fmla="*/ 5661 w 15053"/>
                <a:gd name="connsiteY1" fmla="*/ 235 h 15055"/>
                <a:gd name="connsiteX2" fmla="*/ 235 w 15053"/>
                <a:gd name="connsiteY2" fmla="*/ 9393 h 15055"/>
                <a:gd name="connsiteX3" fmla="*/ 9392 w 15053"/>
                <a:gd name="connsiteY3" fmla="*/ 14820 h 15055"/>
                <a:gd name="connsiteX4" fmla="*/ 14818 w 15053"/>
                <a:gd name="connsiteY4" fmla="*/ 5662 h 15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53" h="15055">
                  <a:moveTo>
                    <a:pt x="14818" y="5662"/>
                  </a:moveTo>
                  <a:cubicBezTo>
                    <a:pt x="13801" y="1592"/>
                    <a:pt x="9731" y="-783"/>
                    <a:pt x="5661" y="235"/>
                  </a:cubicBezTo>
                  <a:cubicBezTo>
                    <a:pt x="1592" y="1253"/>
                    <a:pt x="-782" y="5323"/>
                    <a:pt x="235" y="9393"/>
                  </a:cubicBezTo>
                  <a:cubicBezTo>
                    <a:pt x="1252" y="13463"/>
                    <a:pt x="5322" y="15838"/>
                    <a:pt x="9392" y="14820"/>
                  </a:cubicBezTo>
                  <a:cubicBezTo>
                    <a:pt x="13462" y="13802"/>
                    <a:pt x="15836" y="9732"/>
                    <a:pt x="14818" y="5662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7" name="Freeform 2094">
              <a:extLst>
                <a:ext uri="{FF2B5EF4-FFF2-40B4-BE49-F238E27FC236}">
                  <a16:creationId xmlns:a16="http://schemas.microsoft.com/office/drawing/2014/main" id="{90CA6ECF-4F27-CEA8-E316-3633AEAC4348}"/>
                </a:ext>
              </a:extLst>
            </p:cNvPr>
            <p:cNvSpPr>
              <a:spLocks/>
            </p:cNvSpPr>
            <p:nvPr/>
          </p:nvSpPr>
          <p:spPr>
            <a:xfrm>
              <a:off x="4745067" y="1057319"/>
              <a:ext cx="11587" cy="11722"/>
            </a:xfrm>
            <a:custGeom>
              <a:avLst/>
              <a:gdLst>
                <a:gd name="connsiteX0" fmla="*/ 11456 w 11587"/>
                <a:gd name="connsiteY0" fmla="*/ 4335 h 11722"/>
                <a:gd name="connsiteX1" fmla="*/ 4334 w 11587"/>
                <a:gd name="connsiteY1" fmla="*/ 265 h 11722"/>
                <a:gd name="connsiteX2" fmla="*/ 265 w 11587"/>
                <a:gd name="connsiteY2" fmla="*/ 7388 h 11722"/>
                <a:gd name="connsiteX3" fmla="*/ 7387 w 11587"/>
                <a:gd name="connsiteY3" fmla="*/ 11458 h 11722"/>
                <a:gd name="connsiteX4" fmla="*/ 11456 w 11587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87" h="11722">
                  <a:moveTo>
                    <a:pt x="11456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1282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100" y="10779"/>
                    <a:pt x="12135" y="7388"/>
                    <a:pt x="11456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8" name="Freeform 2095">
              <a:extLst>
                <a:ext uri="{FF2B5EF4-FFF2-40B4-BE49-F238E27FC236}">
                  <a16:creationId xmlns:a16="http://schemas.microsoft.com/office/drawing/2014/main" id="{2726BFC8-CE3A-515D-D2B1-DE008F3A3883}"/>
                </a:ext>
              </a:extLst>
            </p:cNvPr>
            <p:cNvSpPr>
              <a:spLocks/>
            </p:cNvSpPr>
            <p:nvPr/>
          </p:nvSpPr>
          <p:spPr>
            <a:xfrm>
              <a:off x="4940755" y="963364"/>
              <a:ext cx="11604" cy="11722"/>
            </a:xfrm>
            <a:custGeom>
              <a:avLst/>
              <a:gdLst>
                <a:gd name="connsiteX0" fmla="*/ 11456 w 11604"/>
                <a:gd name="connsiteY0" fmla="*/ 4335 h 11722"/>
                <a:gd name="connsiteX1" fmla="*/ 4334 w 11604"/>
                <a:gd name="connsiteY1" fmla="*/ 265 h 11722"/>
                <a:gd name="connsiteX2" fmla="*/ 265 w 11604"/>
                <a:gd name="connsiteY2" fmla="*/ 7388 h 11722"/>
                <a:gd name="connsiteX3" fmla="*/ 7387 w 11604"/>
                <a:gd name="connsiteY3" fmla="*/ 11458 h 11722"/>
                <a:gd name="connsiteX4" fmla="*/ 11456 w 11604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04" h="11722">
                  <a:moveTo>
                    <a:pt x="11456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943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780"/>
                    <a:pt x="12135" y="7388"/>
                    <a:pt x="11456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9" name="Freeform 2096">
              <a:extLst>
                <a:ext uri="{FF2B5EF4-FFF2-40B4-BE49-F238E27FC236}">
                  <a16:creationId xmlns:a16="http://schemas.microsoft.com/office/drawing/2014/main" id="{FEC7D848-D320-CC8F-999A-159C1E151D9A}"/>
                </a:ext>
              </a:extLst>
            </p:cNvPr>
            <p:cNvSpPr>
              <a:spLocks/>
            </p:cNvSpPr>
            <p:nvPr/>
          </p:nvSpPr>
          <p:spPr>
            <a:xfrm>
              <a:off x="4832906" y="1019330"/>
              <a:ext cx="11604" cy="11722"/>
            </a:xfrm>
            <a:custGeom>
              <a:avLst/>
              <a:gdLst>
                <a:gd name="connsiteX0" fmla="*/ 11456 w 11604"/>
                <a:gd name="connsiteY0" fmla="*/ 4335 h 11722"/>
                <a:gd name="connsiteX1" fmla="*/ 4334 w 11604"/>
                <a:gd name="connsiteY1" fmla="*/ 265 h 11722"/>
                <a:gd name="connsiteX2" fmla="*/ 265 w 11604"/>
                <a:gd name="connsiteY2" fmla="*/ 7388 h 11722"/>
                <a:gd name="connsiteX3" fmla="*/ 7387 w 11604"/>
                <a:gd name="connsiteY3" fmla="*/ 11458 h 11722"/>
                <a:gd name="connsiteX4" fmla="*/ 11456 w 11604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04" h="11722">
                  <a:moveTo>
                    <a:pt x="11456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943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780"/>
                    <a:pt x="12135" y="7388"/>
                    <a:pt x="11456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0" name="Freeform 2097">
              <a:extLst>
                <a:ext uri="{FF2B5EF4-FFF2-40B4-BE49-F238E27FC236}">
                  <a16:creationId xmlns:a16="http://schemas.microsoft.com/office/drawing/2014/main" id="{619D332D-967A-417D-728E-D0D40A33B6A6}"/>
                </a:ext>
              </a:extLst>
            </p:cNvPr>
            <p:cNvSpPr>
              <a:spLocks/>
            </p:cNvSpPr>
            <p:nvPr/>
          </p:nvSpPr>
          <p:spPr>
            <a:xfrm>
              <a:off x="4755845" y="961933"/>
              <a:ext cx="11530" cy="11532"/>
            </a:xfrm>
            <a:custGeom>
              <a:avLst/>
              <a:gdLst>
                <a:gd name="connsiteX0" fmla="*/ 11531 w 11530"/>
                <a:gd name="connsiteY0" fmla="*/ 5766 h 11532"/>
                <a:gd name="connsiteX1" fmla="*/ 5765 w 11530"/>
                <a:gd name="connsiteY1" fmla="*/ 11532 h 11532"/>
                <a:gd name="connsiteX2" fmla="*/ 0 w 11530"/>
                <a:gd name="connsiteY2" fmla="*/ 5766 h 11532"/>
                <a:gd name="connsiteX3" fmla="*/ 5765 w 11530"/>
                <a:gd name="connsiteY3" fmla="*/ 0 h 11532"/>
                <a:gd name="connsiteX4" fmla="*/ 11531 w 11530"/>
                <a:gd name="connsiteY4" fmla="*/ 5766 h 11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0" h="11532">
                  <a:moveTo>
                    <a:pt x="11531" y="5766"/>
                  </a:moveTo>
                  <a:cubicBezTo>
                    <a:pt x="11531" y="8951"/>
                    <a:pt x="8950" y="11532"/>
                    <a:pt x="5765" y="11532"/>
                  </a:cubicBezTo>
                  <a:cubicBezTo>
                    <a:pt x="2581" y="11532"/>
                    <a:pt x="0" y="8951"/>
                    <a:pt x="0" y="5766"/>
                  </a:cubicBezTo>
                  <a:cubicBezTo>
                    <a:pt x="0" y="2582"/>
                    <a:pt x="2581" y="0"/>
                    <a:pt x="5765" y="0"/>
                  </a:cubicBezTo>
                  <a:cubicBezTo>
                    <a:pt x="8950" y="0"/>
                    <a:pt x="11531" y="2581"/>
                    <a:pt x="11531" y="5766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1" name="Freeform 2098">
              <a:extLst>
                <a:ext uri="{FF2B5EF4-FFF2-40B4-BE49-F238E27FC236}">
                  <a16:creationId xmlns:a16="http://schemas.microsoft.com/office/drawing/2014/main" id="{92496BCC-C8F8-0B15-CEBF-6C43360EAB64}"/>
                </a:ext>
              </a:extLst>
            </p:cNvPr>
            <p:cNvSpPr>
              <a:spLocks/>
            </p:cNvSpPr>
            <p:nvPr/>
          </p:nvSpPr>
          <p:spPr>
            <a:xfrm>
              <a:off x="4711831" y="1126513"/>
              <a:ext cx="11604" cy="11722"/>
            </a:xfrm>
            <a:custGeom>
              <a:avLst/>
              <a:gdLst>
                <a:gd name="connsiteX0" fmla="*/ 11456 w 11604"/>
                <a:gd name="connsiteY0" fmla="*/ 4335 h 11722"/>
                <a:gd name="connsiteX1" fmla="*/ 4334 w 11604"/>
                <a:gd name="connsiteY1" fmla="*/ 265 h 11722"/>
                <a:gd name="connsiteX2" fmla="*/ 265 w 11604"/>
                <a:gd name="connsiteY2" fmla="*/ 7388 h 11722"/>
                <a:gd name="connsiteX3" fmla="*/ 7387 w 11604"/>
                <a:gd name="connsiteY3" fmla="*/ 11458 h 11722"/>
                <a:gd name="connsiteX4" fmla="*/ 11456 w 11604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04" h="11722">
                  <a:moveTo>
                    <a:pt x="11456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1282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779"/>
                    <a:pt x="12135" y="7388"/>
                    <a:pt x="11456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2" name="Freeform 2099">
              <a:extLst>
                <a:ext uri="{FF2B5EF4-FFF2-40B4-BE49-F238E27FC236}">
                  <a16:creationId xmlns:a16="http://schemas.microsoft.com/office/drawing/2014/main" id="{A216B93C-2DDF-9654-24A8-58CBC8B2D5DA}"/>
                </a:ext>
              </a:extLst>
            </p:cNvPr>
            <p:cNvSpPr>
              <a:spLocks/>
            </p:cNvSpPr>
            <p:nvPr/>
          </p:nvSpPr>
          <p:spPr>
            <a:xfrm>
              <a:off x="4830532" y="1172642"/>
              <a:ext cx="11587" cy="11722"/>
            </a:xfrm>
            <a:custGeom>
              <a:avLst/>
              <a:gdLst>
                <a:gd name="connsiteX0" fmla="*/ 11456 w 11587"/>
                <a:gd name="connsiteY0" fmla="*/ 4335 h 11722"/>
                <a:gd name="connsiteX1" fmla="*/ 4334 w 11587"/>
                <a:gd name="connsiteY1" fmla="*/ 265 h 11722"/>
                <a:gd name="connsiteX2" fmla="*/ 265 w 11587"/>
                <a:gd name="connsiteY2" fmla="*/ 7388 h 11722"/>
                <a:gd name="connsiteX3" fmla="*/ 7387 w 11587"/>
                <a:gd name="connsiteY3" fmla="*/ 11458 h 11722"/>
                <a:gd name="connsiteX4" fmla="*/ 11456 w 11587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87" h="11722">
                  <a:moveTo>
                    <a:pt x="11456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943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100" y="10440"/>
                    <a:pt x="12135" y="7388"/>
                    <a:pt x="11456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3" name="Freeform 2100">
              <a:extLst>
                <a:ext uri="{FF2B5EF4-FFF2-40B4-BE49-F238E27FC236}">
                  <a16:creationId xmlns:a16="http://schemas.microsoft.com/office/drawing/2014/main" id="{B5C8E906-7156-049C-E2D5-EA1F23CBDECF}"/>
                </a:ext>
              </a:extLst>
            </p:cNvPr>
            <p:cNvSpPr>
              <a:spLocks/>
            </p:cNvSpPr>
            <p:nvPr/>
          </p:nvSpPr>
          <p:spPr>
            <a:xfrm>
              <a:off x="4998410" y="1174677"/>
              <a:ext cx="11604" cy="11722"/>
            </a:xfrm>
            <a:custGeom>
              <a:avLst/>
              <a:gdLst>
                <a:gd name="connsiteX0" fmla="*/ 11456 w 11604"/>
                <a:gd name="connsiteY0" fmla="*/ 4335 h 11722"/>
                <a:gd name="connsiteX1" fmla="*/ 4334 w 11604"/>
                <a:gd name="connsiteY1" fmla="*/ 265 h 11722"/>
                <a:gd name="connsiteX2" fmla="*/ 265 w 11604"/>
                <a:gd name="connsiteY2" fmla="*/ 7388 h 11722"/>
                <a:gd name="connsiteX3" fmla="*/ 7387 w 11604"/>
                <a:gd name="connsiteY3" fmla="*/ 11458 h 11722"/>
                <a:gd name="connsiteX4" fmla="*/ 11456 w 11604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04" h="11722">
                  <a:moveTo>
                    <a:pt x="11456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943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440"/>
                    <a:pt x="12135" y="7727"/>
                    <a:pt x="11456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4" name="Freeform 2101">
              <a:extLst>
                <a:ext uri="{FF2B5EF4-FFF2-40B4-BE49-F238E27FC236}">
                  <a16:creationId xmlns:a16="http://schemas.microsoft.com/office/drawing/2014/main" id="{703EF7E2-5215-44C3-393E-7D3BE4E50E8D}"/>
                </a:ext>
              </a:extLst>
            </p:cNvPr>
            <p:cNvSpPr>
              <a:spLocks/>
            </p:cNvSpPr>
            <p:nvPr/>
          </p:nvSpPr>
          <p:spPr>
            <a:xfrm>
              <a:off x="4771772" y="1152203"/>
              <a:ext cx="15628" cy="15630"/>
            </a:xfrm>
            <a:custGeom>
              <a:avLst/>
              <a:gdLst>
                <a:gd name="connsiteX0" fmla="*/ 15275 w 15628"/>
                <a:gd name="connsiteY0" fmla="*/ 5780 h 15630"/>
                <a:gd name="connsiteX1" fmla="*/ 5779 w 15628"/>
                <a:gd name="connsiteY1" fmla="*/ 353 h 15630"/>
                <a:gd name="connsiteX2" fmla="*/ 353 w 15628"/>
                <a:gd name="connsiteY2" fmla="*/ 9850 h 15630"/>
                <a:gd name="connsiteX3" fmla="*/ 9849 w 15628"/>
                <a:gd name="connsiteY3" fmla="*/ 15277 h 15630"/>
                <a:gd name="connsiteX4" fmla="*/ 15275 w 15628"/>
                <a:gd name="connsiteY4" fmla="*/ 5780 h 15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8" h="15630">
                  <a:moveTo>
                    <a:pt x="15275" y="5780"/>
                  </a:moveTo>
                  <a:cubicBezTo>
                    <a:pt x="14258" y="1710"/>
                    <a:pt x="9849" y="-1004"/>
                    <a:pt x="5779" y="353"/>
                  </a:cubicBezTo>
                  <a:cubicBezTo>
                    <a:pt x="1709" y="1371"/>
                    <a:pt x="-1004" y="5780"/>
                    <a:pt x="353" y="9850"/>
                  </a:cubicBezTo>
                  <a:cubicBezTo>
                    <a:pt x="1370" y="13920"/>
                    <a:pt x="5779" y="16634"/>
                    <a:pt x="9849" y="15277"/>
                  </a:cubicBezTo>
                  <a:cubicBezTo>
                    <a:pt x="13919" y="14260"/>
                    <a:pt x="16632" y="10189"/>
                    <a:pt x="15275" y="5780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5" name="Freeform 2102">
              <a:extLst>
                <a:ext uri="{FF2B5EF4-FFF2-40B4-BE49-F238E27FC236}">
                  <a16:creationId xmlns:a16="http://schemas.microsoft.com/office/drawing/2014/main" id="{0EDA6876-C21B-82DE-D5C7-D4410081E2C6}"/>
                </a:ext>
              </a:extLst>
            </p:cNvPr>
            <p:cNvSpPr>
              <a:spLocks/>
            </p:cNvSpPr>
            <p:nvPr/>
          </p:nvSpPr>
          <p:spPr>
            <a:xfrm>
              <a:off x="4702925" y="1171197"/>
              <a:ext cx="15628" cy="15630"/>
            </a:xfrm>
            <a:custGeom>
              <a:avLst/>
              <a:gdLst>
                <a:gd name="connsiteX0" fmla="*/ 15275 w 15628"/>
                <a:gd name="connsiteY0" fmla="*/ 5780 h 15630"/>
                <a:gd name="connsiteX1" fmla="*/ 5779 w 15628"/>
                <a:gd name="connsiteY1" fmla="*/ 353 h 15630"/>
                <a:gd name="connsiteX2" fmla="*/ 353 w 15628"/>
                <a:gd name="connsiteY2" fmla="*/ 9850 h 15630"/>
                <a:gd name="connsiteX3" fmla="*/ 9849 w 15628"/>
                <a:gd name="connsiteY3" fmla="*/ 15277 h 15630"/>
                <a:gd name="connsiteX4" fmla="*/ 15275 w 15628"/>
                <a:gd name="connsiteY4" fmla="*/ 5780 h 15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8" h="15630">
                  <a:moveTo>
                    <a:pt x="15275" y="5780"/>
                  </a:moveTo>
                  <a:cubicBezTo>
                    <a:pt x="14258" y="1710"/>
                    <a:pt x="9849" y="-1004"/>
                    <a:pt x="5779" y="353"/>
                  </a:cubicBezTo>
                  <a:cubicBezTo>
                    <a:pt x="1709" y="1710"/>
                    <a:pt x="-1004" y="5780"/>
                    <a:pt x="353" y="9850"/>
                  </a:cubicBezTo>
                  <a:cubicBezTo>
                    <a:pt x="1370" y="13920"/>
                    <a:pt x="5779" y="16634"/>
                    <a:pt x="9849" y="15277"/>
                  </a:cubicBezTo>
                  <a:cubicBezTo>
                    <a:pt x="13919" y="13920"/>
                    <a:pt x="16632" y="9850"/>
                    <a:pt x="15275" y="5780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6" name="Freeform 2103">
              <a:extLst>
                <a:ext uri="{FF2B5EF4-FFF2-40B4-BE49-F238E27FC236}">
                  <a16:creationId xmlns:a16="http://schemas.microsoft.com/office/drawing/2014/main" id="{D08A4CFD-1328-FF58-5F91-2F461A7386F9}"/>
                </a:ext>
              </a:extLst>
            </p:cNvPr>
            <p:cNvSpPr>
              <a:spLocks/>
            </p:cNvSpPr>
            <p:nvPr/>
          </p:nvSpPr>
          <p:spPr>
            <a:xfrm>
              <a:off x="4946771" y="1042645"/>
              <a:ext cx="15510" cy="15630"/>
            </a:xfrm>
            <a:custGeom>
              <a:avLst/>
              <a:gdLst>
                <a:gd name="connsiteX0" fmla="*/ 15275 w 15510"/>
                <a:gd name="connsiteY0" fmla="*/ 5780 h 15630"/>
                <a:gd name="connsiteX1" fmla="*/ 5779 w 15510"/>
                <a:gd name="connsiteY1" fmla="*/ 353 h 15630"/>
                <a:gd name="connsiteX2" fmla="*/ 353 w 15510"/>
                <a:gd name="connsiteY2" fmla="*/ 9850 h 15630"/>
                <a:gd name="connsiteX3" fmla="*/ 9849 w 15510"/>
                <a:gd name="connsiteY3" fmla="*/ 15277 h 15630"/>
                <a:gd name="connsiteX4" fmla="*/ 15275 w 15510"/>
                <a:gd name="connsiteY4" fmla="*/ 5780 h 15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10" h="15630">
                  <a:moveTo>
                    <a:pt x="15275" y="5780"/>
                  </a:moveTo>
                  <a:cubicBezTo>
                    <a:pt x="14258" y="1710"/>
                    <a:pt x="9849" y="-1004"/>
                    <a:pt x="5779" y="353"/>
                  </a:cubicBezTo>
                  <a:cubicBezTo>
                    <a:pt x="1710" y="1370"/>
                    <a:pt x="-1004" y="5780"/>
                    <a:pt x="353" y="9850"/>
                  </a:cubicBezTo>
                  <a:cubicBezTo>
                    <a:pt x="1370" y="13920"/>
                    <a:pt x="5779" y="16634"/>
                    <a:pt x="9849" y="15277"/>
                  </a:cubicBezTo>
                  <a:cubicBezTo>
                    <a:pt x="13919" y="13920"/>
                    <a:pt x="16293" y="9850"/>
                    <a:pt x="15275" y="5780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7" name="Freeform 2104">
              <a:extLst>
                <a:ext uri="{FF2B5EF4-FFF2-40B4-BE49-F238E27FC236}">
                  <a16:creationId xmlns:a16="http://schemas.microsoft.com/office/drawing/2014/main" id="{A18CA1BE-390C-C77B-7E52-988C77EA6F66}"/>
                </a:ext>
              </a:extLst>
            </p:cNvPr>
            <p:cNvSpPr>
              <a:spLocks/>
            </p:cNvSpPr>
            <p:nvPr/>
          </p:nvSpPr>
          <p:spPr>
            <a:xfrm>
              <a:off x="4802295" y="970059"/>
              <a:ext cx="15510" cy="15630"/>
            </a:xfrm>
            <a:custGeom>
              <a:avLst/>
              <a:gdLst>
                <a:gd name="connsiteX0" fmla="*/ 15275 w 15510"/>
                <a:gd name="connsiteY0" fmla="*/ 5780 h 15630"/>
                <a:gd name="connsiteX1" fmla="*/ 5779 w 15510"/>
                <a:gd name="connsiteY1" fmla="*/ 353 h 15630"/>
                <a:gd name="connsiteX2" fmla="*/ 353 w 15510"/>
                <a:gd name="connsiteY2" fmla="*/ 9850 h 15630"/>
                <a:gd name="connsiteX3" fmla="*/ 9849 w 15510"/>
                <a:gd name="connsiteY3" fmla="*/ 15277 h 15630"/>
                <a:gd name="connsiteX4" fmla="*/ 15275 w 15510"/>
                <a:gd name="connsiteY4" fmla="*/ 5780 h 15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10" h="15630">
                  <a:moveTo>
                    <a:pt x="15275" y="5780"/>
                  </a:moveTo>
                  <a:cubicBezTo>
                    <a:pt x="14258" y="1710"/>
                    <a:pt x="9849" y="-1004"/>
                    <a:pt x="5779" y="353"/>
                  </a:cubicBezTo>
                  <a:cubicBezTo>
                    <a:pt x="1709" y="1710"/>
                    <a:pt x="-1004" y="5780"/>
                    <a:pt x="353" y="9850"/>
                  </a:cubicBezTo>
                  <a:cubicBezTo>
                    <a:pt x="1370" y="13920"/>
                    <a:pt x="5779" y="16634"/>
                    <a:pt x="9849" y="15277"/>
                  </a:cubicBezTo>
                  <a:cubicBezTo>
                    <a:pt x="13919" y="13920"/>
                    <a:pt x="16293" y="9850"/>
                    <a:pt x="15275" y="5780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8" name="Freeform 2105">
              <a:extLst>
                <a:ext uri="{FF2B5EF4-FFF2-40B4-BE49-F238E27FC236}">
                  <a16:creationId xmlns:a16="http://schemas.microsoft.com/office/drawing/2014/main" id="{95EE37B3-181F-4CFD-D73B-16557E49A159}"/>
                </a:ext>
              </a:extLst>
            </p:cNvPr>
            <p:cNvSpPr>
              <a:spLocks/>
            </p:cNvSpPr>
            <p:nvPr/>
          </p:nvSpPr>
          <p:spPr>
            <a:xfrm>
              <a:off x="4998322" y="1035183"/>
              <a:ext cx="15510" cy="15630"/>
            </a:xfrm>
            <a:custGeom>
              <a:avLst/>
              <a:gdLst>
                <a:gd name="connsiteX0" fmla="*/ 15275 w 15510"/>
                <a:gd name="connsiteY0" fmla="*/ 5780 h 15630"/>
                <a:gd name="connsiteX1" fmla="*/ 5779 w 15510"/>
                <a:gd name="connsiteY1" fmla="*/ 353 h 15630"/>
                <a:gd name="connsiteX2" fmla="*/ 353 w 15510"/>
                <a:gd name="connsiteY2" fmla="*/ 9850 h 15630"/>
                <a:gd name="connsiteX3" fmla="*/ 9849 w 15510"/>
                <a:gd name="connsiteY3" fmla="*/ 15277 h 15630"/>
                <a:gd name="connsiteX4" fmla="*/ 15275 w 15510"/>
                <a:gd name="connsiteY4" fmla="*/ 5780 h 15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10" h="15630">
                  <a:moveTo>
                    <a:pt x="15275" y="5780"/>
                  </a:moveTo>
                  <a:cubicBezTo>
                    <a:pt x="14258" y="1710"/>
                    <a:pt x="9849" y="-1004"/>
                    <a:pt x="5779" y="353"/>
                  </a:cubicBezTo>
                  <a:cubicBezTo>
                    <a:pt x="1710" y="1371"/>
                    <a:pt x="-1004" y="5780"/>
                    <a:pt x="353" y="9850"/>
                  </a:cubicBezTo>
                  <a:cubicBezTo>
                    <a:pt x="1370" y="13920"/>
                    <a:pt x="5779" y="16634"/>
                    <a:pt x="9849" y="15277"/>
                  </a:cubicBezTo>
                  <a:cubicBezTo>
                    <a:pt x="13919" y="14260"/>
                    <a:pt x="16293" y="9850"/>
                    <a:pt x="15275" y="5780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9" name="Freeform 2106">
              <a:extLst>
                <a:ext uri="{FF2B5EF4-FFF2-40B4-BE49-F238E27FC236}">
                  <a16:creationId xmlns:a16="http://schemas.microsoft.com/office/drawing/2014/main" id="{0A46BFC0-E7EB-F439-A900-2A2A90F9FED3}"/>
                </a:ext>
              </a:extLst>
            </p:cNvPr>
            <p:cNvSpPr>
              <a:spLocks/>
            </p:cNvSpPr>
            <p:nvPr/>
          </p:nvSpPr>
          <p:spPr>
            <a:xfrm>
              <a:off x="4763006" y="1199741"/>
              <a:ext cx="19592" cy="19595"/>
            </a:xfrm>
            <a:custGeom>
              <a:avLst/>
              <a:gdLst>
                <a:gd name="connsiteX0" fmla="*/ 19293 w 19592"/>
                <a:gd name="connsiteY0" fmla="*/ 7423 h 19595"/>
                <a:gd name="connsiteX1" fmla="*/ 7422 w 19592"/>
                <a:gd name="connsiteY1" fmla="*/ 300 h 19595"/>
                <a:gd name="connsiteX2" fmla="*/ 300 w 19592"/>
                <a:gd name="connsiteY2" fmla="*/ 12172 h 19595"/>
                <a:gd name="connsiteX3" fmla="*/ 12170 w 19592"/>
                <a:gd name="connsiteY3" fmla="*/ 19295 h 19595"/>
                <a:gd name="connsiteX4" fmla="*/ 19293 w 19592"/>
                <a:gd name="connsiteY4" fmla="*/ 7423 h 1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92" h="19595">
                  <a:moveTo>
                    <a:pt x="19293" y="7423"/>
                  </a:moveTo>
                  <a:cubicBezTo>
                    <a:pt x="17936" y="2335"/>
                    <a:pt x="12510" y="-1056"/>
                    <a:pt x="7422" y="300"/>
                  </a:cubicBezTo>
                  <a:cubicBezTo>
                    <a:pt x="2335" y="1657"/>
                    <a:pt x="-1056" y="7084"/>
                    <a:pt x="300" y="12172"/>
                  </a:cubicBezTo>
                  <a:cubicBezTo>
                    <a:pt x="1657" y="17260"/>
                    <a:pt x="7083" y="20651"/>
                    <a:pt x="12170" y="19295"/>
                  </a:cubicBezTo>
                  <a:cubicBezTo>
                    <a:pt x="17258" y="17938"/>
                    <a:pt x="20649" y="12511"/>
                    <a:pt x="19293" y="7423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0" name="Freeform 2107">
              <a:extLst>
                <a:ext uri="{FF2B5EF4-FFF2-40B4-BE49-F238E27FC236}">
                  <a16:creationId xmlns:a16="http://schemas.microsoft.com/office/drawing/2014/main" id="{426294F1-CEA5-1657-49BF-9B4E6D69C130}"/>
                </a:ext>
              </a:extLst>
            </p:cNvPr>
            <p:cNvSpPr>
              <a:spLocks/>
            </p:cNvSpPr>
            <p:nvPr/>
          </p:nvSpPr>
          <p:spPr>
            <a:xfrm>
              <a:off x="4830119" y="1063350"/>
              <a:ext cx="12209" cy="12210"/>
            </a:xfrm>
            <a:custGeom>
              <a:avLst/>
              <a:gdLst>
                <a:gd name="connsiteX0" fmla="*/ 12209 w 12209"/>
                <a:gd name="connsiteY0" fmla="*/ 6105 h 12210"/>
                <a:gd name="connsiteX1" fmla="*/ 6105 w 12209"/>
                <a:gd name="connsiteY1" fmla="*/ 12211 h 12210"/>
                <a:gd name="connsiteX2" fmla="*/ 0 w 12209"/>
                <a:gd name="connsiteY2" fmla="*/ 6105 h 12210"/>
                <a:gd name="connsiteX3" fmla="*/ 6105 w 12209"/>
                <a:gd name="connsiteY3" fmla="*/ 0 h 12210"/>
                <a:gd name="connsiteX4" fmla="*/ 12209 w 12209"/>
                <a:gd name="connsiteY4" fmla="*/ 6105 h 1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9" h="12210">
                  <a:moveTo>
                    <a:pt x="12209" y="6105"/>
                  </a:moveTo>
                  <a:cubicBezTo>
                    <a:pt x="12209" y="9477"/>
                    <a:pt x="9476" y="12211"/>
                    <a:pt x="6105" y="12211"/>
                  </a:cubicBezTo>
                  <a:cubicBezTo>
                    <a:pt x="2733" y="12211"/>
                    <a:pt x="0" y="9477"/>
                    <a:pt x="0" y="6105"/>
                  </a:cubicBezTo>
                  <a:cubicBezTo>
                    <a:pt x="0" y="2733"/>
                    <a:pt x="2733" y="0"/>
                    <a:pt x="6105" y="0"/>
                  </a:cubicBezTo>
                  <a:cubicBezTo>
                    <a:pt x="9476" y="0"/>
                    <a:pt x="12209" y="2733"/>
                    <a:pt x="12209" y="610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1" name="Freeform 2108">
              <a:extLst>
                <a:ext uri="{FF2B5EF4-FFF2-40B4-BE49-F238E27FC236}">
                  <a16:creationId xmlns:a16="http://schemas.microsoft.com/office/drawing/2014/main" id="{8FAB1A23-CC9A-051E-28F7-B20F35940619}"/>
                </a:ext>
              </a:extLst>
            </p:cNvPr>
            <p:cNvSpPr>
              <a:spLocks/>
            </p:cNvSpPr>
            <p:nvPr/>
          </p:nvSpPr>
          <p:spPr>
            <a:xfrm>
              <a:off x="4738588" y="1000300"/>
              <a:ext cx="19613" cy="19595"/>
            </a:xfrm>
            <a:custGeom>
              <a:avLst/>
              <a:gdLst>
                <a:gd name="connsiteX0" fmla="*/ 19292 w 19613"/>
                <a:gd name="connsiteY0" fmla="*/ 7423 h 19595"/>
                <a:gd name="connsiteX1" fmla="*/ 7422 w 19613"/>
                <a:gd name="connsiteY1" fmla="*/ 300 h 19595"/>
                <a:gd name="connsiteX2" fmla="*/ 300 w 19613"/>
                <a:gd name="connsiteY2" fmla="*/ 12172 h 19595"/>
                <a:gd name="connsiteX3" fmla="*/ 12170 w 19613"/>
                <a:gd name="connsiteY3" fmla="*/ 19295 h 19595"/>
                <a:gd name="connsiteX4" fmla="*/ 19292 w 19613"/>
                <a:gd name="connsiteY4" fmla="*/ 7423 h 1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13" h="19595">
                  <a:moveTo>
                    <a:pt x="19292" y="7423"/>
                  </a:moveTo>
                  <a:cubicBezTo>
                    <a:pt x="17936" y="2335"/>
                    <a:pt x="12510" y="-1056"/>
                    <a:pt x="7422" y="300"/>
                  </a:cubicBezTo>
                  <a:cubicBezTo>
                    <a:pt x="2335" y="1657"/>
                    <a:pt x="-1056" y="7084"/>
                    <a:pt x="300" y="12172"/>
                  </a:cubicBezTo>
                  <a:cubicBezTo>
                    <a:pt x="1657" y="17260"/>
                    <a:pt x="7083" y="20651"/>
                    <a:pt x="12170" y="19295"/>
                  </a:cubicBezTo>
                  <a:cubicBezTo>
                    <a:pt x="17597" y="18277"/>
                    <a:pt x="20649" y="12850"/>
                    <a:pt x="19292" y="7423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2" name="Freeform 2109">
              <a:extLst>
                <a:ext uri="{FF2B5EF4-FFF2-40B4-BE49-F238E27FC236}">
                  <a16:creationId xmlns:a16="http://schemas.microsoft.com/office/drawing/2014/main" id="{160BF033-CF2D-4FA8-FAB0-216DCBA66885}"/>
                </a:ext>
              </a:extLst>
            </p:cNvPr>
            <p:cNvSpPr>
              <a:spLocks/>
            </p:cNvSpPr>
            <p:nvPr/>
          </p:nvSpPr>
          <p:spPr>
            <a:xfrm>
              <a:off x="4917996" y="1124781"/>
              <a:ext cx="19613" cy="19595"/>
            </a:xfrm>
            <a:custGeom>
              <a:avLst/>
              <a:gdLst>
                <a:gd name="connsiteX0" fmla="*/ 19293 w 19613"/>
                <a:gd name="connsiteY0" fmla="*/ 7423 h 19595"/>
                <a:gd name="connsiteX1" fmla="*/ 7422 w 19613"/>
                <a:gd name="connsiteY1" fmla="*/ 300 h 19595"/>
                <a:gd name="connsiteX2" fmla="*/ 300 w 19613"/>
                <a:gd name="connsiteY2" fmla="*/ 12172 h 19595"/>
                <a:gd name="connsiteX3" fmla="*/ 12170 w 19613"/>
                <a:gd name="connsiteY3" fmla="*/ 19295 h 19595"/>
                <a:gd name="connsiteX4" fmla="*/ 19293 w 19613"/>
                <a:gd name="connsiteY4" fmla="*/ 7423 h 1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13" h="19595">
                  <a:moveTo>
                    <a:pt x="19293" y="7423"/>
                  </a:moveTo>
                  <a:cubicBezTo>
                    <a:pt x="17936" y="2335"/>
                    <a:pt x="12510" y="-1056"/>
                    <a:pt x="7422" y="300"/>
                  </a:cubicBezTo>
                  <a:cubicBezTo>
                    <a:pt x="2335" y="1657"/>
                    <a:pt x="-1056" y="7084"/>
                    <a:pt x="300" y="12172"/>
                  </a:cubicBezTo>
                  <a:cubicBezTo>
                    <a:pt x="1657" y="17260"/>
                    <a:pt x="7083" y="20652"/>
                    <a:pt x="12170" y="19295"/>
                  </a:cubicBezTo>
                  <a:cubicBezTo>
                    <a:pt x="17597" y="17938"/>
                    <a:pt x="20649" y="12511"/>
                    <a:pt x="19293" y="7423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3" name="Freeform 2110">
              <a:extLst>
                <a:ext uri="{FF2B5EF4-FFF2-40B4-BE49-F238E27FC236}">
                  <a16:creationId xmlns:a16="http://schemas.microsoft.com/office/drawing/2014/main" id="{39AF168B-0D01-DBC0-527B-C13900102D30}"/>
                </a:ext>
              </a:extLst>
            </p:cNvPr>
            <p:cNvSpPr>
              <a:spLocks/>
            </p:cNvSpPr>
            <p:nvPr/>
          </p:nvSpPr>
          <p:spPr>
            <a:xfrm>
              <a:off x="4900022" y="1238409"/>
              <a:ext cx="19613" cy="19595"/>
            </a:xfrm>
            <a:custGeom>
              <a:avLst/>
              <a:gdLst>
                <a:gd name="connsiteX0" fmla="*/ 19292 w 19613"/>
                <a:gd name="connsiteY0" fmla="*/ 7423 h 19595"/>
                <a:gd name="connsiteX1" fmla="*/ 7422 w 19613"/>
                <a:gd name="connsiteY1" fmla="*/ 300 h 19595"/>
                <a:gd name="connsiteX2" fmla="*/ 300 w 19613"/>
                <a:gd name="connsiteY2" fmla="*/ 12172 h 19595"/>
                <a:gd name="connsiteX3" fmla="*/ 12170 w 19613"/>
                <a:gd name="connsiteY3" fmla="*/ 19295 h 19595"/>
                <a:gd name="connsiteX4" fmla="*/ 19292 w 19613"/>
                <a:gd name="connsiteY4" fmla="*/ 7423 h 1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13" h="19595">
                  <a:moveTo>
                    <a:pt x="19292" y="7423"/>
                  </a:moveTo>
                  <a:cubicBezTo>
                    <a:pt x="17936" y="2335"/>
                    <a:pt x="12510" y="-1056"/>
                    <a:pt x="7422" y="300"/>
                  </a:cubicBezTo>
                  <a:cubicBezTo>
                    <a:pt x="2335" y="1657"/>
                    <a:pt x="-1056" y="7084"/>
                    <a:pt x="300" y="12172"/>
                  </a:cubicBezTo>
                  <a:cubicBezTo>
                    <a:pt x="1657" y="17260"/>
                    <a:pt x="7083" y="20652"/>
                    <a:pt x="12170" y="19295"/>
                  </a:cubicBezTo>
                  <a:cubicBezTo>
                    <a:pt x="17597" y="18277"/>
                    <a:pt x="20649" y="12850"/>
                    <a:pt x="19292" y="7423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4" name="Freeform 2111">
              <a:extLst>
                <a:ext uri="{FF2B5EF4-FFF2-40B4-BE49-F238E27FC236}">
                  <a16:creationId xmlns:a16="http://schemas.microsoft.com/office/drawing/2014/main" id="{AFC6651C-616B-18D2-69F3-9E013FB85178}"/>
                </a:ext>
              </a:extLst>
            </p:cNvPr>
            <p:cNvSpPr>
              <a:spLocks/>
            </p:cNvSpPr>
            <p:nvPr/>
          </p:nvSpPr>
          <p:spPr>
            <a:xfrm>
              <a:off x="4653087" y="884724"/>
              <a:ext cx="406990" cy="280645"/>
            </a:xfrm>
            <a:custGeom>
              <a:avLst/>
              <a:gdLst>
                <a:gd name="connsiteX0" fmla="*/ 360174 w 406990"/>
                <a:gd name="connsiteY0" fmla="*/ 88063 h 280645"/>
                <a:gd name="connsiteX1" fmla="*/ 297771 w 406990"/>
                <a:gd name="connsiteY1" fmla="*/ 30401 h 280645"/>
                <a:gd name="connsiteX2" fmla="*/ 143120 w 406990"/>
                <a:gd name="connsiteY2" fmla="*/ 8693 h 280645"/>
                <a:gd name="connsiteX3" fmla="*/ 50194 w 406990"/>
                <a:gd name="connsiteY3" fmla="*/ 72121 h 280645"/>
                <a:gd name="connsiteX4" fmla="*/ 21705 w 406990"/>
                <a:gd name="connsiteY4" fmla="*/ 111467 h 280645"/>
                <a:gd name="connsiteX5" fmla="*/ 0 w 406990"/>
                <a:gd name="connsiteY5" fmla="*/ 158614 h 280645"/>
                <a:gd name="connsiteX6" fmla="*/ 315407 w 406990"/>
                <a:gd name="connsiteY6" fmla="*/ 270885 h 280645"/>
                <a:gd name="connsiteX7" fmla="*/ 406298 w 406990"/>
                <a:gd name="connsiteY7" fmla="*/ 229843 h 280645"/>
                <a:gd name="connsiteX8" fmla="*/ 401550 w 406990"/>
                <a:gd name="connsiteY8" fmla="*/ 171164 h 280645"/>
                <a:gd name="connsiteX9" fmla="*/ 397141 w 406990"/>
                <a:gd name="connsiteY9" fmla="*/ 156240 h 280645"/>
                <a:gd name="connsiteX10" fmla="*/ 360174 w 406990"/>
                <a:gd name="connsiteY10" fmla="*/ 88063 h 28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6990" h="280645">
                  <a:moveTo>
                    <a:pt x="360174" y="88063"/>
                  </a:moveTo>
                  <a:cubicBezTo>
                    <a:pt x="342878" y="65338"/>
                    <a:pt x="321511" y="45665"/>
                    <a:pt x="297771" y="30401"/>
                  </a:cubicBezTo>
                  <a:cubicBezTo>
                    <a:pt x="251647" y="1231"/>
                    <a:pt x="195688" y="-8944"/>
                    <a:pt x="143120" y="8693"/>
                  </a:cubicBezTo>
                  <a:cubicBezTo>
                    <a:pt x="107510" y="20565"/>
                    <a:pt x="75630" y="43290"/>
                    <a:pt x="50194" y="72121"/>
                  </a:cubicBezTo>
                  <a:cubicBezTo>
                    <a:pt x="39341" y="84332"/>
                    <a:pt x="29845" y="97560"/>
                    <a:pt x="21705" y="111467"/>
                  </a:cubicBezTo>
                  <a:cubicBezTo>
                    <a:pt x="12888" y="126391"/>
                    <a:pt x="5426" y="142333"/>
                    <a:pt x="0" y="158614"/>
                  </a:cubicBezTo>
                  <a:cubicBezTo>
                    <a:pt x="69864" y="254264"/>
                    <a:pt x="193653" y="302768"/>
                    <a:pt x="315407" y="270885"/>
                  </a:cubicBezTo>
                  <a:cubicBezTo>
                    <a:pt x="348643" y="262066"/>
                    <a:pt x="379505" y="248159"/>
                    <a:pt x="406298" y="229843"/>
                  </a:cubicBezTo>
                  <a:cubicBezTo>
                    <a:pt x="407994" y="210849"/>
                    <a:pt x="406637" y="191176"/>
                    <a:pt x="401550" y="171164"/>
                  </a:cubicBezTo>
                  <a:cubicBezTo>
                    <a:pt x="400193" y="166076"/>
                    <a:pt x="398837" y="160988"/>
                    <a:pt x="397141" y="156240"/>
                  </a:cubicBezTo>
                  <a:cubicBezTo>
                    <a:pt x="388662" y="131818"/>
                    <a:pt x="376114" y="108753"/>
                    <a:pt x="360174" y="8806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5" name="Freeform 2112">
              <a:extLst>
                <a:ext uri="{FF2B5EF4-FFF2-40B4-BE49-F238E27FC236}">
                  <a16:creationId xmlns:a16="http://schemas.microsoft.com/office/drawing/2014/main" id="{54753319-2BDC-A5CD-ACC2-A0723376D9F2}"/>
                </a:ext>
              </a:extLst>
            </p:cNvPr>
            <p:cNvSpPr>
              <a:spLocks/>
            </p:cNvSpPr>
            <p:nvPr/>
          </p:nvSpPr>
          <p:spPr>
            <a:xfrm>
              <a:off x="4791963" y="1256686"/>
              <a:ext cx="46558" cy="32520"/>
            </a:xfrm>
            <a:custGeom>
              <a:avLst/>
              <a:gdLst>
                <a:gd name="connsiteX0" fmla="*/ 21877 w 46558"/>
                <a:gd name="connsiteY0" fmla="*/ 31884 h 32520"/>
                <a:gd name="connsiteX1" fmla="*/ 5937 w 46558"/>
                <a:gd name="connsiteY1" fmla="*/ 25778 h 32520"/>
                <a:gd name="connsiteX2" fmla="*/ 510 w 46558"/>
                <a:gd name="connsiteY2" fmla="*/ 10515 h 32520"/>
                <a:gd name="connsiteX3" fmla="*/ 8650 w 46558"/>
                <a:gd name="connsiteY3" fmla="*/ 2035 h 32520"/>
                <a:gd name="connsiteX4" fmla="*/ 20520 w 46558"/>
                <a:gd name="connsiteY4" fmla="*/ 0 h 32520"/>
                <a:gd name="connsiteX5" fmla="*/ 40869 w 46558"/>
                <a:gd name="connsiteY5" fmla="*/ 6445 h 32520"/>
                <a:gd name="connsiteX6" fmla="*/ 44260 w 46558"/>
                <a:gd name="connsiteY6" fmla="*/ 26117 h 32520"/>
                <a:gd name="connsiteX7" fmla="*/ 21877 w 46558"/>
                <a:gd name="connsiteY7" fmla="*/ 31884 h 3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558" h="32520">
                  <a:moveTo>
                    <a:pt x="21877" y="31884"/>
                  </a:moveTo>
                  <a:cubicBezTo>
                    <a:pt x="16111" y="30866"/>
                    <a:pt x="10346" y="29509"/>
                    <a:pt x="5937" y="25778"/>
                  </a:cubicBezTo>
                  <a:cubicBezTo>
                    <a:pt x="1528" y="22047"/>
                    <a:pt x="-1185" y="15942"/>
                    <a:pt x="510" y="10515"/>
                  </a:cubicBezTo>
                  <a:cubicBezTo>
                    <a:pt x="1867" y="6784"/>
                    <a:pt x="4919" y="3731"/>
                    <a:pt x="8650" y="2035"/>
                  </a:cubicBezTo>
                  <a:cubicBezTo>
                    <a:pt x="12381" y="339"/>
                    <a:pt x="16450" y="0"/>
                    <a:pt x="20520" y="0"/>
                  </a:cubicBezTo>
                  <a:cubicBezTo>
                    <a:pt x="27642" y="0"/>
                    <a:pt x="35442" y="1696"/>
                    <a:pt x="40869" y="6445"/>
                  </a:cubicBezTo>
                  <a:cubicBezTo>
                    <a:pt x="46295" y="11193"/>
                    <a:pt x="48669" y="20012"/>
                    <a:pt x="44260" y="26117"/>
                  </a:cubicBezTo>
                  <a:cubicBezTo>
                    <a:pt x="39512" y="32901"/>
                    <a:pt x="30016" y="33240"/>
                    <a:pt x="21877" y="31884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6" name="Freeform 2113">
              <a:extLst>
                <a:ext uri="{FF2B5EF4-FFF2-40B4-BE49-F238E27FC236}">
                  <a16:creationId xmlns:a16="http://schemas.microsoft.com/office/drawing/2014/main" id="{D99E3D11-3EDE-24F3-DE52-A4E20A93EF1B}"/>
                </a:ext>
              </a:extLst>
            </p:cNvPr>
            <p:cNvSpPr>
              <a:spLocks/>
            </p:cNvSpPr>
            <p:nvPr/>
          </p:nvSpPr>
          <p:spPr>
            <a:xfrm>
              <a:off x="4813199" y="904142"/>
              <a:ext cx="124696" cy="92809"/>
            </a:xfrm>
            <a:custGeom>
              <a:avLst/>
              <a:gdLst>
                <a:gd name="connsiteX0" fmla="*/ 123751 w 124696"/>
                <a:gd name="connsiteY0" fmla="*/ 60165 h 92809"/>
                <a:gd name="connsiteX1" fmla="*/ 83392 w 124696"/>
                <a:gd name="connsiteY1" fmla="*/ 92727 h 92809"/>
                <a:gd name="connsiteX2" fmla="*/ 25059 w 124696"/>
                <a:gd name="connsiteY2" fmla="*/ 72376 h 92809"/>
                <a:gd name="connsiteX3" fmla="*/ 7084 w 124696"/>
                <a:gd name="connsiteY3" fmla="*/ 55417 h 92809"/>
                <a:gd name="connsiteX4" fmla="*/ 301 w 124696"/>
                <a:gd name="connsiteY4" fmla="*/ 32691 h 92809"/>
                <a:gd name="connsiteX5" fmla="*/ 7423 w 124696"/>
                <a:gd name="connsiteY5" fmla="*/ 19124 h 92809"/>
                <a:gd name="connsiteX6" fmla="*/ 97976 w 124696"/>
                <a:gd name="connsiteY6" fmla="*/ 11661 h 92809"/>
                <a:gd name="connsiteX7" fmla="*/ 120699 w 124696"/>
                <a:gd name="connsiteY7" fmla="*/ 33369 h 92809"/>
                <a:gd name="connsiteX8" fmla="*/ 123751 w 124696"/>
                <a:gd name="connsiteY8" fmla="*/ 60165 h 9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696" h="92809">
                  <a:moveTo>
                    <a:pt x="123751" y="60165"/>
                  </a:moveTo>
                  <a:cubicBezTo>
                    <a:pt x="119342" y="79838"/>
                    <a:pt x="102724" y="91710"/>
                    <a:pt x="83392" y="92727"/>
                  </a:cubicBezTo>
                  <a:cubicBezTo>
                    <a:pt x="64400" y="93745"/>
                    <a:pt x="43373" y="85265"/>
                    <a:pt x="25059" y="72376"/>
                  </a:cubicBezTo>
                  <a:cubicBezTo>
                    <a:pt x="18615" y="67627"/>
                    <a:pt x="12172" y="62200"/>
                    <a:pt x="7084" y="55417"/>
                  </a:cubicBezTo>
                  <a:cubicBezTo>
                    <a:pt x="2336" y="48633"/>
                    <a:pt x="-1055" y="40153"/>
                    <a:pt x="301" y="32691"/>
                  </a:cubicBezTo>
                  <a:cubicBezTo>
                    <a:pt x="980" y="27264"/>
                    <a:pt x="4032" y="22855"/>
                    <a:pt x="7423" y="19124"/>
                  </a:cubicBezTo>
                  <a:cubicBezTo>
                    <a:pt x="28451" y="-3263"/>
                    <a:pt x="65757" y="-6315"/>
                    <a:pt x="97976" y="11661"/>
                  </a:cubicBezTo>
                  <a:cubicBezTo>
                    <a:pt x="106793" y="16749"/>
                    <a:pt x="115950" y="23533"/>
                    <a:pt x="120699" y="33369"/>
                  </a:cubicBezTo>
                  <a:cubicBezTo>
                    <a:pt x="125107" y="42527"/>
                    <a:pt x="125447" y="52025"/>
                    <a:pt x="123751" y="60165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7" name="Freeform 2114">
              <a:extLst>
                <a:ext uri="{FF2B5EF4-FFF2-40B4-BE49-F238E27FC236}">
                  <a16:creationId xmlns:a16="http://schemas.microsoft.com/office/drawing/2014/main" id="{54DFF47B-B186-A3E3-2216-950772A4F9E8}"/>
                </a:ext>
              </a:extLst>
            </p:cNvPr>
            <p:cNvSpPr>
              <a:spLocks/>
            </p:cNvSpPr>
            <p:nvPr/>
          </p:nvSpPr>
          <p:spPr>
            <a:xfrm>
              <a:off x="4849955" y="915803"/>
              <a:ext cx="52750" cy="42852"/>
            </a:xfrm>
            <a:custGeom>
              <a:avLst/>
              <a:gdLst>
                <a:gd name="connsiteX0" fmla="*/ 38497 w 52750"/>
                <a:gd name="connsiteY0" fmla="*/ 41720 h 42852"/>
                <a:gd name="connsiteX1" fmla="*/ 3904 w 52750"/>
                <a:gd name="connsiteY1" fmla="*/ 28492 h 42852"/>
                <a:gd name="connsiteX2" fmla="*/ 4243 w 52750"/>
                <a:gd name="connsiteY2" fmla="*/ 4749 h 42852"/>
                <a:gd name="connsiteX3" fmla="*/ 17131 w 52750"/>
                <a:gd name="connsiteY3" fmla="*/ 0 h 42852"/>
                <a:gd name="connsiteX4" fmla="*/ 30697 w 52750"/>
                <a:gd name="connsiteY4" fmla="*/ 3053 h 42852"/>
                <a:gd name="connsiteX5" fmla="*/ 46976 w 52750"/>
                <a:gd name="connsiteY5" fmla="*/ 12550 h 42852"/>
                <a:gd name="connsiteX6" fmla="*/ 52063 w 52750"/>
                <a:gd name="connsiteY6" fmla="*/ 29848 h 42852"/>
                <a:gd name="connsiteX7" fmla="*/ 38497 w 52750"/>
                <a:gd name="connsiteY7" fmla="*/ 41720 h 42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750" h="42852">
                  <a:moveTo>
                    <a:pt x="38497" y="41720"/>
                  </a:moveTo>
                  <a:cubicBezTo>
                    <a:pt x="25610" y="45451"/>
                    <a:pt x="11026" y="39685"/>
                    <a:pt x="3904" y="28492"/>
                  </a:cubicBezTo>
                  <a:cubicBezTo>
                    <a:pt x="-844" y="21369"/>
                    <a:pt x="-1861" y="10854"/>
                    <a:pt x="4243" y="4749"/>
                  </a:cubicBezTo>
                  <a:cubicBezTo>
                    <a:pt x="7635" y="1357"/>
                    <a:pt x="12383" y="0"/>
                    <a:pt x="17131" y="0"/>
                  </a:cubicBezTo>
                  <a:cubicBezTo>
                    <a:pt x="21879" y="0"/>
                    <a:pt x="26288" y="1357"/>
                    <a:pt x="30697" y="3053"/>
                  </a:cubicBezTo>
                  <a:cubicBezTo>
                    <a:pt x="36801" y="5088"/>
                    <a:pt x="42567" y="7801"/>
                    <a:pt x="46976" y="12550"/>
                  </a:cubicBezTo>
                  <a:cubicBezTo>
                    <a:pt x="51385" y="16959"/>
                    <a:pt x="54098" y="23743"/>
                    <a:pt x="52063" y="29848"/>
                  </a:cubicBezTo>
                  <a:cubicBezTo>
                    <a:pt x="50367" y="36293"/>
                    <a:pt x="44602" y="40024"/>
                    <a:pt x="38497" y="41720"/>
                  </a:cubicBezTo>
                  <a:close/>
                </a:path>
              </a:pathLst>
            </a:custGeom>
            <a:solidFill>
              <a:srgbClr val="FFFFFF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B1EB7CD-A537-2A86-1BF3-BF2DA349E6F1}"/>
              </a:ext>
            </a:extLst>
          </p:cNvPr>
          <p:cNvGrpSpPr>
            <a:grpSpLocks/>
          </p:cNvGrpSpPr>
          <p:nvPr/>
        </p:nvGrpSpPr>
        <p:grpSpPr>
          <a:xfrm rot="19026298">
            <a:off x="9849196" y="4735966"/>
            <a:ext cx="199407" cy="151049"/>
            <a:chOff x="4924957" y="5646255"/>
            <a:chExt cx="1029651" cy="784372"/>
          </a:xfrm>
        </p:grpSpPr>
        <p:sp>
          <p:nvSpPr>
            <p:cNvPr id="467" name="Freeform: Shape 4275">
              <a:extLst>
                <a:ext uri="{FF2B5EF4-FFF2-40B4-BE49-F238E27FC236}">
                  <a16:creationId xmlns:a16="http://schemas.microsoft.com/office/drawing/2014/main" id="{DA7F6EC5-C0B3-40E1-F04A-8630564B7B11}"/>
                </a:ext>
              </a:extLst>
            </p:cNvPr>
            <p:cNvSpPr>
              <a:spLocks/>
            </p:cNvSpPr>
            <p:nvPr/>
          </p:nvSpPr>
          <p:spPr>
            <a:xfrm>
              <a:off x="4924957" y="5646255"/>
              <a:ext cx="1029651" cy="784372"/>
            </a:xfrm>
            <a:custGeom>
              <a:avLst/>
              <a:gdLst>
                <a:gd name="connsiteX0" fmla="*/ 18007 w 1029651"/>
                <a:gd name="connsiteY0" fmla="*/ 459780 h 784372"/>
                <a:gd name="connsiteX1" fmla="*/ 128782 w 1029651"/>
                <a:gd name="connsiteY1" fmla="*/ 599036 h 784372"/>
                <a:gd name="connsiteX2" fmla="*/ 300995 w 1029651"/>
                <a:gd name="connsiteY2" fmla="*/ 737148 h 784372"/>
                <a:gd name="connsiteX3" fmla="*/ 698663 w 1029651"/>
                <a:gd name="connsiteY3" fmla="*/ 768867 h 784372"/>
                <a:gd name="connsiteX4" fmla="*/ 967554 w 1029651"/>
                <a:gd name="connsiteY4" fmla="*/ 599703 h 784372"/>
                <a:gd name="connsiteX5" fmla="*/ 983937 w 1029651"/>
                <a:gd name="connsiteY5" fmla="*/ 572271 h 784372"/>
                <a:gd name="connsiteX6" fmla="*/ 1028990 w 1029651"/>
                <a:gd name="connsiteY6" fmla="*/ 427395 h 784372"/>
                <a:gd name="connsiteX7" fmla="*/ 984509 w 1029651"/>
                <a:gd name="connsiteY7" fmla="*/ 253278 h 784372"/>
                <a:gd name="connsiteX8" fmla="*/ 766100 w 1029651"/>
                <a:gd name="connsiteY8" fmla="*/ 32775 h 784372"/>
                <a:gd name="connsiteX9" fmla="*/ 543882 w 1029651"/>
                <a:gd name="connsiteY9" fmla="*/ 485 h 784372"/>
                <a:gd name="connsiteX10" fmla="*/ 364621 w 1029651"/>
                <a:gd name="connsiteY10" fmla="*/ 42681 h 784372"/>
                <a:gd name="connsiteX11" fmla="*/ 192695 w 1029651"/>
                <a:gd name="connsiteY11" fmla="*/ 96878 h 784372"/>
                <a:gd name="connsiteX12" fmla="*/ 72394 w 1029651"/>
                <a:gd name="connsiteY12" fmla="*/ 203748 h 784372"/>
                <a:gd name="connsiteX13" fmla="*/ 18007 w 1029651"/>
                <a:gd name="connsiteY13" fmla="*/ 459780 h 78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29651" h="784372">
                  <a:moveTo>
                    <a:pt x="18007" y="459780"/>
                  </a:moveTo>
                  <a:cubicBezTo>
                    <a:pt x="30675" y="490546"/>
                    <a:pt x="107351" y="572080"/>
                    <a:pt x="128782" y="599036"/>
                  </a:cubicBezTo>
                  <a:cubicBezTo>
                    <a:pt x="179741" y="663330"/>
                    <a:pt x="214412" y="703240"/>
                    <a:pt x="300995" y="737148"/>
                  </a:cubicBezTo>
                  <a:cubicBezTo>
                    <a:pt x="428915" y="787155"/>
                    <a:pt x="573219" y="796965"/>
                    <a:pt x="698663" y="768867"/>
                  </a:cubicBezTo>
                  <a:cubicBezTo>
                    <a:pt x="812201" y="743244"/>
                    <a:pt x="910594" y="686475"/>
                    <a:pt x="967554" y="599703"/>
                  </a:cubicBezTo>
                  <a:cubicBezTo>
                    <a:pt x="973459" y="590749"/>
                    <a:pt x="978794" y="581605"/>
                    <a:pt x="983937" y="572271"/>
                  </a:cubicBezTo>
                  <a:cubicBezTo>
                    <a:pt x="1008702" y="526932"/>
                    <a:pt x="1023942" y="477402"/>
                    <a:pt x="1028990" y="427395"/>
                  </a:cubicBezTo>
                  <a:cubicBezTo>
                    <a:pt x="1034610" y="372246"/>
                    <a:pt x="1003082" y="305761"/>
                    <a:pt x="984509" y="253278"/>
                  </a:cubicBezTo>
                  <a:cubicBezTo>
                    <a:pt x="948694" y="151742"/>
                    <a:pt x="889544" y="75161"/>
                    <a:pt x="766100" y="32775"/>
                  </a:cubicBezTo>
                  <a:cubicBezTo>
                    <a:pt x="682280" y="3819"/>
                    <a:pt x="637417" y="-1896"/>
                    <a:pt x="543882" y="485"/>
                  </a:cubicBezTo>
                  <a:cubicBezTo>
                    <a:pt x="476540" y="2295"/>
                    <a:pt x="402436" y="33251"/>
                    <a:pt x="364621" y="42681"/>
                  </a:cubicBezTo>
                  <a:cubicBezTo>
                    <a:pt x="296994" y="59159"/>
                    <a:pt x="246797" y="64112"/>
                    <a:pt x="192695" y="96878"/>
                  </a:cubicBezTo>
                  <a:cubicBezTo>
                    <a:pt x="143356" y="126786"/>
                    <a:pt x="101922" y="162696"/>
                    <a:pt x="72394" y="203748"/>
                  </a:cubicBezTo>
                  <a:cubicBezTo>
                    <a:pt x="8386" y="293283"/>
                    <a:pt x="-21998" y="362244"/>
                    <a:pt x="18007" y="459780"/>
                  </a:cubicBezTo>
                </a:path>
              </a:pathLst>
            </a:custGeom>
            <a:solidFill>
              <a:schemeClr val="tx2">
                <a:lumMod val="40000"/>
                <a:lumOff val="60000"/>
                <a:alpha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68" name="Freeform: Shape 4276">
              <a:extLst>
                <a:ext uri="{FF2B5EF4-FFF2-40B4-BE49-F238E27FC236}">
                  <a16:creationId xmlns:a16="http://schemas.microsoft.com/office/drawing/2014/main" id="{1FAEDF69-2499-311B-5901-D7DD0DE3B099}"/>
                </a:ext>
              </a:extLst>
            </p:cNvPr>
            <p:cNvSpPr>
              <a:spLocks/>
            </p:cNvSpPr>
            <p:nvPr/>
          </p:nvSpPr>
          <p:spPr>
            <a:xfrm>
              <a:off x="4947816" y="5678177"/>
              <a:ext cx="611298" cy="729622"/>
            </a:xfrm>
            <a:custGeom>
              <a:avLst/>
              <a:gdLst>
                <a:gd name="connsiteX0" fmla="*/ 313833 w 611298"/>
                <a:gd name="connsiteY0" fmla="*/ 557204 h 729622"/>
                <a:gd name="connsiteX1" fmla="*/ 223821 w 611298"/>
                <a:gd name="connsiteY1" fmla="*/ 427664 h 729622"/>
                <a:gd name="connsiteX2" fmla="*/ 268017 w 611298"/>
                <a:gd name="connsiteY2" fmla="*/ 189539 h 729622"/>
                <a:gd name="connsiteX3" fmla="*/ 365839 w 611298"/>
                <a:gd name="connsiteY3" fmla="*/ 90098 h 729622"/>
                <a:gd name="connsiteX4" fmla="*/ 505571 w 611298"/>
                <a:gd name="connsiteY4" fmla="*/ 39615 h 729622"/>
                <a:gd name="connsiteX5" fmla="*/ 611298 w 611298"/>
                <a:gd name="connsiteY5" fmla="*/ 5706 h 729622"/>
                <a:gd name="connsiteX6" fmla="*/ 498618 w 611298"/>
                <a:gd name="connsiteY6" fmla="*/ 468 h 729622"/>
                <a:gd name="connsiteX7" fmla="*/ 334311 w 611298"/>
                <a:gd name="connsiteY7" fmla="*/ 39711 h 729622"/>
                <a:gd name="connsiteX8" fmla="*/ 176673 w 611298"/>
                <a:gd name="connsiteY8" fmla="*/ 90193 h 729622"/>
                <a:gd name="connsiteX9" fmla="*/ 66373 w 611298"/>
                <a:gd name="connsiteY9" fmla="*/ 189634 h 729622"/>
                <a:gd name="connsiteX10" fmla="*/ 16557 w 611298"/>
                <a:gd name="connsiteY10" fmla="*/ 427759 h 729622"/>
                <a:gd name="connsiteX11" fmla="*/ 118094 w 611298"/>
                <a:gd name="connsiteY11" fmla="*/ 557299 h 729622"/>
                <a:gd name="connsiteX12" fmla="*/ 275923 w 611298"/>
                <a:gd name="connsiteY12" fmla="*/ 685791 h 729622"/>
                <a:gd name="connsiteX13" fmla="*/ 588343 w 611298"/>
                <a:gd name="connsiteY13" fmla="*/ 724463 h 729622"/>
                <a:gd name="connsiteX14" fmla="*/ 453850 w 611298"/>
                <a:gd name="connsiteY14" fmla="*/ 685791 h 729622"/>
                <a:gd name="connsiteX15" fmla="*/ 313928 w 611298"/>
                <a:gd name="connsiteY15" fmla="*/ 557299 h 72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1298" h="729622">
                  <a:moveTo>
                    <a:pt x="313833" y="557204"/>
                  </a:moveTo>
                  <a:cubicBezTo>
                    <a:pt x="296402" y="532058"/>
                    <a:pt x="234108" y="456334"/>
                    <a:pt x="223821" y="427664"/>
                  </a:cubicBezTo>
                  <a:cubicBezTo>
                    <a:pt x="191246" y="336986"/>
                    <a:pt x="216011" y="272787"/>
                    <a:pt x="268017" y="189539"/>
                  </a:cubicBezTo>
                  <a:cubicBezTo>
                    <a:pt x="292116" y="151344"/>
                    <a:pt x="325739" y="117911"/>
                    <a:pt x="365839" y="90098"/>
                  </a:cubicBezTo>
                  <a:cubicBezTo>
                    <a:pt x="409845" y="59618"/>
                    <a:pt x="450612" y="55046"/>
                    <a:pt x="505571" y="39615"/>
                  </a:cubicBezTo>
                  <a:cubicBezTo>
                    <a:pt x="528907" y="32948"/>
                    <a:pt x="569293" y="14755"/>
                    <a:pt x="611298" y="5706"/>
                  </a:cubicBezTo>
                  <a:cubicBezTo>
                    <a:pt x="578342" y="277"/>
                    <a:pt x="545004" y="-771"/>
                    <a:pt x="498618" y="468"/>
                  </a:cubicBezTo>
                  <a:cubicBezTo>
                    <a:pt x="436896" y="2087"/>
                    <a:pt x="368887" y="30948"/>
                    <a:pt x="334311" y="39711"/>
                  </a:cubicBezTo>
                  <a:cubicBezTo>
                    <a:pt x="272304" y="55046"/>
                    <a:pt x="226298" y="59618"/>
                    <a:pt x="176673" y="90193"/>
                  </a:cubicBezTo>
                  <a:cubicBezTo>
                    <a:pt x="131429" y="118006"/>
                    <a:pt x="93519" y="151439"/>
                    <a:pt x="66373" y="189634"/>
                  </a:cubicBezTo>
                  <a:cubicBezTo>
                    <a:pt x="7699" y="272883"/>
                    <a:pt x="-20209" y="336986"/>
                    <a:pt x="16557" y="427759"/>
                  </a:cubicBezTo>
                  <a:cubicBezTo>
                    <a:pt x="28178" y="456429"/>
                    <a:pt x="98472" y="532153"/>
                    <a:pt x="118094" y="557299"/>
                  </a:cubicBezTo>
                  <a:cubicBezTo>
                    <a:pt x="164862" y="617116"/>
                    <a:pt x="196675" y="654264"/>
                    <a:pt x="275923" y="685791"/>
                  </a:cubicBezTo>
                  <a:cubicBezTo>
                    <a:pt x="375840" y="725415"/>
                    <a:pt x="486616" y="737798"/>
                    <a:pt x="588343" y="724463"/>
                  </a:cubicBezTo>
                  <a:cubicBezTo>
                    <a:pt x="542528" y="717891"/>
                    <a:pt x="496998" y="705127"/>
                    <a:pt x="453850" y="685791"/>
                  </a:cubicBezTo>
                  <a:cubicBezTo>
                    <a:pt x="383556" y="654264"/>
                    <a:pt x="355362" y="617116"/>
                    <a:pt x="313928" y="557299"/>
                  </a:cubicBezTo>
                  <a:close/>
                </a:path>
              </a:pathLst>
            </a:custGeom>
            <a:solidFill>
              <a:srgbClr val="590995">
                <a:alpha val="81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69" name="Freeform: Shape 4277">
              <a:extLst>
                <a:ext uri="{FF2B5EF4-FFF2-40B4-BE49-F238E27FC236}">
                  <a16:creationId xmlns:a16="http://schemas.microsoft.com/office/drawing/2014/main" id="{286A5A2A-C0CD-4379-4C29-23CC1C039D90}"/>
                </a:ext>
              </a:extLst>
            </p:cNvPr>
            <p:cNvSpPr>
              <a:spLocks/>
            </p:cNvSpPr>
            <p:nvPr/>
          </p:nvSpPr>
          <p:spPr>
            <a:xfrm>
              <a:off x="5170810" y="5682458"/>
              <a:ext cx="734687" cy="718661"/>
            </a:xfrm>
            <a:custGeom>
              <a:avLst/>
              <a:gdLst>
                <a:gd name="connsiteX0" fmla="*/ 677791 w 734687"/>
                <a:gd name="connsiteY0" fmla="*/ 552069 h 718661"/>
                <a:gd name="connsiteX1" fmla="*/ 692746 w 734687"/>
                <a:gd name="connsiteY1" fmla="*/ 526542 h 718661"/>
                <a:gd name="connsiteX2" fmla="*/ 734084 w 734687"/>
                <a:gd name="connsiteY2" fmla="*/ 391859 h 718661"/>
                <a:gd name="connsiteX3" fmla="*/ 693222 w 734687"/>
                <a:gd name="connsiteY3" fmla="*/ 229934 h 718661"/>
                <a:gd name="connsiteX4" fmla="*/ 493006 w 734687"/>
                <a:gd name="connsiteY4" fmla="*/ 24860 h 718661"/>
                <a:gd name="connsiteX5" fmla="*/ 402138 w 734687"/>
                <a:gd name="connsiteY5" fmla="*/ 0 h 718661"/>
                <a:gd name="connsiteX6" fmla="*/ 296410 w 734687"/>
                <a:gd name="connsiteY6" fmla="*/ 33909 h 718661"/>
                <a:gd name="connsiteX7" fmla="*/ 156678 w 734687"/>
                <a:gd name="connsiteY7" fmla="*/ 84392 h 718661"/>
                <a:gd name="connsiteX8" fmla="*/ 58857 w 734687"/>
                <a:gd name="connsiteY8" fmla="*/ 183833 h 718661"/>
                <a:gd name="connsiteX9" fmla="*/ 14661 w 734687"/>
                <a:gd name="connsiteY9" fmla="*/ 421958 h 718661"/>
                <a:gd name="connsiteX10" fmla="*/ 104672 w 734687"/>
                <a:gd name="connsiteY10" fmla="*/ 551498 h 718661"/>
                <a:gd name="connsiteX11" fmla="*/ 244594 w 734687"/>
                <a:gd name="connsiteY11" fmla="*/ 679990 h 718661"/>
                <a:gd name="connsiteX12" fmla="*/ 379087 w 734687"/>
                <a:gd name="connsiteY12" fmla="*/ 718661 h 718661"/>
                <a:gd name="connsiteX13" fmla="*/ 431189 w 734687"/>
                <a:gd name="connsiteY13" fmla="*/ 709422 h 718661"/>
                <a:gd name="connsiteX14" fmla="*/ 677696 w 734687"/>
                <a:gd name="connsiteY14" fmla="*/ 552069 h 71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4687" h="718661">
                  <a:moveTo>
                    <a:pt x="677791" y="552069"/>
                  </a:moveTo>
                  <a:cubicBezTo>
                    <a:pt x="683221" y="543782"/>
                    <a:pt x="688173" y="535210"/>
                    <a:pt x="692746" y="526542"/>
                  </a:cubicBezTo>
                  <a:cubicBezTo>
                    <a:pt x="715510" y="484442"/>
                    <a:pt x="729417" y="438341"/>
                    <a:pt x="734084" y="391859"/>
                  </a:cubicBezTo>
                  <a:cubicBezTo>
                    <a:pt x="739227" y="340614"/>
                    <a:pt x="710271" y="278702"/>
                    <a:pt x="693222" y="229934"/>
                  </a:cubicBezTo>
                  <a:cubicBezTo>
                    <a:pt x="660456" y="135446"/>
                    <a:pt x="606163" y="64294"/>
                    <a:pt x="493006" y="24860"/>
                  </a:cubicBezTo>
                  <a:cubicBezTo>
                    <a:pt x="457764" y="12478"/>
                    <a:pt x="430046" y="4667"/>
                    <a:pt x="402138" y="0"/>
                  </a:cubicBezTo>
                  <a:cubicBezTo>
                    <a:pt x="360037" y="9144"/>
                    <a:pt x="319747" y="27337"/>
                    <a:pt x="296410" y="33909"/>
                  </a:cubicBezTo>
                  <a:cubicBezTo>
                    <a:pt x="241451" y="49244"/>
                    <a:pt x="200684" y="53816"/>
                    <a:pt x="156678" y="84392"/>
                  </a:cubicBezTo>
                  <a:cubicBezTo>
                    <a:pt x="116578" y="112205"/>
                    <a:pt x="82955" y="145637"/>
                    <a:pt x="58857" y="183833"/>
                  </a:cubicBezTo>
                  <a:cubicBezTo>
                    <a:pt x="6850" y="267081"/>
                    <a:pt x="-17915" y="331184"/>
                    <a:pt x="14661" y="421958"/>
                  </a:cubicBezTo>
                  <a:cubicBezTo>
                    <a:pt x="24948" y="450628"/>
                    <a:pt x="87241" y="526352"/>
                    <a:pt x="104672" y="551498"/>
                  </a:cubicBezTo>
                  <a:cubicBezTo>
                    <a:pt x="146106" y="611315"/>
                    <a:pt x="174300" y="648462"/>
                    <a:pt x="244594" y="679990"/>
                  </a:cubicBezTo>
                  <a:cubicBezTo>
                    <a:pt x="287838" y="699326"/>
                    <a:pt x="333367" y="712089"/>
                    <a:pt x="379087" y="718661"/>
                  </a:cubicBezTo>
                  <a:cubicBezTo>
                    <a:pt x="396804" y="716375"/>
                    <a:pt x="414235" y="713327"/>
                    <a:pt x="431189" y="709422"/>
                  </a:cubicBezTo>
                  <a:cubicBezTo>
                    <a:pt x="535297" y="685514"/>
                    <a:pt x="625499" y="632841"/>
                    <a:pt x="677696" y="552069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70" name="Freeform: Shape 4278">
              <a:extLst>
                <a:ext uri="{FF2B5EF4-FFF2-40B4-BE49-F238E27FC236}">
                  <a16:creationId xmlns:a16="http://schemas.microsoft.com/office/drawing/2014/main" id="{B2827117-B290-9DB8-BBEA-539D1A72D657}"/>
                </a:ext>
              </a:extLst>
            </p:cNvPr>
            <p:cNvSpPr>
              <a:spLocks/>
            </p:cNvSpPr>
            <p:nvPr/>
          </p:nvSpPr>
          <p:spPr>
            <a:xfrm>
              <a:off x="5616584" y="5775613"/>
              <a:ext cx="265962" cy="269081"/>
            </a:xfrm>
            <a:custGeom>
              <a:avLst/>
              <a:gdLst>
                <a:gd name="connsiteX0" fmla="*/ 245351 w 265962"/>
                <a:gd name="connsiteY0" fmla="*/ 206788 h 269081"/>
                <a:gd name="connsiteX1" fmla="*/ 250781 w 265962"/>
                <a:gd name="connsiteY1" fmla="*/ 197263 h 269081"/>
                <a:gd name="connsiteX2" fmla="*/ 265735 w 265962"/>
                <a:gd name="connsiteY2" fmla="*/ 146780 h 269081"/>
                <a:gd name="connsiteX3" fmla="*/ 250971 w 265962"/>
                <a:gd name="connsiteY3" fmla="*/ 86106 h 269081"/>
                <a:gd name="connsiteX4" fmla="*/ 178486 w 265962"/>
                <a:gd name="connsiteY4" fmla="*/ 9335 h 269081"/>
                <a:gd name="connsiteX5" fmla="*/ 145625 w 265962"/>
                <a:gd name="connsiteY5" fmla="*/ 0 h 269081"/>
                <a:gd name="connsiteX6" fmla="*/ 107334 w 265962"/>
                <a:gd name="connsiteY6" fmla="*/ 12764 h 269081"/>
                <a:gd name="connsiteX7" fmla="*/ 56756 w 265962"/>
                <a:gd name="connsiteY7" fmla="*/ 31623 h 269081"/>
                <a:gd name="connsiteX8" fmla="*/ 21323 w 265962"/>
                <a:gd name="connsiteY8" fmla="*/ 68866 h 269081"/>
                <a:gd name="connsiteX9" fmla="*/ 5321 w 265962"/>
                <a:gd name="connsiteY9" fmla="*/ 158020 h 269081"/>
                <a:gd name="connsiteX10" fmla="*/ 37897 w 265962"/>
                <a:gd name="connsiteY10" fmla="*/ 206502 h 269081"/>
                <a:gd name="connsiteX11" fmla="*/ 88570 w 265962"/>
                <a:gd name="connsiteY11" fmla="*/ 254603 h 269081"/>
                <a:gd name="connsiteX12" fmla="*/ 137243 w 265962"/>
                <a:gd name="connsiteY12" fmla="*/ 269081 h 269081"/>
                <a:gd name="connsiteX13" fmla="*/ 156102 w 265962"/>
                <a:gd name="connsiteY13" fmla="*/ 265652 h 269081"/>
                <a:gd name="connsiteX14" fmla="*/ 245256 w 265962"/>
                <a:gd name="connsiteY14" fmla="*/ 206692 h 26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5962" h="269081">
                  <a:moveTo>
                    <a:pt x="245351" y="206788"/>
                  </a:moveTo>
                  <a:cubicBezTo>
                    <a:pt x="247352" y="203644"/>
                    <a:pt x="249066" y="200501"/>
                    <a:pt x="250781" y="197263"/>
                  </a:cubicBezTo>
                  <a:cubicBezTo>
                    <a:pt x="258972" y="181451"/>
                    <a:pt x="264020" y="164211"/>
                    <a:pt x="265735" y="146780"/>
                  </a:cubicBezTo>
                  <a:cubicBezTo>
                    <a:pt x="267640" y="127540"/>
                    <a:pt x="257162" y="104394"/>
                    <a:pt x="250971" y="86106"/>
                  </a:cubicBezTo>
                  <a:cubicBezTo>
                    <a:pt x="239065" y="50768"/>
                    <a:pt x="219443" y="24098"/>
                    <a:pt x="178486" y="9335"/>
                  </a:cubicBezTo>
                  <a:cubicBezTo>
                    <a:pt x="165722" y="4667"/>
                    <a:pt x="155721" y="1810"/>
                    <a:pt x="145625" y="0"/>
                  </a:cubicBezTo>
                  <a:cubicBezTo>
                    <a:pt x="130385" y="3429"/>
                    <a:pt x="115811" y="10192"/>
                    <a:pt x="107334" y="12764"/>
                  </a:cubicBezTo>
                  <a:cubicBezTo>
                    <a:pt x="87427" y="18479"/>
                    <a:pt x="72663" y="20193"/>
                    <a:pt x="56756" y="31623"/>
                  </a:cubicBezTo>
                  <a:cubicBezTo>
                    <a:pt x="42278" y="42005"/>
                    <a:pt x="30086" y="54578"/>
                    <a:pt x="21323" y="68866"/>
                  </a:cubicBezTo>
                  <a:cubicBezTo>
                    <a:pt x="2464" y="100013"/>
                    <a:pt x="-6490" y="124016"/>
                    <a:pt x="5321" y="158020"/>
                  </a:cubicBezTo>
                  <a:cubicBezTo>
                    <a:pt x="9036" y="168783"/>
                    <a:pt x="31610" y="197167"/>
                    <a:pt x="37897" y="206502"/>
                  </a:cubicBezTo>
                  <a:cubicBezTo>
                    <a:pt x="52946" y="228886"/>
                    <a:pt x="63138" y="242792"/>
                    <a:pt x="88570" y="254603"/>
                  </a:cubicBezTo>
                  <a:cubicBezTo>
                    <a:pt x="104191" y="261842"/>
                    <a:pt x="120669" y="266605"/>
                    <a:pt x="137243" y="269081"/>
                  </a:cubicBezTo>
                  <a:cubicBezTo>
                    <a:pt x="143624" y="268224"/>
                    <a:pt x="149911" y="267081"/>
                    <a:pt x="156102" y="265652"/>
                  </a:cubicBezTo>
                  <a:cubicBezTo>
                    <a:pt x="193821" y="256699"/>
                    <a:pt x="226397" y="236982"/>
                    <a:pt x="245256" y="206692"/>
                  </a:cubicBezTo>
                  <a:close/>
                </a:path>
              </a:pathLst>
            </a:custGeom>
            <a:solidFill>
              <a:schemeClr val="bg1">
                <a:alpha val="46659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71" name="Freeform: Shape 4279">
              <a:extLst>
                <a:ext uri="{FF2B5EF4-FFF2-40B4-BE49-F238E27FC236}">
                  <a16:creationId xmlns:a16="http://schemas.microsoft.com/office/drawing/2014/main" id="{706AE854-940B-2A4F-876D-960032C0058A}"/>
                </a:ext>
              </a:extLst>
            </p:cNvPr>
            <p:cNvSpPr>
              <a:spLocks/>
            </p:cNvSpPr>
            <p:nvPr/>
          </p:nvSpPr>
          <p:spPr>
            <a:xfrm>
              <a:off x="5097758" y="5895628"/>
              <a:ext cx="265962" cy="269081"/>
            </a:xfrm>
            <a:custGeom>
              <a:avLst/>
              <a:gdLst>
                <a:gd name="connsiteX0" fmla="*/ 245351 w 265962"/>
                <a:gd name="connsiteY0" fmla="*/ 206788 h 269081"/>
                <a:gd name="connsiteX1" fmla="*/ 250781 w 265962"/>
                <a:gd name="connsiteY1" fmla="*/ 197263 h 269081"/>
                <a:gd name="connsiteX2" fmla="*/ 265735 w 265962"/>
                <a:gd name="connsiteY2" fmla="*/ 146780 h 269081"/>
                <a:gd name="connsiteX3" fmla="*/ 250971 w 265962"/>
                <a:gd name="connsiteY3" fmla="*/ 86106 h 269081"/>
                <a:gd name="connsiteX4" fmla="*/ 178486 w 265962"/>
                <a:gd name="connsiteY4" fmla="*/ 9334 h 269081"/>
                <a:gd name="connsiteX5" fmla="*/ 145625 w 265962"/>
                <a:gd name="connsiteY5" fmla="*/ 0 h 269081"/>
                <a:gd name="connsiteX6" fmla="*/ 107334 w 265962"/>
                <a:gd name="connsiteY6" fmla="*/ 12764 h 269081"/>
                <a:gd name="connsiteX7" fmla="*/ 56756 w 265962"/>
                <a:gd name="connsiteY7" fmla="*/ 31623 h 269081"/>
                <a:gd name="connsiteX8" fmla="*/ 21323 w 265962"/>
                <a:gd name="connsiteY8" fmla="*/ 68866 h 269081"/>
                <a:gd name="connsiteX9" fmla="*/ 5321 w 265962"/>
                <a:gd name="connsiteY9" fmla="*/ 158020 h 269081"/>
                <a:gd name="connsiteX10" fmla="*/ 37897 w 265962"/>
                <a:gd name="connsiteY10" fmla="*/ 206502 h 269081"/>
                <a:gd name="connsiteX11" fmla="*/ 88570 w 265962"/>
                <a:gd name="connsiteY11" fmla="*/ 254603 h 269081"/>
                <a:gd name="connsiteX12" fmla="*/ 137243 w 265962"/>
                <a:gd name="connsiteY12" fmla="*/ 269081 h 269081"/>
                <a:gd name="connsiteX13" fmla="*/ 156102 w 265962"/>
                <a:gd name="connsiteY13" fmla="*/ 265652 h 269081"/>
                <a:gd name="connsiteX14" fmla="*/ 245256 w 265962"/>
                <a:gd name="connsiteY14" fmla="*/ 206693 h 26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5962" h="269081">
                  <a:moveTo>
                    <a:pt x="245351" y="206788"/>
                  </a:moveTo>
                  <a:cubicBezTo>
                    <a:pt x="247352" y="203645"/>
                    <a:pt x="249066" y="200501"/>
                    <a:pt x="250781" y="197263"/>
                  </a:cubicBezTo>
                  <a:cubicBezTo>
                    <a:pt x="258972" y="181451"/>
                    <a:pt x="264020" y="164211"/>
                    <a:pt x="265735" y="146780"/>
                  </a:cubicBezTo>
                  <a:cubicBezTo>
                    <a:pt x="267640" y="127540"/>
                    <a:pt x="257162" y="104394"/>
                    <a:pt x="250971" y="86106"/>
                  </a:cubicBezTo>
                  <a:cubicBezTo>
                    <a:pt x="239065" y="50768"/>
                    <a:pt x="219443" y="24098"/>
                    <a:pt x="178486" y="9334"/>
                  </a:cubicBezTo>
                  <a:cubicBezTo>
                    <a:pt x="165722" y="4667"/>
                    <a:pt x="155721" y="1810"/>
                    <a:pt x="145625" y="0"/>
                  </a:cubicBezTo>
                  <a:cubicBezTo>
                    <a:pt x="130385" y="3429"/>
                    <a:pt x="115811" y="10192"/>
                    <a:pt x="107334" y="12764"/>
                  </a:cubicBezTo>
                  <a:cubicBezTo>
                    <a:pt x="87427" y="18479"/>
                    <a:pt x="72663" y="20193"/>
                    <a:pt x="56756" y="31623"/>
                  </a:cubicBezTo>
                  <a:cubicBezTo>
                    <a:pt x="42278" y="42005"/>
                    <a:pt x="30086" y="54578"/>
                    <a:pt x="21323" y="68866"/>
                  </a:cubicBezTo>
                  <a:cubicBezTo>
                    <a:pt x="2464" y="100013"/>
                    <a:pt x="-6490" y="124016"/>
                    <a:pt x="5321" y="158020"/>
                  </a:cubicBezTo>
                  <a:cubicBezTo>
                    <a:pt x="9036" y="168783"/>
                    <a:pt x="31610" y="197168"/>
                    <a:pt x="37897" y="206502"/>
                  </a:cubicBezTo>
                  <a:cubicBezTo>
                    <a:pt x="52946" y="228886"/>
                    <a:pt x="63138" y="242792"/>
                    <a:pt x="88570" y="254603"/>
                  </a:cubicBezTo>
                  <a:cubicBezTo>
                    <a:pt x="104191" y="261842"/>
                    <a:pt x="120669" y="266605"/>
                    <a:pt x="137243" y="269081"/>
                  </a:cubicBezTo>
                  <a:cubicBezTo>
                    <a:pt x="143624" y="268224"/>
                    <a:pt x="149911" y="267081"/>
                    <a:pt x="156102" y="265652"/>
                  </a:cubicBezTo>
                  <a:cubicBezTo>
                    <a:pt x="193821" y="256699"/>
                    <a:pt x="226397" y="236982"/>
                    <a:pt x="245256" y="206693"/>
                  </a:cubicBezTo>
                  <a:close/>
                </a:path>
              </a:pathLst>
            </a:custGeom>
            <a:solidFill>
              <a:schemeClr val="bg1">
                <a:alpha val="49941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72" name="Freeform: Shape 4280">
              <a:extLst>
                <a:ext uri="{FF2B5EF4-FFF2-40B4-BE49-F238E27FC236}">
                  <a16:creationId xmlns:a16="http://schemas.microsoft.com/office/drawing/2014/main" id="{701A5951-3754-EC23-5500-26779BAADA64}"/>
                </a:ext>
              </a:extLst>
            </p:cNvPr>
            <p:cNvSpPr>
              <a:spLocks/>
            </p:cNvSpPr>
            <p:nvPr/>
          </p:nvSpPr>
          <p:spPr>
            <a:xfrm>
              <a:off x="5096138" y="5909916"/>
              <a:ext cx="123907" cy="253936"/>
            </a:xfrm>
            <a:custGeom>
              <a:avLst/>
              <a:gdLst>
                <a:gd name="connsiteX0" fmla="*/ 56756 w 123907"/>
                <a:gd name="connsiteY0" fmla="*/ 18955 h 253936"/>
                <a:gd name="connsiteX1" fmla="*/ 21323 w 123907"/>
                <a:gd name="connsiteY1" fmla="*/ 56198 h 253936"/>
                <a:gd name="connsiteX2" fmla="*/ 5321 w 123907"/>
                <a:gd name="connsiteY2" fmla="*/ 145351 h 253936"/>
                <a:gd name="connsiteX3" fmla="*/ 37897 w 123907"/>
                <a:gd name="connsiteY3" fmla="*/ 193834 h 253936"/>
                <a:gd name="connsiteX4" fmla="*/ 88570 w 123907"/>
                <a:gd name="connsiteY4" fmla="*/ 241935 h 253936"/>
                <a:gd name="connsiteX5" fmla="*/ 123908 w 123907"/>
                <a:gd name="connsiteY5" fmla="*/ 253937 h 253936"/>
                <a:gd name="connsiteX6" fmla="*/ 87617 w 123907"/>
                <a:gd name="connsiteY6" fmla="*/ 196120 h 253936"/>
                <a:gd name="connsiteX7" fmla="*/ 107334 w 123907"/>
                <a:gd name="connsiteY7" fmla="*/ 0 h 253936"/>
                <a:gd name="connsiteX8" fmla="*/ 107334 w 123907"/>
                <a:gd name="connsiteY8" fmla="*/ 0 h 253936"/>
                <a:gd name="connsiteX9" fmla="*/ 56756 w 123907"/>
                <a:gd name="connsiteY9" fmla="*/ 18859 h 253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907" h="253936">
                  <a:moveTo>
                    <a:pt x="56756" y="18955"/>
                  </a:moveTo>
                  <a:cubicBezTo>
                    <a:pt x="42278" y="29337"/>
                    <a:pt x="30086" y="41910"/>
                    <a:pt x="21323" y="56198"/>
                  </a:cubicBezTo>
                  <a:cubicBezTo>
                    <a:pt x="2464" y="87344"/>
                    <a:pt x="-6490" y="111443"/>
                    <a:pt x="5321" y="145351"/>
                  </a:cubicBezTo>
                  <a:cubicBezTo>
                    <a:pt x="9036" y="156115"/>
                    <a:pt x="31610" y="184499"/>
                    <a:pt x="37897" y="193834"/>
                  </a:cubicBezTo>
                  <a:cubicBezTo>
                    <a:pt x="52946" y="216218"/>
                    <a:pt x="63138" y="230124"/>
                    <a:pt x="88570" y="241935"/>
                  </a:cubicBezTo>
                  <a:cubicBezTo>
                    <a:pt x="100000" y="247269"/>
                    <a:pt x="111906" y="251174"/>
                    <a:pt x="123908" y="253937"/>
                  </a:cubicBezTo>
                  <a:cubicBezTo>
                    <a:pt x="107239" y="231076"/>
                    <a:pt x="92189" y="208883"/>
                    <a:pt x="87617" y="196120"/>
                  </a:cubicBezTo>
                  <a:cubicBezTo>
                    <a:pt x="60757" y="121253"/>
                    <a:pt x="73044" y="64389"/>
                    <a:pt x="107334" y="0"/>
                  </a:cubicBezTo>
                  <a:cubicBezTo>
                    <a:pt x="107334" y="0"/>
                    <a:pt x="107334" y="0"/>
                    <a:pt x="107334" y="0"/>
                  </a:cubicBezTo>
                  <a:cubicBezTo>
                    <a:pt x="87427" y="5715"/>
                    <a:pt x="72663" y="7429"/>
                    <a:pt x="56756" y="18859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38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73" name="Freeform: Shape 4281">
              <a:extLst>
                <a:ext uri="{FF2B5EF4-FFF2-40B4-BE49-F238E27FC236}">
                  <a16:creationId xmlns:a16="http://schemas.microsoft.com/office/drawing/2014/main" id="{9D1EDA52-2054-FBED-E651-6E8BD465C4C8}"/>
                </a:ext>
              </a:extLst>
            </p:cNvPr>
            <p:cNvSpPr>
              <a:spLocks/>
            </p:cNvSpPr>
            <p:nvPr/>
          </p:nvSpPr>
          <p:spPr>
            <a:xfrm>
              <a:off x="5720423" y="5811332"/>
              <a:ext cx="123229" cy="136302"/>
            </a:xfrm>
            <a:custGeom>
              <a:avLst/>
              <a:gdLst>
                <a:gd name="connsiteX0" fmla="*/ 113700 w 123229"/>
                <a:gd name="connsiteY0" fmla="*/ 104584 h 136302"/>
                <a:gd name="connsiteX1" fmla="*/ 116176 w 123229"/>
                <a:gd name="connsiteY1" fmla="*/ 99727 h 136302"/>
                <a:gd name="connsiteX2" fmla="*/ 123130 w 123229"/>
                <a:gd name="connsiteY2" fmla="*/ 74200 h 136302"/>
                <a:gd name="connsiteX3" fmla="*/ 116272 w 123229"/>
                <a:gd name="connsiteY3" fmla="*/ 43529 h 136302"/>
                <a:gd name="connsiteX4" fmla="*/ 82648 w 123229"/>
                <a:gd name="connsiteY4" fmla="*/ 4667 h 136302"/>
                <a:gd name="connsiteX5" fmla="*/ 67408 w 123229"/>
                <a:gd name="connsiteY5" fmla="*/ 0 h 136302"/>
                <a:gd name="connsiteX6" fmla="*/ 49692 w 123229"/>
                <a:gd name="connsiteY6" fmla="*/ 6477 h 136302"/>
                <a:gd name="connsiteX7" fmla="*/ 26260 w 123229"/>
                <a:gd name="connsiteY7" fmla="*/ 16002 h 136302"/>
                <a:gd name="connsiteX8" fmla="*/ 9877 w 123229"/>
                <a:gd name="connsiteY8" fmla="*/ 34862 h 136302"/>
                <a:gd name="connsiteX9" fmla="*/ 2448 w 123229"/>
                <a:gd name="connsiteY9" fmla="*/ 80010 h 136302"/>
                <a:gd name="connsiteX10" fmla="*/ 17593 w 123229"/>
                <a:gd name="connsiteY10" fmla="*/ 104584 h 136302"/>
                <a:gd name="connsiteX11" fmla="*/ 41024 w 123229"/>
                <a:gd name="connsiteY11" fmla="*/ 128969 h 136302"/>
                <a:gd name="connsiteX12" fmla="*/ 63598 w 123229"/>
                <a:gd name="connsiteY12" fmla="*/ 136303 h 136302"/>
                <a:gd name="connsiteX13" fmla="*/ 72361 w 123229"/>
                <a:gd name="connsiteY13" fmla="*/ 134588 h 136302"/>
                <a:gd name="connsiteX14" fmla="*/ 113700 w 123229"/>
                <a:gd name="connsiteY14" fmla="*/ 104775 h 136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229" h="136302">
                  <a:moveTo>
                    <a:pt x="113700" y="104584"/>
                  </a:moveTo>
                  <a:cubicBezTo>
                    <a:pt x="114652" y="102965"/>
                    <a:pt x="115414" y="101441"/>
                    <a:pt x="116176" y="99727"/>
                  </a:cubicBezTo>
                  <a:cubicBezTo>
                    <a:pt x="119986" y="91726"/>
                    <a:pt x="122368" y="82963"/>
                    <a:pt x="123130" y="74200"/>
                  </a:cubicBezTo>
                  <a:cubicBezTo>
                    <a:pt x="123987" y="64484"/>
                    <a:pt x="119129" y="52769"/>
                    <a:pt x="116272" y="43529"/>
                  </a:cubicBezTo>
                  <a:cubicBezTo>
                    <a:pt x="110747" y="25622"/>
                    <a:pt x="101698" y="12097"/>
                    <a:pt x="82648" y="4667"/>
                  </a:cubicBezTo>
                  <a:cubicBezTo>
                    <a:pt x="76743" y="2286"/>
                    <a:pt x="72076" y="857"/>
                    <a:pt x="67408" y="0"/>
                  </a:cubicBezTo>
                  <a:cubicBezTo>
                    <a:pt x="60360" y="1715"/>
                    <a:pt x="53597" y="5144"/>
                    <a:pt x="49692" y="6477"/>
                  </a:cubicBezTo>
                  <a:cubicBezTo>
                    <a:pt x="40453" y="9430"/>
                    <a:pt x="33595" y="10287"/>
                    <a:pt x="26260" y="16002"/>
                  </a:cubicBezTo>
                  <a:cubicBezTo>
                    <a:pt x="19498" y="21241"/>
                    <a:pt x="13878" y="27622"/>
                    <a:pt x="9877" y="34862"/>
                  </a:cubicBezTo>
                  <a:cubicBezTo>
                    <a:pt x="1114" y="50673"/>
                    <a:pt x="-2981" y="62770"/>
                    <a:pt x="2448" y="80010"/>
                  </a:cubicBezTo>
                  <a:cubicBezTo>
                    <a:pt x="4162" y="85439"/>
                    <a:pt x="14640" y="99822"/>
                    <a:pt x="17593" y="104584"/>
                  </a:cubicBezTo>
                  <a:cubicBezTo>
                    <a:pt x="24546" y="115919"/>
                    <a:pt x="29308" y="122968"/>
                    <a:pt x="41024" y="128969"/>
                  </a:cubicBezTo>
                  <a:cubicBezTo>
                    <a:pt x="48263" y="132588"/>
                    <a:pt x="55883" y="135065"/>
                    <a:pt x="63598" y="136303"/>
                  </a:cubicBezTo>
                  <a:cubicBezTo>
                    <a:pt x="66551" y="135827"/>
                    <a:pt x="69504" y="135255"/>
                    <a:pt x="72361" y="134588"/>
                  </a:cubicBezTo>
                  <a:cubicBezTo>
                    <a:pt x="89792" y="130112"/>
                    <a:pt x="104937" y="120110"/>
                    <a:pt x="113700" y="104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74" name="Freeform: Shape 4282">
              <a:extLst>
                <a:ext uri="{FF2B5EF4-FFF2-40B4-BE49-F238E27FC236}">
                  <a16:creationId xmlns:a16="http://schemas.microsoft.com/office/drawing/2014/main" id="{2EBD38F3-EE6C-FE00-CB3E-904F382EDF82}"/>
                </a:ext>
              </a:extLst>
            </p:cNvPr>
            <p:cNvSpPr>
              <a:spLocks/>
            </p:cNvSpPr>
            <p:nvPr/>
          </p:nvSpPr>
          <p:spPr>
            <a:xfrm>
              <a:off x="5457205" y="6138969"/>
              <a:ext cx="70150" cy="53597"/>
            </a:xfrm>
            <a:custGeom>
              <a:avLst/>
              <a:gdLst>
                <a:gd name="connsiteX0" fmla="*/ 1252 w 70150"/>
                <a:gd name="connsiteY0" fmla="*/ 20501 h 53597"/>
                <a:gd name="connsiteX1" fmla="*/ 14 w 70150"/>
                <a:gd name="connsiteY1" fmla="*/ 27931 h 53597"/>
                <a:gd name="connsiteX2" fmla="*/ 4300 w 70150"/>
                <a:gd name="connsiteY2" fmla="*/ 41933 h 53597"/>
                <a:gd name="connsiteX3" fmla="*/ 16778 w 70150"/>
                <a:gd name="connsiteY3" fmla="*/ 51553 h 53597"/>
                <a:gd name="connsiteX4" fmla="*/ 36875 w 70150"/>
                <a:gd name="connsiteY4" fmla="*/ 52696 h 53597"/>
                <a:gd name="connsiteX5" fmla="*/ 63545 w 70150"/>
                <a:gd name="connsiteY5" fmla="*/ 33836 h 53597"/>
                <a:gd name="connsiteX6" fmla="*/ 65260 w 70150"/>
                <a:gd name="connsiteY6" fmla="*/ 31550 h 53597"/>
                <a:gd name="connsiteX7" fmla="*/ 66403 w 70150"/>
                <a:gd name="connsiteY7" fmla="*/ 30598 h 53597"/>
                <a:gd name="connsiteX8" fmla="*/ 70118 w 70150"/>
                <a:gd name="connsiteY8" fmla="*/ 21740 h 53597"/>
                <a:gd name="connsiteX9" fmla="*/ 69451 w 70150"/>
                <a:gd name="connsiteY9" fmla="*/ 18596 h 53597"/>
                <a:gd name="connsiteX10" fmla="*/ 65641 w 70150"/>
                <a:gd name="connsiteY10" fmla="*/ 13262 h 53597"/>
                <a:gd name="connsiteX11" fmla="*/ 52782 w 70150"/>
                <a:gd name="connsiteY11" fmla="*/ 4214 h 53597"/>
                <a:gd name="connsiteX12" fmla="*/ 34399 w 70150"/>
                <a:gd name="connsiteY12" fmla="*/ 23 h 53597"/>
                <a:gd name="connsiteX13" fmla="*/ 6681 w 70150"/>
                <a:gd name="connsiteY13" fmla="*/ 11262 h 53597"/>
                <a:gd name="connsiteX14" fmla="*/ 1252 w 70150"/>
                <a:gd name="connsiteY14" fmla="*/ 20311 h 53597"/>
                <a:gd name="connsiteX15" fmla="*/ 1252 w 70150"/>
                <a:gd name="connsiteY15" fmla="*/ 20311 h 53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150" h="53597">
                  <a:moveTo>
                    <a:pt x="1252" y="20501"/>
                  </a:moveTo>
                  <a:cubicBezTo>
                    <a:pt x="299" y="22978"/>
                    <a:pt x="14" y="25454"/>
                    <a:pt x="14" y="27931"/>
                  </a:cubicBezTo>
                  <a:cubicBezTo>
                    <a:pt x="-177" y="32789"/>
                    <a:pt x="1633" y="37742"/>
                    <a:pt x="4300" y="41933"/>
                  </a:cubicBezTo>
                  <a:cubicBezTo>
                    <a:pt x="7062" y="46028"/>
                    <a:pt x="11729" y="49838"/>
                    <a:pt x="16778" y="51553"/>
                  </a:cubicBezTo>
                  <a:cubicBezTo>
                    <a:pt x="23445" y="53934"/>
                    <a:pt x="29827" y="54125"/>
                    <a:pt x="36875" y="52696"/>
                  </a:cubicBezTo>
                  <a:cubicBezTo>
                    <a:pt x="48686" y="50315"/>
                    <a:pt x="56973" y="42028"/>
                    <a:pt x="63545" y="33836"/>
                  </a:cubicBezTo>
                  <a:cubicBezTo>
                    <a:pt x="64212" y="33074"/>
                    <a:pt x="64688" y="32312"/>
                    <a:pt x="65260" y="31550"/>
                  </a:cubicBezTo>
                  <a:cubicBezTo>
                    <a:pt x="65641" y="31169"/>
                    <a:pt x="66117" y="30979"/>
                    <a:pt x="66403" y="30598"/>
                  </a:cubicBezTo>
                  <a:cubicBezTo>
                    <a:pt x="68784" y="28121"/>
                    <a:pt x="70403" y="24978"/>
                    <a:pt x="70118" y="21740"/>
                  </a:cubicBezTo>
                  <a:cubicBezTo>
                    <a:pt x="69927" y="20692"/>
                    <a:pt x="69737" y="19739"/>
                    <a:pt x="69451" y="18596"/>
                  </a:cubicBezTo>
                  <a:cubicBezTo>
                    <a:pt x="68689" y="16596"/>
                    <a:pt x="67451" y="14786"/>
                    <a:pt x="65641" y="13262"/>
                  </a:cubicBezTo>
                  <a:cubicBezTo>
                    <a:pt x="62117" y="9548"/>
                    <a:pt x="57545" y="6500"/>
                    <a:pt x="52782" y="4214"/>
                  </a:cubicBezTo>
                  <a:cubicBezTo>
                    <a:pt x="47067" y="1451"/>
                    <a:pt x="40876" y="308"/>
                    <a:pt x="34399" y="23"/>
                  </a:cubicBezTo>
                  <a:cubicBezTo>
                    <a:pt x="24207" y="-358"/>
                    <a:pt x="12682" y="4118"/>
                    <a:pt x="6681" y="11262"/>
                  </a:cubicBezTo>
                  <a:cubicBezTo>
                    <a:pt x="4109" y="14405"/>
                    <a:pt x="2681" y="16691"/>
                    <a:pt x="1252" y="20311"/>
                  </a:cubicBezTo>
                  <a:lnTo>
                    <a:pt x="1252" y="20311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75" name="Freeform: Shape 4283">
              <a:extLst>
                <a:ext uri="{FF2B5EF4-FFF2-40B4-BE49-F238E27FC236}">
                  <a16:creationId xmlns:a16="http://schemas.microsoft.com/office/drawing/2014/main" id="{9F1F6E57-803C-F3B3-CF76-BC78FF8B58F0}"/>
                </a:ext>
              </a:extLst>
            </p:cNvPr>
            <p:cNvSpPr>
              <a:spLocks/>
            </p:cNvSpPr>
            <p:nvPr/>
          </p:nvSpPr>
          <p:spPr>
            <a:xfrm>
              <a:off x="5081158" y="6138969"/>
              <a:ext cx="70150" cy="53597"/>
            </a:xfrm>
            <a:custGeom>
              <a:avLst/>
              <a:gdLst>
                <a:gd name="connsiteX0" fmla="*/ 1252 w 70150"/>
                <a:gd name="connsiteY0" fmla="*/ 20501 h 53597"/>
                <a:gd name="connsiteX1" fmla="*/ 14 w 70150"/>
                <a:gd name="connsiteY1" fmla="*/ 27931 h 53597"/>
                <a:gd name="connsiteX2" fmla="*/ 4300 w 70150"/>
                <a:gd name="connsiteY2" fmla="*/ 41933 h 53597"/>
                <a:gd name="connsiteX3" fmla="*/ 16778 w 70150"/>
                <a:gd name="connsiteY3" fmla="*/ 51553 h 53597"/>
                <a:gd name="connsiteX4" fmla="*/ 36875 w 70150"/>
                <a:gd name="connsiteY4" fmla="*/ 52696 h 53597"/>
                <a:gd name="connsiteX5" fmla="*/ 63545 w 70150"/>
                <a:gd name="connsiteY5" fmla="*/ 33836 h 53597"/>
                <a:gd name="connsiteX6" fmla="*/ 65260 w 70150"/>
                <a:gd name="connsiteY6" fmla="*/ 31550 h 53597"/>
                <a:gd name="connsiteX7" fmla="*/ 66403 w 70150"/>
                <a:gd name="connsiteY7" fmla="*/ 30598 h 53597"/>
                <a:gd name="connsiteX8" fmla="*/ 70118 w 70150"/>
                <a:gd name="connsiteY8" fmla="*/ 21740 h 53597"/>
                <a:gd name="connsiteX9" fmla="*/ 69451 w 70150"/>
                <a:gd name="connsiteY9" fmla="*/ 18596 h 53597"/>
                <a:gd name="connsiteX10" fmla="*/ 65641 w 70150"/>
                <a:gd name="connsiteY10" fmla="*/ 13262 h 53597"/>
                <a:gd name="connsiteX11" fmla="*/ 52782 w 70150"/>
                <a:gd name="connsiteY11" fmla="*/ 4214 h 53597"/>
                <a:gd name="connsiteX12" fmla="*/ 34399 w 70150"/>
                <a:gd name="connsiteY12" fmla="*/ 23 h 53597"/>
                <a:gd name="connsiteX13" fmla="*/ 6681 w 70150"/>
                <a:gd name="connsiteY13" fmla="*/ 11262 h 53597"/>
                <a:gd name="connsiteX14" fmla="*/ 1252 w 70150"/>
                <a:gd name="connsiteY14" fmla="*/ 20311 h 53597"/>
                <a:gd name="connsiteX15" fmla="*/ 1252 w 70150"/>
                <a:gd name="connsiteY15" fmla="*/ 20311 h 53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150" h="53597">
                  <a:moveTo>
                    <a:pt x="1252" y="20501"/>
                  </a:moveTo>
                  <a:cubicBezTo>
                    <a:pt x="299" y="22978"/>
                    <a:pt x="14" y="25454"/>
                    <a:pt x="14" y="27931"/>
                  </a:cubicBezTo>
                  <a:cubicBezTo>
                    <a:pt x="-177" y="32789"/>
                    <a:pt x="1633" y="37742"/>
                    <a:pt x="4300" y="41933"/>
                  </a:cubicBezTo>
                  <a:cubicBezTo>
                    <a:pt x="7062" y="46028"/>
                    <a:pt x="11729" y="49838"/>
                    <a:pt x="16778" y="51553"/>
                  </a:cubicBezTo>
                  <a:cubicBezTo>
                    <a:pt x="23445" y="53934"/>
                    <a:pt x="29827" y="54125"/>
                    <a:pt x="36875" y="52696"/>
                  </a:cubicBezTo>
                  <a:cubicBezTo>
                    <a:pt x="48686" y="50315"/>
                    <a:pt x="56973" y="42028"/>
                    <a:pt x="63545" y="33836"/>
                  </a:cubicBezTo>
                  <a:cubicBezTo>
                    <a:pt x="64212" y="33074"/>
                    <a:pt x="64688" y="32312"/>
                    <a:pt x="65260" y="31550"/>
                  </a:cubicBezTo>
                  <a:cubicBezTo>
                    <a:pt x="65641" y="31169"/>
                    <a:pt x="66117" y="30979"/>
                    <a:pt x="66403" y="30598"/>
                  </a:cubicBezTo>
                  <a:cubicBezTo>
                    <a:pt x="68784" y="28121"/>
                    <a:pt x="70403" y="24978"/>
                    <a:pt x="70118" y="21740"/>
                  </a:cubicBezTo>
                  <a:cubicBezTo>
                    <a:pt x="69927" y="20692"/>
                    <a:pt x="69737" y="19739"/>
                    <a:pt x="69451" y="18596"/>
                  </a:cubicBezTo>
                  <a:cubicBezTo>
                    <a:pt x="68689" y="16596"/>
                    <a:pt x="67451" y="14786"/>
                    <a:pt x="65641" y="13262"/>
                  </a:cubicBezTo>
                  <a:cubicBezTo>
                    <a:pt x="62117" y="9548"/>
                    <a:pt x="57545" y="6500"/>
                    <a:pt x="52782" y="4214"/>
                  </a:cubicBezTo>
                  <a:cubicBezTo>
                    <a:pt x="47067" y="1451"/>
                    <a:pt x="40876" y="308"/>
                    <a:pt x="34399" y="23"/>
                  </a:cubicBezTo>
                  <a:cubicBezTo>
                    <a:pt x="24207" y="-358"/>
                    <a:pt x="12682" y="4118"/>
                    <a:pt x="6681" y="11262"/>
                  </a:cubicBezTo>
                  <a:cubicBezTo>
                    <a:pt x="4109" y="14405"/>
                    <a:pt x="2681" y="16691"/>
                    <a:pt x="1252" y="20311"/>
                  </a:cubicBezTo>
                  <a:lnTo>
                    <a:pt x="1252" y="20311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76" name="Freeform: Shape 4284">
              <a:extLst>
                <a:ext uri="{FF2B5EF4-FFF2-40B4-BE49-F238E27FC236}">
                  <a16:creationId xmlns:a16="http://schemas.microsoft.com/office/drawing/2014/main" id="{9182B280-3AD5-E6E5-3A60-4D74BDE8BE94}"/>
                </a:ext>
              </a:extLst>
            </p:cNvPr>
            <p:cNvSpPr>
              <a:spLocks/>
            </p:cNvSpPr>
            <p:nvPr/>
          </p:nvSpPr>
          <p:spPr>
            <a:xfrm>
              <a:off x="5317854" y="6059531"/>
              <a:ext cx="70150" cy="53597"/>
            </a:xfrm>
            <a:custGeom>
              <a:avLst/>
              <a:gdLst>
                <a:gd name="connsiteX0" fmla="*/ 1252 w 70150"/>
                <a:gd name="connsiteY0" fmla="*/ 20501 h 53597"/>
                <a:gd name="connsiteX1" fmla="*/ 14 w 70150"/>
                <a:gd name="connsiteY1" fmla="*/ 27931 h 53597"/>
                <a:gd name="connsiteX2" fmla="*/ 4300 w 70150"/>
                <a:gd name="connsiteY2" fmla="*/ 41933 h 53597"/>
                <a:gd name="connsiteX3" fmla="*/ 16778 w 70150"/>
                <a:gd name="connsiteY3" fmla="*/ 51553 h 53597"/>
                <a:gd name="connsiteX4" fmla="*/ 36875 w 70150"/>
                <a:gd name="connsiteY4" fmla="*/ 52696 h 53597"/>
                <a:gd name="connsiteX5" fmla="*/ 63545 w 70150"/>
                <a:gd name="connsiteY5" fmla="*/ 33836 h 53597"/>
                <a:gd name="connsiteX6" fmla="*/ 65260 w 70150"/>
                <a:gd name="connsiteY6" fmla="*/ 31550 h 53597"/>
                <a:gd name="connsiteX7" fmla="*/ 66403 w 70150"/>
                <a:gd name="connsiteY7" fmla="*/ 30598 h 53597"/>
                <a:gd name="connsiteX8" fmla="*/ 70118 w 70150"/>
                <a:gd name="connsiteY8" fmla="*/ 21740 h 53597"/>
                <a:gd name="connsiteX9" fmla="*/ 69451 w 70150"/>
                <a:gd name="connsiteY9" fmla="*/ 18596 h 53597"/>
                <a:gd name="connsiteX10" fmla="*/ 65641 w 70150"/>
                <a:gd name="connsiteY10" fmla="*/ 13262 h 53597"/>
                <a:gd name="connsiteX11" fmla="*/ 52782 w 70150"/>
                <a:gd name="connsiteY11" fmla="*/ 4214 h 53597"/>
                <a:gd name="connsiteX12" fmla="*/ 34399 w 70150"/>
                <a:gd name="connsiteY12" fmla="*/ 23 h 53597"/>
                <a:gd name="connsiteX13" fmla="*/ 6681 w 70150"/>
                <a:gd name="connsiteY13" fmla="*/ 11262 h 53597"/>
                <a:gd name="connsiteX14" fmla="*/ 1252 w 70150"/>
                <a:gd name="connsiteY14" fmla="*/ 20311 h 53597"/>
                <a:gd name="connsiteX15" fmla="*/ 1252 w 70150"/>
                <a:gd name="connsiteY15" fmla="*/ 20311 h 53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150" h="53597">
                  <a:moveTo>
                    <a:pt x="1252" y="20501"/>
                  </a:moveTo>
                  <a:cubicBezTo>
                    <a:pt x="299" y="22978"/>
                    <a:pt x="14" y="25454"/>
                    <a:pt x="14" y="27931"/>
                  </a:cubicBezTo>
                  <a:cubicBezTo>
                    <a:pt x="-177" y="32789"/>
                    <a:pt x="1633" y="37742"/>
                    <a:pt x="4300" y="41933"/>
                  </a:cubicBezTo>
                  <a:cubicBezTo>
                    <a:pt x="7062" y="46028"/>
                    <a:pt x="11729" y="49838"/>
                    <a:pt x="16778" y="51553"/>
                  </a:cubicBezTo>
                  <a:cubicBezTo>
                    <a:pt x="23445" y="53934"/>
                    <a:pt x="29827" y="54125"/>
                    <a:pt x="36875" y="52696"/>
                  </a:cubicBezTo>
                  <a:cubicBezTo>
                    <a:pt x="48686" y="50315"/>
                    <a:pt x="56973" y="42028"/>
                    <a:pt x="63545" y="33836"/>
                  </a:cubicBezTo>
                  <a:cubicBezTo>
                    <a:pt x="64212" y="33074"/>
                    <a:pt x="64688" y="32312"/>
                    <a:pt x="65260" y="31550"/>
                  </a:cubicBezTo>
                  <a:cubicBezTo>
                    <a:pt x="65641" y="31169"/>
                    <a:pt x="66117" y="30979"/>
                    <a:pt x="66403" y="30598"/>
                  </a:cubicBezTo>
                  <a:cubicBezTo>
                    <a:pt x="68784" y="28121"/>
                    <a:pt x="70403" y="24978"/>
                    <a:pt x="70118" y="21740"/>
                  </a:cubicBezTo>
                  <a:cubicBezTo>
                    <a:pt x="69927" y="20692"/>
                    <a:pt x="69737" y="19739"/>
                    <a:pt x="69451" y="18596"/>
                  </a:cubicBezTo>
                  <a:cubicBezTo>
                    <a:pt x="68689" y="16596"/>
                    <a:pt x="67451" y="14786"/>
                    <a:pt x="65641" y="13262"/>
                  </a:cubicBezTo>
                  <a:cubicBezTo>
                    <a:pt x="62117" y="9548"/>
                    <a:pt x="57545" y="6500"/>
                    <a:pt x="52782" y="4214"/>
                  </a:cubicBezTo>
                  <a:cubicBezTo>
                    <a:pt x="47067" y="1451"/>
                    <a:pt x="40876" y="308"/>
                    <a:pt x="34399" y="23"/>
                  </a:cubicBezTo>
                  <a:cubicBezTo>
                    <a:pt x="24207" y="-358"/>
                    <a:pt x="12682" y="4118"/>
                    <a:pt x="6681" y="11262"/>
                  </a:cubicBezTo>
                  <a:cubicBezTo>
                    <a:pt x="4109" y="14405"/>
                    <a:pt x="2681" y="16691"/>
                    <a:pt x="1252" y="20311"/>
                  </a:cubicBezTo>
                  <a:lnTo>
                    <a:pt x="1252" y="20311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77" name="Freeform: Shape 4285">
              <a:extLst>
                <a:ext uri="{FF2B5EF4-FFF2-40B4-BE49-F238E27FC236}">
                  <a16:creationId xmlns:a16="http://schemas.microsoft.com/office/drawing/2014/main" id="{F931AC88-8428-CDDB-48A3-90A9C99F33E3}"/>
                </a:ext>
              </a:extLst>
            </p:cNvPr>
            <p:cNvSpPr>
              <a:spLocks/>
            </p:cNvSpPr>
            <p:nvPr/>
          </p:nvSpPr>
          <p:spPr>
            <a:xfrm>
              <a:off x="5105447" y="5928181"/>
              <a:ext cx="70150" cy="53597"/>
            </a:xfrm>
            <a:custGeom>
              <a:avLst/>
              <a:gdLst>
                <a:gd name="connsiteX0" fmla="*/ 1252 w 70150"/>
                <a:gd name="connsiteY0" fmla="*/ 20501 h 53597"/>
                <a:gd name="connsiteX1" fmla="*/ 14 w 70150"/>
                <a:gd name="connsiteY1" fmla="*/ 27931 h 53597"/>
                <a:gd name="connsiteX2" fmla="*/ 4300 w 70150"/>
                <a:gd name="connsiteY2" fmla="*/ 41933 h 53597"/>
                <a:gd name="connsiteX3" fmla="*/ 16778 w 70150"/>
                <a:gd name="connsiteY3" fmla="*/ 51553 h 53597"/>
                <a:gd name="connsiteX4" fmla="*/ 36875 w 70150"/>
                <a:gd name="connsiteY4" fmla="*/ 52696 h 53597"/>
                <a:gd name="connsiteX5" fmla="*/ 63545 w 70150"/>
                <a:gd name="connsiteY5" fmla="*/ 33836 h 53597"/>
                <a:gd name="connsiteX6" fmla="*/ 65260 w 70150"/>
                <a:gd name="connsiteY6" fmla="*/ 31550 h 53597"/>
                <a:gd name="connsiteX7" fmla="*/ 66403 w 70150"/>
                <a:gd name="connsiteY7" fmla="*/ 30598 h 53597"/>
                <a:gd name="connsiteX8" fmla="*/ 70118 w 70150"/>
                <a:gd name="connsiteY8" fmla="*/ 21740 h 53597"/>
                <a:gd name="connsiteX9" fmla="*/ 69451 w 70150"/>
                <a:gd name="connsiteY9" fmla="*/ 18596 h 53597"/>
                <a:gd name="connsiteX10" fmla="*/ 65641 w 70150"/>
                <a:gd name="connsiteY10" fmla="*/ 13262 h 53597"/>
                <a:gd name="connsiteX11" fmla="*/ 52782 w 70150"/>
                <a:gd name="connsiteY11" fmla="*/ 4214 h 53597"/>
                <a:gd name="connsiteX12" fmla="*/ 34399 w 70150"/>
                <a:gd name="connsiteY12" fmla="*/ 23 h 53597"/>
                <a:gd name="connsiteX13" fmla="*/ 6681 w 70150"/>
                <a:gd name="connsiteY13" fmla="*/ 11262 h 53597"/>
                <a:gd name="connsiteX14" fmla="*/ 1252 w 70150"/>
                <a:gd name="connsiteY14" fmla="*/ 20311 h 53597"/>
                <a:gd name="connsiteX15" fmla="*/ 1252 w 70150"/>
                <a:gd name="connsiteY15" fmla="*/ 20311 h 53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150" h="53597">
                  <a:moveTo>
                    <a:pt x="1252" y="20501"/>
                  </a:moveTo>
                  <a:cubicBezTo>
                    <a:pt x="299" y="22978"/>
                    <a:pt x="14" y="25454"/>
                    <a:pt x="14" y="27931"/>
                  </a:cubicBezTo>
                  <a:cubicBezTo>
                    <a:pt x="-177" y="32789"/>
                    <a:pt x="1633" y="37742"/>
                    <a:pt x="4300" y="41933"/>
                  </a:cubicBezTo>
                  <a:cubicBezTo>
                    <a:pt x="7062" y="46028"/>
                    <a:pt x="11729" y="49838"/>
                    <a:pt x="16778" y="51553"/>
                  </a:cubicBezTo>
                  <a:cubicBezTo>
                    <a:pt x="23445" y="53934"/>
                    <a:pt x="29827" y="54125"/>
                    <a:pt x="36875" y="52696"/>
                  </a:cubicBezTo>
                  <a:cubicBezTo>
                    <a:pt x="48686" y="50315"/>
                    <a:pt x="56973" y="42028"/>
                    <a:pt x="63545" y="33836"/>
                  </a:cubicBezTo>
                  <a:cubicBezTo>
                    <a:pt x="64212" y="33074"/>
                    <a:pt x="64688" y="32312"/>
                    <a:pt x="65260" y="31550"/>
                  </a:cubicBezTo>
                  <a:cubicBezTo>
                    <a:pt x="65641" y="31169"/>
                    <a:pt x="66117" y="30979"/>
                    <a:pt x="66403" y="30598"/>
                  </a:cubicBezTo>
                  <a:cubicBezTo>
                    <a:pt x="68784" y="28121"/>
                    <a:pt x="70403" y="24978"/>
                    <a:pt x="70118" y="21740"/>
                  </a:cubicBezTo>
                  <a:cubicBezTo>
                    <a:pt x="69927" y="20692"/>
                    <a:pt x="69737" y="19739"/>
                    <a:pt x="69451" y="18596"/>
                  </a:cubicBezTo>
                  <a:cubicBezTo>
                    <a:pt x="68689" y="16596"/>
                    <a:pt x="67451" y="14786"/>
                    <a:pt x="65641" y="13262"/>
                  </a:cubicBezTo>
                  <a:cubicBezTo>
                    <a:pt x="62117" y="9548"/>
                    <a:pt x="57545" y="6500"/>
                    <a:pt x="52782" y="4214"/>
                  </a:cubicBezTo>
                  <a:cubicBezTo>
                    <a:pt x="47067" y="1451"/>
                    <a:pt x="40876" y="308"/>
                    <a:pt x="34399" y="23"/>
                  </a:cubicBezTo>
                  <a:cubicBezTo>
                    <a:pt x="24207" y="-358"/>
                    <a:pt x="12682" y="4118"/>
                    <a:pt x="6681" y="11262"/>
                  </a:cubicBezTo>
                  <a:cubicBezTo>
                    <a:pt x="4109" y="14405"/>
                    <a:pt x="2681" y="16691"/>
                    <a:pt x="1252" y="20311"/>
                  </a:cubicBezTo>
                  <a:lnTo>
                    <a:pt x="1252" y="20311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78" name="Freeform: Shape 4286">
              <a:extLst>
                <a:ext uri="{FF2B5EF4-FFF2-40B4-BE49-F238E27FC236}">
                  <a16:creationId xmlns:a16="http://schemas.microsoft.com/office/drawing/2014/main" id="{2613DD27-A953-CCF6-BF10-17498FF6EACA}"/>
                </a:ext>
              </a:extLst>
            </p:cNvPr>
            <p:cNvSpPr>
              <a:spLocks/>
            </p:cNvSpPr>
            <p:nvPr/>
          </p:nvSpPr>
          <p:spPr>
            <a:xfrm>
              <a:off x="5493539" y="5919582"/>
              <a:ext cx="58357" cy="50341"/>
            </a:xfrm>
            <a:custGeom>
              <a:avLst/>
              <a:gdLst>
                <a:gd name="connsiteX0" fmla="*/ 350 w 58357"/>
                <a:gd name="connsiteY0" fmla="*/ 20433 h 50341"/>
                <a:gd name="connsiteX1" fmla="*/ 15590 w 58357"/>
                <a:gd name="connsiteY1" fmla="*/ 47960 h 50341"/>
                <a:gd name="connsiteX2" fmla="*/ 27116 w 58357"/>
                <a:gd name="connsiteY2" fmla="*/ 50341 h 50341"/>
                <a:gd name="connsiteX3" fmla="*/ 36069 w 58357"/>
                <a:gd name="connsiteY3" fmla="*/ 48912 h 50341"/>
                <a:gd name="connsiteX4" fmla="*/ 51119 w 58357"/>
                <a:gd name="connsiteY4" fmla="*/ 42054 h 50341"/>
                <a:gd name="connsiteX5" fmla="*/ 57215 w 58357"/>
                <a:gd name="connsiteY5" fmla="*/ 33196 h 50341"/>
                <a:gd name="connsiteX6" fmla="*/ 57405 w 58357"/>
                <a:gd name="connsiteY6" fmla="*/ 29196 h 50341"/>
                <a:gd name="connsiteX7" fmla="*/ 58262 w 58357"/>
                <a:gd name="connsiteY7" fmla="*/ 21576 h 50341"/>
                <a:gd name="connsiteX8" fmla="*/ 45023 w 58357"/>
                <a:gd name="connsiteY8" fmla="*/ 3097 h 50341"/>
                <a:gd name="connsiteX9" fmla="*/ 27306 w 58357"/>
                <a:gd name="connsiteY9" fmla="*/ 49 h 50341"/>
                <a:gd name="connsiteX10" fmla="*/ 446 w 58357"/>
                <a:gd name="connsiteY10" fmla="*/ 20337 h 50341"/>
                <a:gd name="connsiteX11" fmla="*/ 446 w 58357"/>
                <a:gd name="connsiteY11" fmla="*/ 20337 h 50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357" h="50341">
                  <a:moveTo>
                    <a:pt x="350" y="20433"/>
                  </a:moveTo>
                  <a:cubicBezTo>
                    <a:pt x="-1650" y="32053"/>
                    <a:pt x="5113" y="43864"/>
                    <a:pt x="15590" y="47960"/>
                  </a:cubicBezTo>
                  <a:cubicBezTo>
                    <a:pt x="19686" y="49484"/>
                    <a:pt x="22734" y="50341"/>
                    <a:pt x="27116" y="50341"/>
                  </a:cubicBezTo>
                  <a:cubicBezTo>
                    <a:pt x="30164" y="50341"/>
                    <a:pt x="33212" y="49770"/>
                    <a:pt x="36069" y="48912"/>
                  </a:cubicBezTo>
                  <a:cubicBezTo>
                    <a:pt x="41308" y="47484"/>
                    <a:pt x="46261" y="44721"/>
                    <a:pt x="51119" y="42054"/>
                  </a:cubicBezTo>
                  <a:cubicBezTo>
                    <a:pt x="54071" y="40435"/>
                    <a:pt x="56453" y="36435"/>
                    <a:pt x="57215" y="33196"/>
                  </a:cubicBezTo>
                  <a:cubicBezTo>
                    <a:pt x="57500" y="31958"/>
                    <a:pt x="57500" y="30624"/>
                    <a:pt x="57405" y="29196"/>
                  </a:cubicBezTo>
                  <a:cubicBezTo>
                    <a:pt x="58167" y="26814"/>
                    <a:pt x="58548" y="24147"/>
                    <a:pt x="58262" y="21576"/>
                  </a:cubicBezTo>
                  <a:cubicBezTo>
                    <a:pt x="57310" y="13479"/>
                    <a:pt x="52452" y="6240"/>
                    <a:pt x="45023" y="3097"/>
                  </a:cubicBezTo>
                  <a:cubicBezTo>
                    <a:pt x="39498" y="716"/>
                    <a:pt x="33402" y="-237"/>
                    <a:pt x="27306" y="49"/>
                  </a:cubicBezTo>
                  <a:cubicBezTo>
                    <a:pt x="15495" y="525"/>
                    <a:pt x="2636" y="7193"/>
                    <a:pt x="446" y="20337"/>
                  </a:cubicBezTo>
                  <a:lnTo>
                    <a:pt x="446" y="20337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79" name="Freeform: Shape 4287">
              <a:extLst>
                <a:ext uri="{FF2B5EF4-FFF2-40B4-BE49-F238E27FC236}">
                  <a16:creationId xmlns:a16="http://schemas.microsoft.com/office/drawing/2014/main" id="{CDDE188A-0816-89A7-5398-B8E81EBBBF4C}"/>
                </a:ext>
              </a:extLst>
            </p:cNvPr>
            <p:cNvSpPr>
              <a:spLocks/>
            </p:cNvSpPr>
            <p:nvPr/>
          </p:nvSpPr>
          <p:spPr>
            <a:xfrm>
              <a:off x="5541805" y="6235319"/>
              <a:ext cx="74896" cy="68911"/>
            </a:xfrm>
            <a:custGeom>
              <a:avLst/>
              <a:gdLst>
                <a:gd name="connsiteX0" fmla="*/ 377 w 74896"/>
                <a:gd name="connsiteY0" fmla="*/ 26069 h 68911"/>
                <a:gd name="connsiteX1" fmla="*/ 22665 w 74896"/>
                <a:gd name="connsiteY1" fmla="*/ 65693 h 68911"/>
                <a:gd name="connsiteX2" fmla="*/ 70957 w 74896"/>
                <a:gd name="connsiteY2" fmla="*/ 54072 h 68911"/>
                <a:gd name="connsiteX3" fmla="*/ 73814 w 74896"/>
                <a:gd name="connsiteY3" fmla="*/ 38928 h 68911"/>
                <a:gd name="connsiteX4" fmla="*/ 66766 w 74896"/>
                <a:gd name="connsiteY4" fmla="*/ 12162 h 68911"/>
                <a:gd name="connsiteX5" fmla="*/ 52574 w 74896"/>
                <a:gd name="connsiteY5" fmla="*/ 3876 h 68911"/>
                <a:gd name="connsiteX6" fmla="*/ 41810 w 74896"/>
                <a:gd name="connsiteY6" fmla="*/ 732 h 68911"/>
                <a:gd name="connsiteX7" fmla="*/ 15236 w 74896"/>
                <a:gd name="connsiteY7" fmla="*/ 4733 h 68911"/>
                <a:gd name="connsiteX8" fmla="*/ 377 w 74896"/>
                <a:gd name="connsiteY8" fmla="*/ 26069 h 68911"/>
                <a:gd name="connsiteX9" fmla="*/ 377 w 74896"/>
                <a:gd name="connsiteY9" fmla="*/ 26069 h 6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96" h="68911">
                  <a:moveTo>
                    <a:pt x="377" y="26069"/>
                  </a:moveTo>
                  <a:cubicBezTo>
                    <a:pt x="-2100" y="42738"/>
                    <a:pt x="7901" y="59692"/>
                    <a:pt x="22665" y="65693"/>
                  </a:cubicBezTo>
                  <a:cubicBezTo>
                    <a:pt x="39239" y="72456"/>
                    <a:pt x="58860" y="68550"/>
                    <a:pt x="70957" y="54072"/>
                  </a:cubicBezTo>
                  <a:cubicBezTo>
                    <a:pt x="74386" y="50072"/>
                    <a:pt x="75434" y="43976"/>
                    <a:pt x="73814" y="38928"/>
                  </a:cubicBezTo>
                  <a:cubicBezTo>
                    <a:pt x="76767" y="29498"/>
                    <a:pt x="73433" y="18925"/>
                    <a:pt x="66766" y="12162"/>
                  </a:cubicBezTo>
                  <a:cubicBezTo>
                    <a:pt x="62670" y="7971"/>
                    <a:pt x="57812" y="5781"/>
                    <a:pt x="52574" y="3876"/>
                  </a:cubicBezTo>
                  <a:cubicBezTo>
                    <a:pt x="49049" y="2542"/>
                    <a:pt x="45525" y="1494"/>
                    <a:pt x="41810" y="732"/>
                  </a:cubicBezTo>
                  <a:cubicBezTo>
                    <a:pt x="32571" y="-887"/>
                    <a:pt x="23522" y="66"/>
                    <a:pt x="15236" y="4733"/>
                  </a:cubicBezTo>
                  <a:cubicBezTo>
                    <a:pt x="7806" y="9019"/>
                    <a:pt x="1710" y="17211"/>
                    <a:pt x="377" y="26069"/>
                  </a:cubicBezTo>
                  <a:lnTo>
                    <a:pt x="377" y="26069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80" name="Freeform: Shape 4288">
              <a:extLst>
                <a:ext uri="{FF2B5EF4-FFF2-40B4-BE49-F238E27FC236}">
                  <a16:creationId xmlns:a16="http://schemas.microsoft.com/office/drawing/2014/main" id="{E907D565-D3D2-2D6B-81E6-6F06F64066AC}"/>
                </a:ext>
              </a:extLst>
            </p:cNvPr>
            <p:cNvSpPr>
              <a:spLocks/>
            </p:cNvSpPr>
            <p:nvPr/>
          </p:nvSpPr>
          <p:spPr>
            <a:xfrm>
              <a:off x="5653724" y="6235319"/>
              <a:ext cx="74896" cy="68911"/>
            </a:xfrm>
            <a:custGeom>
              <a:avLst/>
              <a:gdLst>
                <a:gd name="connsiteX0" fmla="*/ 377 w 74896"/>
                <a:gd name="connsiteY0" fmla="*/ 26069 h 68911"/>
                <a:gd name="connsiteX1" fmla="*/ 22665 w 74896"/>
                <a:gd name="connsiteY1" fmla="*/ 65693 h 68911"/>
                <a:gd name="connsiteX2" fmla="*/ 70957 w 74896"/>
                <a:gd name="connsiteY2" fmla="*/ 54072 h 68911"/>
                <a:gd name="connsiteX3" fmla="*/ 73814 w 74896"/>
                <a:gd name="connsiteY3" fmla="*/ 38928 h 68911"/>
                <a:gd name="connsiteX4" fmla="*/ 66766 w 74896"/>
                <a:gd name="connsiteY4" fmla="*/ 12162 h 68911"/>
                <a:gd name="connsiteX5" fmla="*/ 52574 w 74896"/>
                <a:gd name="connsiteY5" fmla="*/ 3876 h 68911"/>
                <a:gd name="connsiteX6" fmla="*/ 41810 w 74896"/>
                <a:gd name="connsiteY6" fmla="*/ 732 h 68911"/>
                <a:gd name="connsiteX7" fmla="*/ 15236 w 74896"/>
                <a:gd name="connsiteY7" fmla="*/ 4733 h 68911"/>
                <a:gd name="connsiteX8" fmla="*/ 377 w 74896"/>
                <a:gd name="connsiteY8" fmla="*/ 26069 h 68911"/>
                <a:gd name="connsiteX9" fmla="*/ 377 w 74896"/>
                <a:gd name="connsiteY9" fmla="*/ 26069 h 6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96" h="68911">
                  <a:moveTo>
                    <a:pt x="377" y="26069"/>
                  </a:moveTo>
                  <a:cubicBezTo>
                    <a:pt x="-2100" y="42738"/>
                    <a:pt x="7901" y="59692"/>
                    <a:pt x="22665" y="65693"/>
                  </a:cubicBezTo>
                  <a:cubicBezTo>
                    <a:pt x="39239" y="72456"/>
                    <a:pt x="58860" y="68550"/>
                    <a:pt x="70957" y="54072"/>
                  </a:cubicBezTo>
                  <a:cubicBezTo>
                    <a:pt x="74386" y="50072"/>
                    <a:pt x="75434" y="43976"/>
                    <a:pt x="73814" y="38928"/>
                  </a:cubicBezTo>
                  <a:cubicBezTo>
                    <a:pt x="76767" y="29498"/>
                    <a:pt x="73433" y="18925"/>
                    <a:pt x="66766" y="12162"/>
                  </a:cubicBezTo>
                  <a:cubicBezTo>
                    <a:pt x="62670" y="7971"/>
                    <a:pt x="57812" y="5781"/>
                    <a:pt x="52574" y="3876"/>
                  </a:cubicBezTo>
                  <a:cubicBezTo>
                    <a:pt x="49049" y="2542"/>
                    <a:pt x="45525" y="1494"/>
                    <a:pt x="41810" y="732"/>
                  </a:cubicBezTo>
                  <a:cubicBezTo>
                    <a:pt x="32571" y="-887"/>
                    <a:pt x="23522" y="66"/>
                    <a:pt x="15236" y="4733"/>
                  </a:cubicBezTo>
                  <a:cubicBezTo>
                    <a:pt x="7806" y="9019"/>
                    <a:pt x="1710" y="17211"/>
                    <a:pt x="377" y="26069"/>
                  </a:cubicBezTo>
                  <a:lnTo>
                    <a:pt x="377" y="26069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81" name="Freeform: Shape 4289">
              <a:extLst>
                <a:ext uri="{FF2B5EF4-FFF2-40B4-BE49-F238E27FC236}">
                  <a16:creationId xmlns:a16="http://schemas.microsoft.com/office/drawing/2014/main" id="{0D96FF5E-55CE-6DA4-4661-7D3EC720C9B0}"/>
                </a:ext>
              </a:extLst>
            </p:cNvPr>
            <p:cNvSpPr>
              <a:spLocks/>
            </p:cNvSpPr>
            <p:nvPr/>
          </p:nvSpPr>
          <p:spPr>
            <a:xfrm>
              <a:off x="5789931" y="6068251"/>
              <a:ext cx="74896" cy="68911"/>
            </a:xfrm>
            <a:custGeom>
              <a:avLst/>
              <a:gdLst>
                <a:gd name="connsiteX0" fmla="*/ 377 w 74896"/>
                <a:gd name="connsiteY0" fmla="*/ 26069 h 68911"/>
                <a:gd name="connsiteX1" fmla="*/ 22665 w 74896"/>
                <a:gd name="connsiteY1" fmla="*/ 65693 h 68911"/>
                <a:gd name="connsiteX2" fmla="*/ 70957 w 74896"/>
                <a:gd name="connsiteY2" fmla="*/ 54072 h 68911"/>
                <a:gd name="connsiteX3" fmla="*/ 73814 w 74896"/>
                <a:gd name="connsiteY3" fmla="*/ 38928 h 68911"/>
                <a:gd name="connsiteX4" fmla="*/ 66766 w 74896"/>
                <a:gd name="connsiteY4" fmla="*/ 12162 h 68911"/>
                <a:gd name="connsiteX5" fmla="*/ 52574 w 74896"/>
                <a:gd name="connsiteY5" fmla="*/ 3876 h 68911"/>
                <a:gd name="connsiteX6" fmla="*/ 41810 w 74896"/>
                <a:gd name="connsiteY6" fmla="*/ 732 h 68911"/>
                <a:gd name="connsiteX7" fmla="*/ 15236 w 74896"/>
                <a:gd name="connsiteY7" fmla="*/ 4733 h 68911"/>
                <a:gd name="connsiteX8" fmla="*/ 377 w 74896"/>
                <a:gd name="connsiteY8" fmla="*/ 26069 h 68911"/>
                <a:gd name="connsiteX9" fmla="*/ 377 w 74896"/>
                <a:gd name="connsiteY9" fmla="*/ 26069 h 6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96" h="68911">
                  <a:moveTo>
                    <a:pt x="377" y="26069"/>
                  </a:moveTo>
                  <a:cubicBezTo>
                    <a:pt x="-2100" y="42738"/>
                    <a:pt x="7901" y="59692"/>
                    <a:pt x="22665" y="65693"/>
                  </a:cubicBezTo>
                  <a:cubicBezTo>
                    <a:pt x="39239" y="72456"/>
                    <a:pt x="58860" y="68550"/>
                    <a:pt x="70957" y="54072"/>
                  </a:cubicBezTo>
                  <a:cubicBezTo>
                    <a:pt x="74386" y="50072"/>
                    <a:pt x="75434" y="43976"/>
                    <a:pt x="73814" y="38928"/>
                  </a:cubicBezTo>
                  <a:cubicBezTo>
                    <a:pt x="76767" y="29498"/>
                    <a:pt x="73433" y="18925"/>
                    <a:pt x="66766" y="12162"/>
                  </a:cubicBezTo>
                  <a:cubicBezTo>
                    <a:pt x="62670" y="7971"/>
                    <a:pt x="57812" y="5781"/>
                    <a:pt x="52574" y="3876"/>
                  </a:cubicBezTo>
                  <a:cubicBezTo>
                    <a:pt x="49049" y="2542"/>
                    <a:pt x="45525" y="1494"/>
                    <a:pt x="41810" y="732"/>
                  </a:cubicBezTo>
                  <a:cubicBezTo>
                    <a:pt x="32571" y="-887"/>
                    <a:pt x="23522" y="66"/>
                    <a:pt x="15236" y="4733"/>
                  </a:cubicBezTo>
                  <a:cubicBezTo>
                    <a:pt x="7806" y="9019"/>
                    <a:pt x="1710" y="17211"/>
                    <a:pt x="377" y="26069"/>
                  </a:cubicBezTo>
                  <a:lnTo>
                    <a:pt x="377" y="26069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82" name="Freeform: Shape 4290">
              <a:extLst>
                <a:ext uri="{FF2B5EF4-FFF2-40B4-BE49-F238E27FC236}">
                  <a16:creationId xmlns:a16="http://schemas.microsoft.com/office/drawing/2014/main" id="{C067273B-05B8-B14B-0961-E6A6769C03C0}"/>
                </a:ext>
              </a:extLst>
            </p:cNvPr>
            <p:cNvSpPr>
              <a:spLocks/>
            </p:cNvSpPr>
            <p:nvPr/>
          </p:nvSpPr>
          <p:spPr>
            <a:xfrm>
              <a:off x="5494847" y="6103969"/>
              <a:ext cx="74896" cy="68911"/>
            </a:xfrm>
            <a:custGeom>
              <a:avLst/>
              <a:gdLst>
                <a:gd name="connsiteX0" fmla="*/ 377 w 74896"/>
                <a:gd name="connsiteY0" fmla="*/ 26069 h 68911"/>
                <a:gd name="connsiteX1" fmla="*/ 22665 w 74896"/>
                <a:gd name="connsiteY1" fmla="*/ 65693 h 68911"/>
                <a:gd name="connsiteX2" fmla="*/ 70957 w 74896"/>
                <a:gd name="connsiteY2" fmla="*/ 54072 h 68911"/>
                <a:gd name="connsiteX3" fmla="*/ 73814 w 74896"/>
                <a:gd name="connsiteY3" fmla="*/ 38928 h 68911"/>
                <a:gd name="connsiteX4" fmla="*/ 66766 w 74896"/>
                <a:gd name="connsiteY4" fmla="*/ 12162 h 68911"/>
                <a:gd name="connsiteX5" fmla="*/ 52574 w 74896"/>
                <a:gd name="connsiteY5" fmla="*/ 3876 h 68911"/>
                <a:gd name="connsiteX6" fmla="*/ 41810 w 74896"/>
                <a:gd name="connsiteY6" fmla="*/ 732 h 68911"/>
                <a:gd name="connsiteX7" fmla="*/ 15236 w 74896"/>
                <a:gd name="connsiteY7" fmla="*/ 4733 h 68911"/>
                <a:gd name="connsiteX8" fmla="*/ 377 w 74896"/>
                <a:gd name="connsiteY8" fmla="*/ 26069 h 68911"/>
                <a:gd name="connsiteX9" fmla="*/ 377 w 74896"/>
                <a:gd name="connsiteY9" fmla="*/ 26069 h 6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96" h="68911">
                  <a:moveTo>
                    <a:pt x="377" y="26069"/>
                  </a:moveTo>
                  <a:cubicBezTo>
                    <a:pt x="-2100" y="42738"/>
                    <a:pt x="7901" y="59692"/>
                    <a:pt x="22665" y="65693"/>
                  </a:cubicBezTo>
                  <a:cubicBezTo>
                    <a:pt x="39239" y="72456"/>
                    <a:pt x="58860" y="68550"/>
                    <a:pt x="70957" y="54072"/>
                  </a:cubicBezTo>
                  <a:cubicBezTo>
                    <a:pt x="74386" y="50072"/>
                    <a:pt x="75434" y="43976"/>
                    <a:pt x="73814" y="38928"/>
                  </a:cubicBezTo>
                  <a:cubicBezTo>
                    <a:pt x="76767" y="29498"/>
                    <a:pt x="73433" y="18925"/>
                    <a:pt x="66766" y="12162"/>
                  </a:cubicBezTo>
                  <a:cubicBezTo>
                    <a:pt x="62670" y="7971"/>
                    <a:pt x="57812" y="5781"/>
                    <a:pt x="52574" y="3876"/>
                  </a:cubicBezTo>
                  <a:cubicBezTo>
                    <a:pt x="49049" y="2542"/>
                    <a:pt x="45525" y="1494"/>
                    <a:pt x="41810" y="732"/>
                  </a:cubicBezTo>
                  <a:cubicBezTo>
                    <a:pt x="32571" y="-887"/>
                    <a:pt x="23522" y="66"/>
                    <a:pt x="15236" y="4733"/>
                  </a:cubicBezTo>
                  <a:cubicBezTo>
                    <a:pt x="7806" y="9019"/>
                    <a:pt x="1710" y="17211"/>
                    <a:pt x="377" y="26069"/>
                  </a:cubicBezTo>
                  <a:lnTo>
                    <a:pt x="377" y="26069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83" name="Freeform: Shape 4291">
              <a:extLst>
                <a:ext uri="{FF2B5EF4-FFF2-40B4-BE49-F238E27FC236}">
                  <a16:creationId xmlns:a16="http://schemas.microsoft.com/office/drawing/2014/main" id="{8EE28927-7C56-0DE6-64AA-532CC5FAAFDE}"/>
                </a:ext>
              </a:extLst>
            </p:cNvPr>
            <p:cNvSpPr>
              <a:spLocks/>
            </p:cNvSpPr>
            <p:nvPr/>
          </p:nvSpPr>
          <p:spPr>
            <a:xfrm>
              <a:off x="5266247" y="6235319"/>
              <a:ext cx="74896" cy="68911"/>
            </a:xfrm>
            <a:custGeom>
              <a:avLst/>
              <a:gdLst>
                <a:gd name="connsiteX0" fmla="*/ 377 w 74896"/>
                <a:gd name="connsiteY0" fmla="*/ 26069 h 68911"/>
                <a:gd name="connsiteX1" fmla="*/ 22665 w 74896"/>
                <a:gd name="connsiteY1" fmla="*/ 65693 h 68911"/>
                <a:gd name="connsiteX2" fmla="*/ 70957 w 74896"/>
                <a:gd name="connsiteY2" fmla="*/ 54072 h 68911"/>
                <a:gd name="connsiteX3" fmla="*/ 73814 w 74896"/>
                <a:gd name="connsiteY3" fmla="*/ 38928 h 68911"/>
                <a:gd name="connsiteX4" fmla="*/ 66766 w 74896"/>
                <a:gd name="connsiteY4" fmla="*/ 12162 h 68911"/>
                <a:gd name="connsiteX5" fmla="*/ 52574 w 74896"/>
                <a:gd name="connsiteY5" fmla="*/ 3876 h 68911"/>
                <a:gd name="connsiteX6" fmla="*/ 41810 w 74896"/>
                <a:gd name="connsiteY6" fmla="*/ 732 h 68911"/>
                <a:gd name="connsiteX7" fmla="*/ 15236 w 74896"/>
                <a:gd name="connsiteY7" fmla="*/ 4733 h 68911"/>
                <a:gd name="connsiteX8" fmla="*/ 377 w 74896"/>
                <a:gd name="connsiteY8" fmla="*/ 26069 h 68911"/>
                <a:gd name="connsiteX9" fmla="*/ 377 w 74896"/>
                <a:gd name="connsiteY9" fmla="*/ 26069 h 6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96" h="68911">
                  <a:moveTo>
                    <a:pt x="377" y="26069"/>
                  </a:moveTo>
                  <a:cubicBezTo>
                    <a:pt x="-2100" y="42738"/>
                    <a:pt x="7901" y="59692"/>
                    <a:pt x="22665" y="65693"/>
                  </a:cubicBezTo>
                  <a:cubicBezTo>
                    <a:pt x="39239" y="72456"/>
                    <a:pt x="58860" y="68550"/>
                    <a:pt x="70957" y="54072"/>
                  </a:cubicBezTo>
                  <a:cubicBezTo>
                    <a:pt x="74386" y="50072"/>
                    <a:pt x="75434" y="43976"/>
                    <a:pt x="73814" y="38928"/>
                  </a:cubicBezTo>
                  <a:cubicBezTo>
                    <a:pt x="76767" y="29498"/>
                    <a:pt x="73433" y="18925"/>
                    <a:pt x="66766" y="12162"/>
                  </a:cubicBezTo>
                  <a:cubicBezTo>
                    <a:pt x="62670" y="7971"/>
                    <a:pt x="57812" y="5781"/>
                    <a:pt x="52574" y="3876"/>
                  </a:cubicBezTo>
                  <a:cubicBezTo>
                    <a:pt x="49049" y="2542"/>
                    <a:pt x="45525" y="1494"/>
                    <a:pt x="41810" y="732"/>
                  </a:cubicBezTo>
                  <a:cubicBezTo>
                    <a:pt x="32571" y="-887"/>
                    <a:pt x="23522" y="66"/>
                    <a:pt x="15236" y="4733"/>
                  </a:cubicBezTo>
                  <a:cubicBezTo>
                    <a:pt x="7806" y="9019"/>
                    <a:pt x="1710" y="17211"/>
                    <a:pt x="377" y="26069"/>
                  </a:cubicBezTo>
                  <a:lnTo>
                    <a:pt x="377" y="26069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84" name="Freeform: Shape 4292">
              <a:extLst>
                <a:ext uri="{FF2B5EF4-FFF2-40B4-BE49-F238E27FC236}">
                  <a16:creationId xmlns:a16="http://schemas.microsoft.com/office/drawing/2014/main" id="{ECA410CB-B31D-559D-2AAC-5D943684FA05}"/>
                </a:ext>
              </a:extLst>
            </p:cNvPr>
            <p:cNvSpPr>
              <a:spLocks/>
            </p:cNvSpPr>
            <p:nvPr/>
          </p:nvSpPr>
          <p:spPr>
            <a:xfrm>
              <a:off x="5680813" y="6120596"/>
              <a:ext cx="54835" cy="57318"/>
            </a:xfrm>
            <a:custGeom>
              <a:avLst/>
              <a:gdLst>
                <a:gd name="connsiteX0" fmla="*/ 1005 w 54835"/>
                <a:gd name="connsiteY0" fmla="*/ 18968 h 57318"/>
                <a:gd name="connsiteX1" fmla="*/ 148 w 54835"/>
                <a:gd name="connsiteY1" fmla="*/ 27635 h 57318"/>
                <a:gd name="connsiteX2" fmla="*/ 3291 w 54835"/>
                <a:gd name="connsiteY2" fmla="*/ 37065 h 57318"/>
                <a:gd name="connsiteX3" fmla="*/ 3291 w 54835"/>
                <a:gd name="connsiteY3" fmla="*/ 37065 h 57318"/>
                <a:gd name="connsiteX4" fmla="*/ 2434 w 54835"/>
                <a:gd name="connsiteY4" fmla="*/ 46876 h 57318"/>
                <a:gd name="connsiteX5" fmla="*/ 8815 w 54835"/>
                <a:gd name="connsiteY5" fmla="*/ 54305 h 57318"/>
                <a:gd name="connsiteX6" fmla="*/ 18436 w 54835"/>
                <a:gd name="connsiteY6" fmla="*/ 57068 h 57318"/>
                <a:gd name="connsiteX7" fmla="*/ 31390 w 54835"/>
                <a:gd name="connsiteY7" fmla="*/ 56401 h 57318"/>
                <a:gd name="connsiteX8" fmla="*/ 40343 w 54835"/>
                <a:gd name="connsiteY8" fmla="*/ 52781 h 57318"/>
                <a:gd name="connsiteX9" fmla="*/ 47582 w 54835"/>
                <a:gd name="connsiteY9" fmla="*/ 46590 h 57318"/>
                <a:gd name="connsiteX10" fmla="*/ 53583 w 54835"/>
                <a:gd name="connsiteY10" fmla="*/ 35732 h 57318"/>
                <a:gd name="connsiteX11" fmla="*/ 54821 w 54835"/>
                <a:gd name="connsiteY11" fmla="*/ 26302 h 57318"/>
                <a:gd name="connsiteX12" fmla="*/ 45963 w 54835"/>
                <a:gd name="connsiteY12" fmla="*/ 7442 h 57318"/>
                <a:gd name="connsiteX13" fmla="*/ 7006 w 54835"/>
                <a:gd name="connsiteY13" fmla="*/ 8490 h 57318"/>
                <a:gd name="connsiteX14" fmla="*/ 1100 w 54835"/>
                <a:gd name="connsiteY14" fmla="*/ 18968 h 57318"/>
                <a:gd name="connsiteX15" fmla="*/ 1100 w 54835"/>
                <a:gd name="connsiteY15" fmla="*/ 18968 h 57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835" h="57318">
                  <a:moveTo>
                    <a:pt x="1005" y="18968"/>
                  </a:moveTo>
                  <a:cubicBezTo>
                    <a:pt x="148" y="21730"/>
                    <a:pt x="-233" y="24873"/>
                    <a:pt x="148" y="27635"/>
                  </a:cubicBezTo>
                  <a:cubicBezTo>
                    <a:pt x="529" y="31064"/>
                    <a:pt x="1672" y="34208"/>
                    <a:pt x="3291" y="37065"/>
                  </a:cubicBezTo>
                  <a:lnTo>
                    <a:pt x="3291" y="37065"/>
                  </a:lnTo>
                  <a:cubicBezTo>
                    <a:pt x="1862" y="40113"/>
                    <a:pt x="1195" y="43637"/>
                    <a:pt x="2434" y="46876"/>
                  </a:cubicBezTo>
                  <a:cubicBezTo>
                    <a:pt x="3481" y="49829"/>
                    <a:pt x="5672" y="53162"/>
                    <a:pt x="8815" y="54305"/>
                  </a:cubicBezTo>
                  <a:cubicBezTo>
                    <a:pt x="11863" y="55544"/>
                    <a:pt x="15007" y="56687"/>
                    <a:pt x="18436" y="57068"/>
                  </a:cubicBezTo>
                  <a:cubicBezTo>
                    <a:pt x="23008" y="57544"/>
                    <a:pt x="26722" y="57353"/>
                    <a:pt x="31390" y="56401"/>
                  </a:cubicBezTo>
                  <a:cubicBezTo>
                    <a:pt x="34533" y="55829"/>
                    <a:pt x="37676" y="54401"/>
                    <a:pt x="40343" y="52781"/>
                  </a:cubicBezTo>
                  <a:cubicBezTo>
                    <a:pt x="43010" y="51162"/>
                    <a:pt x="45677" y="49067"/>
                    <a:pt x="47582" y="46590"/>
                  </a:cubicBezTo>
                  <a:cubicBezTo>
                    <a:pt x="50344" y="42971"/>
                    <a:pt x="52059" y="39923"/>
                    <a:pt x="53583" y="35732"/>
                  </a:cubicBezTo>
                  <a:cubicBezTo>
                    <a:pt x="54535" y="32779"/>
                    <a:pt x="54916" y="29445"/>
                    <a:pt x="54821" y="26302"/>
                  </a:cubicBezTo>
                  <a:cubicBezTo>
                    <a:pt x="54535" y="19158"/>
                    <a:pt x="51297" y="12205"/>
                    <a:pt x="45963" y="7442"/>
                  </a:cubicBezTo>
                  <a:cubicBezTo>
                    <a:pt x="35200" y="-2368"/>
                    <a:pt x="16721" y="-2940"/>
                    <a:pt x="7006" y="8490"/>
                  </a:cubicBezTo>
                  <a:cubicBezTo>
                    <a:pt x="4148" y="11729"/>
                    <a:pt x="2434" y="14872"/>
                    <a:pt x="1100" y="18968"/>
                  </a:cubicBezTo>
                  <a:lnTo>
                    <a:pt x="1100" y="18968"/>
                  </a:lnTo>
                  <a:close/>
                </a:path>
              </a:pathLst>
            </a:custGeom>
            <a:solidFill>
              <a:schemeClr val="accent4">
                <a:lumMod val="10000"/>
                <a:lumOff val="90000"/>
                <a:alpha val="68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85" name="Freeform: Shape 4293">
              <a:extLst>
                <a:ext uri="{FF2B5EF4-FFF2-40B4-BE49-F238E27FC236}">
                  <a16:creationId xmlns:a16="http://schemas.microsoft.com/office/drawing/2014/main" id="{A926D31F-705B-4020-186D-CBB53E7BFE28}"/>
                </a:ext>
              </a:extLst>
            </p:cNvPr>
            <p:cNvSpPr>
              <a:spLocks/>
            </p:cNvSpPr>
            <p:nvPr/>
          </p:nvSpPr>
          <p:spPr>
            <a:xfrm>
              <a:off x="5407481" y="5762891"/>
              <a:ext cx="68144" cy="74316"/>
            </a:xfrm>
            <a:custGeom>
              <a:avLst/>
              <a:gdLst>
                <a:gd name="connsiteX0" fmla="*/ 2779 w 68144"/>
                <a:gd name="connsiteY0" fmla="*/ 40345 h 74316"/>
                <a:gd name="connsiteX1" fmla="*/ 18400 w 68144"/>
                <a:gd name="connsiteY1" fmla="*/ 60633 h 74316"/>
                <a:gd name="connsiteX2" fmla="*/ 35260 w 68144"/>
                <a:gd name="connsiteY2" fmla="*/ 73682 h 74316"/>
                <a:gd name="connsiteX3" fmla="*/ 60406 w 68144"/>
                <a:gd name="connsiteY3" fmla="*/ 65014 h 74316"/>
                <a:gd name="connsiteX4" fmla="*/ 67740 w 68144"/>
                <a:gd name="connsiteY4" fmla="*/ 37297 h 74316"/>
                <a:gd name="connsiteX5" fmla="*/ 53357 w 68144"/>
                <a:gd name="connsiteY5" fmla="*/ 11198 h 74316"/>
                <a:gd name="connsiteX6" fmla="*/ 30878 w 68144"/>
                <a:gd name="connsiteY6" fmla="*/ 244 h 74316"/>
                <a:gd name="connsiteX7" fmla="*/ 5827 w 68144"/>
                <a:gd name="connsiteY7" fmla="*/ 8912 h 74316"/>
                <a:gd name="connsiteX8" fmla="*/ 2779 w 68144"/>
                <a:gd name="connsiteY8" fmla="*/ 40249 h 74316"/>
                <a:gd name="connsiteX9" fmla="*/ 2779 w 68144"/>
                <a:gd name="connsiteY9" fmla="*/ 40249 h 74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144" h="74316">
                  <a:moveTo>
                    <a:pt x="2779" y="40345"/>
                  </a:moveTo>
                  <a:cubicBezTo>
                    <a:pt x="6113" y="48441"/>
                    <a:pt x="11066" y="56632"/>
                    <a:pt x="18400" y="60633"/>
                  </a:cubicBezTo>
                  <a:cubicBezTo>
                    <a:pt x="21924" y="67300"/>
                    <a:pt x="28401" y="72063"/>
                    <a:pt x="35260" y="73682"/>
                  </a:cubicBezTo>
                  <a:cubicBezTo>
                    <a:pt x="44403" y="75778"/>
                    <a:pt x="54214" y="72634"/>
                    <a:pt x="60406" y="65014"/>
                  </a:cubicBezTo>
                  <a:cubicBezTo>
                    <a:pt x="66406" y="57680"/>
                    <a:pt x="69264" y="47012"/>
                    <a:pt x="67740" y="37297"/>
                  </a:cubicBezTo>
                  <a:cubicBezTo>
                    <a:pt x="66120" y="26914"/>
                    <a:pt x="61072" y="17580"/>
                    <a:pt x="53357" y="11198"/>
                  </a:cubicBezTo>
                  <a:cubicBezTo>
                    <a:pt x="46785" y="5769"/>
                    <a:pt x="39165" y="1102"/>
                    <a:pt x="30878" y="244"/>
                  </a:cubicBezTo>
                  <a:cubicBezTo>
                    <a:pt x="21829" y="-708"/>
                    <a:pt x="12018" y="911"/>
                    <a:pt x="5827" y="8912"/>
                  </a:cubicBezTo>
                  <a:cubicBezTo>
                    <a:pt x="-1221" y="17675"/>
                    <a:pt x="-1412" y="29867"/>
                    <a:pt x="2779" y="40249"/>
                  </a:cubicBezTo>
                  <a:lnTo>
                    <a:pt x="2779" y="40249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86" name="Freeform: Shape 4294">
              <a:extLst>
                <a:ext uri="{FF2B5EF4-FFF2-40B4-BE49-F238E27FC236}">
                  <a16:creationId xmlns:a16="http://schemas.microsoft.com/office/drawing/2014/main" id="{08FEC3F5-349A-1F34-F2EB-FAEA60841FB4}"/>
                </a:ext>
              </a:extLst>
            </p:cNvPr>
            <p:cNvSpPr>
              <a:spLocks/>
            </p:cNvSpPr>
            <p:nvPr/>
          </p:nvSpPr>
          <p:spPr>
            <a:xfrm>
              <a:off x="5592281" y="6030743"/>
              <a:ext cx="50293" cy="52991"/>
            </a:xfrm>
            <a:custGeom>
              <a:avLst/>
              <a:gdLst>
                <a:gd name="connsiteX0" fmla="*/ 2574 w 50293"/>
                <a:gd name="connsiteY0" fmla="*/ 15571 h 52991"/>
                <a:gd name="connsiteX1" fmla="*/ 10575 w 50293"/>
                <a:gd name="connsiteY1" fmla="*/ 48241 h 52991"/>
                <a:gd name="connsiteX2" fmla="*/ 19528 w 50293"/>
                <a:gd name="connsiteY2" fmla="*/ 50527 h 52991"/>
                <a:gd name="connsiteX3" fmla="*/ 34482 w 50293"/>
                <a:gd name="connsiteY3" fmla="*/ 49860 h 52991"/>
                <a:gd name="connsiteX4" fmla="*/ 45627 w 50293"/>
                <a:gd name="connsiteY4" fmla="*/ 37573 h 52991"/>
                <a:gd name="connsiteX5" fmla="*/ 50294 w 50293"/>
                <a:gd name="connsiteY5" fmla="*/ 22238 h 52991"/>
                <a:gd name="connsiteX6" fmla="*/ 43912 w 50293"/>
                <a:gd name="connsiteY6" fmla="*/ 6617 h 52991"/>
                <a:gd name="connsiteX7" fmla="*/ 27720 w 50293"/>
                <a:gd name="connsiteY7" fmla="*/ 45 h 52991"/>
                <a:gd name="connsiteX8" fmla="*/ 2478 w 50293"/>
                <a:gd name="connsiteY8" fmla="*/ 15666 h 52991"/>
                <a:gd name="connsiteX9" fmla="*/ 2478 w 50293"/>
                <a:gd name="connsiteY9" fmla="*/ 15666 h 52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93" h="52991">
                  <a:moveTo>
                    <a:pt x="2574" y="15571"/>
                  </a:moveTo>
                  <a:cubicBezTo>
                    <a:pt x="-1998" y="26524"/>
                    <a:pt x="-1141" y="41479"/>
                    <a:pt x="10575" y="48241"/>
                  </a:cubicBezTo>
                  <a:cubicBezTo>
                    <a:pt x="13242" y="49765"/>
                    <a:pt x="16385" y="50527"/>
                    <a:pt x="19528" y="50527"/>
                  </a:cubicBezTo>
                  <a:cubicBezTo>
                    <a:pt x="24100" y="54052"/>
                    <a:pt x="30196" y="53766"/>
                    <a:pt x="34482" y="49860"/>
                  </a:cubicBezTo>
                  <a:cubicBezTo>
                    <a:pt x="38674" y="46051"/>
                    <a:pt x="42579" y="42241"/>
                    <a:pt x="45627" y="37573"/>
                  </a:cubicBezTo>
                  <a:cubicBezTo>
                    <a:pt x="48675" y="33001"/>
                    <a:pt x="50103" y="27667"/>
                    <a:pt x="50294" y="22238"/>
                  </a:cubicBezTo>
                  <a:cubicBezTo>
                    <a:pt x="50294" y="16428"/>
                    <a:pt x="48008" y="10999"/>
                    <a:pt x="43912" y="6617"/>
                  </a:cubicBezTo>
                  <a:cubicBezTo>
                    <a:pt x="39721" y="2235"/>
                    <a:pt x="33816" y="426"/>
                    <a:pt x="27720" y="45"/>
                  </a:cubicBezTo>
                  <a:cubicBezTo>
                    <a:pt x="16861" y="-622"/>
                    <a:pt x="6479" y="6236"/>
                    <a:pt x="2478" y="15666"/>
                  </a:cubicBezTo>
                  <a:lnTo>
                    <a:pt x="2478" y="15666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87" name="Freeform: Shape 4295">
              <a:extLst>
                <a:ext uri="{FF2B5EF4-FFF2-40B4-BE49-F238E27FC236}">
                  <a16:creationId xmlns:a16="http://schemas.microsoft.com/office/drawing/2014/main" id="{11C46B50-8B1F-12AD-3C79-7B4A75F2D3BE}"/>
                </a:ext>
              </a:extLst>
            </p:cNvPr>
            <p:cNvSpPr>
              <a:spLocks/>
            </p:cNvSpPr>
            <p:nvPr/>
          </p:nvSpPr>
          <p:spPr>
            <a:xfrm>
              <a:off x="5209032" y="5806152"/>
              <a:ext cx="77597" cy="45213"/>
            </a:xfrm>
            <a:custGeom>
              <a:avLst/>
              <a:gdLst>
                <a:gd name="connsiteX0" fmla="*/ 1679 w 77597"/>
                <a:gd name="connsiteY0" fmla="*/ 33564 h 45213"/>
                <a:gd name="connsiteX1" fmla="*/ 12919 w 77597"/>
                <a:gd name="connsiteY1" fmla="*/ 43089 h 45213"/>
                <a:gd name="connsiteX2" fmla="*/ 25968 w 77597"/>
                <a:gd name="connsiteY2" fmla="*/ 45184 h 45213"/>
                <a:gd name="connsiteX3" fmla="*/ 34731 w 77597"/>
                <a:gd name="connsiteY3" fmla="*/ 43470 h 45213"/>
                <a:gd name="connsiteX4" fmla="*/ 39398 w 77597"/>
                <a:gd name="connsiteY4" fmla="*/ 43851 h 45213"/>
                <a:gd name="connsiteX5" fmla="*/ 56829 w 77597"/>
                <a:gd name="connsiteY5" fmla="*/ 41089 h 45213"/>
                <a:gd name="connsiteX6" fmla="*/ 68164 w 77597"/>
                <a:gd name="connsiteY6" fmla="*/ 36040 h 45213"/>
                <a:gd name="connsiteX7" fmla="*/ 74641 w 77597"/>
                <a:gd name="connsiteY7" fmla="*/ 29944 h 45213"/>
                <a:gd name="connsiteX8" fmla="*/ 77593 w 77597"/>
                <a:gd name="connsiteY8" fmla="*/ 20610 h 45213"/>
                <a:gd name="connsiteX9" fmla="*/ 74069 w 77597"/>
                <a:gd name="connsiteY9" fmla="*/ 11180 h 45213"/>
                <a:gd name="connsiteX10" fmla="*/ 55495 w 77597"/>
                <a:gd name="connsiteY10" fmla="*/ 988 h 45213"/>
                <a:gd name="connsiteX11" fmla="*/ 19777 w 77597"/>
                <a:gd name="connsiteY11" fmla="*/ 6608 h 45213"/>
                <a:gd name="connsiteX12" fmla="*/ 3584 w 77597"/>
                <a:gd name="connsiteY12" fmla="*/ 17181 h 45213"/>
                <a:gd name="connsiteX13" fmla="*/ 1489 w 77597"/>
                <a:gd name="connsiteY13" fmla="*/ 33564 h 45213"/>
                <a:gd name="connsiteX14" fmla="*/ 1489 w 77597"/>
                <a:gd name="connsiteY14" fmla="*/ 33564 h 4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597" h="45213">
                  <a:moveTo>
                    <a:pt x="1679" y="33564"/>
                  </a:moveTo>
                  <a:cubicBezTo>
                    <a:pt x="3870" y="37660"/>
                    <a:pt x="7489" y="40993"/>
                    <a:pt x="12919" y="43089"/>
                  </a:cubicBezTo>
                  <a:cubicBezTo>
                    <a:pt x="16824" y="44613"/>
                    <a:pt x="21586" y="45375"/>
                    <a:pt x="25968" y="45184"/>
                  </a:cubicBezTo>
                  <a:cubicBezTo>
                    <a:pt x="29206" y="44994"/>
                    <a:pt x="32159" y="44422"/>
                    <a:pt x="34731" y="43470"/>
                  </a:cubicBezTo>
                  <a:cubicBezTo>
                    <a:pt x="36255" y="43756"/>
                    <a:pt x="37874" y="43946"/>
                    <a:pt x="39398" y="43851"/>
                  </a:cubicBezTo>
                  <a:cubicBezTo>
                    <a:pt x="45304" y="43279"/>
                    <a:pt x="51400" y="42803"/>
                    <a:pt x="56829" y="41089"/>
                  </a:cubicBezTo>
                  <a:cubicBezTo>
                    <a:pt x="61401" y="39755"/>
                    <a:pt x="64544" y="38326"/>
                    <a:pt x="68164" y="36040"/>
                  </a:cubicBezTo>
                  <a:cubicBezTo>
                    <a:pt x="70735" y="34326"/>
                    <a:pt x="73117" y="32135"/>
                    <a:pt x="74641" y="29944"/>
                  </a:cubicBezTo>
                  <a:cubicBezTo>
                    <a:pt x="76736" y="26896"/>
                    <a:pt x="77498" y="24039"/>
                    <a:pt x="77593" y="20610"/>
                  </a:cubicBezTo>
                  <a:cubicBezTo>
                    <a:pt x="77689" y="17181"/>
                    <a:pt x="76165" y="14133"/>
                    <a:pt x="74069" y="11180"/>
                  </a:cubicBezTo>
                  <a:cubicBezTo>
                    <a:pt x="70354" y="5941"/>
                    <a:pt x="62925" y="2703"/>
                    <a:pt x="55495" y="988"/>
                  </a:cubicBezTo>
                  <a:cubicBezTo>
                    <a:pt x="42827" y="-1964"/>
                    <a:pt x="30445" y="2227"/>
                    <a:pt x="19777" y="6608"/>
                  </a:cubicBezTo>
                  <a:cubicBezTo>
                    <a:pt x="13300" y="9275"/>
                    <a:pt x="7585" y="12514"/>
                    <a:pt x="3584" y="17181"/>
                  </a:cubicBezTo>
                  <a:cubicBezTo>
                    <a:pt x="-131" y="21753"/>
                    <a:pt x="-1178" y="28325"/>
                    <a:pt x="1489" y="33564"/>
                  </a:cubicBezTo>
                  <a:lnTo>
                    <a:pt x="1489" y="33564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1AE7652-0073-20D9-EB59-338593EA146A}"/>
              </a:ext>
            </a:extLst>
          </p:cNvPr>
          <p:cNvGrpSpPr>
            <a:grpSpLocks/>
          </p:cNvGrpSpPr>
          <p:nvPr/>
        </p:nvGrpSpPr>
        <p:grpSpPr>
          <a:xfrm rot="19174142">
            <a:off x="9716632" y="4926308"/>
            <a:ext cx="199407" cy="151049"/>
            <a:chOff x="4924957" y="5646255"/>
            <a:chExt cx="1029651" cy="784372"/>
          </a:xfrm>
        </p:grpSpPr>
        <p:sp>
          <p:nvSpPr>
            <p:cNvPr id="446" name="Freeform: Shape 4275">
              <a:extLst>
                <a:ext uri="{FF2B5EF4-FFF2-40B4-BE49-F238E27FC236}">
                  <a16:creationId xmlns:a16="http://schemas.microsoft.com/office/drawing/2014/main" id="{D63BF2DB-AC76-2B27-010E-CE220E196F58}"/>
                </a:ext>
              </a:extLst>
            </p:cNvPr>
            <p:cNvSpPr>
              <a:spLocks/>
            </p:cNvSpPr>
            <p:nvPr/>
          </p:nvSpPr>
          <p:spPr>
            <a:xfrm>
              <a:off x="4924957" y="5646255"/>
              <a:ext cx="1029651" cy="784372"/>
            </a:xfrm>
            <a:custGeom>
              <a:avLst/>
              <a:gdLst>
                <a:gd name="connsiteX0" fmla="*/ 18007 w 1029651"/>
                <a:gd name="connsiteY0" fmla="*/ 459780 h 784372"/>
                <a:gd name="connsiteX1" fmla="*/ 128782 w 1029651"/>
                <a:gd name="connsiteY1" fmla="*/ 599036 h 784372"/>
                <a:gd name="connsiteX2" fmla="*/ 300995 w 1029651"/>
                <a:gd name="connsiteY2" fmla="*/ 737148 h 784372"/>
                <a:gd name="connsiteX3" fmla="*/ 698663 w 1029651"/>
                <a:gd name="connsiteY3" fmla="*/ 768867 h 784372"/>
                <a:gd name="connsiteX4" fmla="*/ 967554 w 1029651"/>
                <a:gd name="connsiteY4" fmla="*/ 599703 h 784372"/>
                <a:gd name="connsiteX5" fmla="*/ 983937 w 1029651"/>
                <a:gd name="connsiteY5" fmla="*/ 572271 h 784372"/>
                <a:gd name="connsiteX6" fmla="*/ 1028990 w 1029651"/>
                <a:gd name="connsiteY6" fmla="*/ 427395 h 784372"/>
                <a:gd name="connsiteX7" fmla="*/ 984509 w 1029651"/>
                <a:gd name="connsiteY7" fmla="*/ 253278 h 784372"/>
                <a:gd name="connsiteX8" fmla="*/ 766100 w 1029651"/>
                <a:gd name="connsiteY8" fmla="*/ 32775 h 784372"/>
                <a:gd name="connsiteX9" fmla="*/ 543882 w 1029651"/>
                <a:gd name="connsiteY9" fmla="*/ 485 h 784372"/>
                <a:gd name="connsiteX10" fmla="*/ 364621 w 1029651"/>
                <a:gd name="connsiteY10" fmla="*/ 42681 h 784372"/>
                <a:gd name="connsiteX11" fmla="*/ 192695 w 1029651"/>
                <a:gd name="connsiteY11" fmla="*/ 96878 h 784372"/>
                <a:gd name="connsiteX12" fmla="*/ 72394 w 1029651"/>
                <a:gd name="connsiteY12" fmla="*/ 203748 h 784372"/>
                <a:gd name="connsiteX13" fmla="*/ 18007 w 1029651"/>
                <a:gd name="connsiteY13" fmla="*/ 459780 h 78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29651" h="784372">
                  <a:moveTo>
                    <a:pt x="18007" y="459780"/>
                  </a:moveTo>
                  <a:cubicBezTo>
                    <a:pt x="30675" y="490546"/>
                    <a:pt x="107351" y="572080"/>
                    <a:pt x="128782" y="599036"/>
                  </a:cubicBezTo>
                  <a:cubicBezTo>
                    <a:pt x="179741" y="663330"/>
                    <a:pt x="214412" y="703240"/>
                    <a:pt x="300995" y="737148"/>
                  </a:cubicBezTo>
                  <a:cubicBezTo>
                    <a:pt x="428915" y="787155"/>
                    <a:pt x="573219" y="796965"/>
                    <a:pt x="698663" y="768867"/>
                  </a:cubicBezTo>
                  <a:cubicBezTo>
                    <a:pt x="812201" y="743244"/>
                    <a:pt x="910594" y="686475"/>
                    <a:pt x="967554" y="599703"/>
                  </a:cubicBezTo>
                  <a:cubicBezTo>
                    <a:pt x="973459" y="590749"/>
                    <a:pt x="978794" y="581605"/>
                    <a:pt x="983937" y="572271"/>
                  </a:cubicBezTo>
                  <a:cubicBezTo>
                    <a:pt x="1008702" y="526932"/>
                    <a:pt x="1023942" y="477402"/>
                    <a:pt x="1028990" y="427395"/>
                  </a:cubicBezTo>
                  <a:cubicBezTo>
                    <a:pt x="1034610" y="372246"/>
                    <a:pt x="1003082" y="305761"/>
                    <a:pt x="984509" y="253278"/>
                  </a:cubicBezTo>
                  <a:cubicBezTo>
                    <a:pt x="948694" y="151742"/>
                    <a:pt x="889544" y="75161"/>
                    <a:pt x="766100" y="32775"/>
                  </a:cubicBezTo>
                  <a:cubicBezTo>
                    <a:pt x="682280" y="3819"/>
                    <a:pt x="637417" y="-1896"/>
                    <a:pt x="543882" y="485"/>
                  </a:cubicBezTo>
                  <a:cubicBezTo>
                    <a:pt x="476540" y="2295"/>
                    <a:pt x="402436" y="33251"/>
                    <a:pt x="364621" y="42681"/>
                  </a:cubicBezTo>
                  <a:cubicBezTo>
                    <a:pt x="296994" y="59159"/>
                    <a:pt x="246797" y="64112"/>
                    <a:pt x="192695" y="96878"/>
                  </a:cubicBezTo>
                  <a:cubicBezTo>
                    <a:pt x="143356" y="126786"/>
                    <a:pt x="101922" y="162696"/>
                    <a:pt x="72394" y="203748"/>
                  </a:cubicBezTo>
                  <a:cubicBezTo>
                    <a:pt x="8386" y="293283"/>
                    <a:pt x="-21998" y="362244"/>
                    <a:pt x="18007" y="459780"/>
                  </a:cubicBezTo>
                </a:path>
              </a:pathLst>
            </a:custGeom>
            <a:solidFill>
              <a:schemeClr val="tx2">
                <a:lumMod val="40000"/>
                <a:lumOff val="60000"/>
                <a:alpha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47" name="Freeform: Shape 4276">
              <a:extLst>
                <a:ext uri="{FF2B5EF4-FFF2-40B4-BE49-F238E27FC236}">
                  <a16:creationId xmlns:a16="http://schemas.microsoft.com/office/drawing/2014/main" id="{6FA04B38-7FF3-19F5-B4F8-3AD38D92AD9A}"/>
                </a:ext>
              </a:extLst>
            </p:cNvPr>
            <p:cNvSpPr>
              <a:spLocks/>
            </p:cNvSpPr>
            <p:nvPr/>
          </p:nvSpPr>
          <p:spPr>
            <a:xfrm>
              <a:off x="4947816" y="5678177"/>
              <a:ext cx="611298" cy="729622"/>
            </a:xfrm>
            <a:custGeom>
              <a:avLst/>
              <a:gdLst>
                <a:gd name="connsiteX0" fmla="*/ 313833 w 611298"/>
                <a:gd name="connsiteY0" fmla="*/ 557204 h 729622"/>
                <a:gd name="connsiteX1" fmla="*/ 223821 w 611298"/>
                <a:gd name="connsiteY1" fmla="*/ 427664 h 729622"/>
                <a:gd name="connsiteX2" fmla="*/ 268017 w 611298"/>
                <a:gd name="connsiteY2" fmla="*/ 189539 h 729622"/>
                <a:gd name="connsiteX3" fmla="*/ 365839 w 611298"/>
                <a:gd name="connsiteY3" fmla="*/ 90098 h 729622"/>
                <a:gd name="connsiteX4" fmla="*/ 505571 w 611298"/>
                <a:gd name="connsiteY4" fmla="*/ 39615 h 729622"/>
                <a:gd name="connsiteX5" fmla="*/ 611298 w 611298"/>
                <a:gd name="connsiteY5" fmla="*/ 5706 h 729622"/>
                <a:gd name="connsiteX6" fmla="*/ 498618 w 611298"/>
                <a:gd name="connsiteY6" fmla="*/ 468 h 729622"/>
                <a:gd name="connsiteX7" fmla="*/ 334311 w 611298"/>
                <a:gd name="connsiteY7" fmla="*/ 39711 h 729622"/>
                <a:gd name="connsiteX8" fmla="*/ 176673 w 611298"/>
                <a:gd name="connsiteY8" fmla="*/ 90193 h 729622"/>
                <a:gd name="connsiteX9" fmla="*/ 66373 w 611298"/>
                <a:gd name="connsiteY9" fmla="*/ 189634 h 729622"/>
                <a:gd name="connsiteX10" fmla="*/ 16557 w 611298"/>
                <a:gd name="connsiteY10" fmla="*/ 427759 h 729622"/>
                <a:gd name="connsiteX11" fmla="*/ 118094 w 611298"/>
                <a:gd name="connsiteY11" fmla="*/ 557299 h 729622"/>
                <a:gd name="connsiteX12" fmla="*/ 275923 w 611298"/>
                <a:gd name="connsiteY12" fmla="*/ 685791 h 729622"/>
                <a:gd name="connsiteX13" fmla="*/ 588343 w 611298"/>
                <a:gd name="connsiteY13" fmla="*/ 724463 h 729622"/>
                <a:gd name="connsiteX14" fmla="*/ 453850 w 611298"/>
                <a:gd name="connsiteY14" fmla="*/ 685791 h 729622"/>
                <a:gd name="connsiteX15" fmla="*/ 313928 w 611298"/>
                <a:gd name="connsiteY15" fmla="*/ 557299 h 72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1298" h="729622">
                  <a:moveTo>
                    <a:pt x="313833" y="557204"/>
                  </a:moveTo>
                  <a:cubicBezTo>
                    <a:pt x="296402" y="532058"/>
                    <a:pt x="234108" y="456334"/>
                    <a:pt x="223821" y="427664"/>
                  </a:cubicBezTo>
                  <a:cubicBezTo>
                    <a:pt x="191246" y="336986"/>
                    <a:pt x="216011" y="272787"/>
                    <a:pt x="268017" y="189539"/>
                  </a:cubicBezTo>
                  <a:cubicBezTo>
                    <a:pt x="292116" y="151344"/>
                    <a:pt x="325739" y="117911"/>
                    <a:pt x="365839" y="90098"/>
                  </a:cubicBezTo>
                  <a:cubicBezTo>
                    <a:pt x="409845" y="59618"/>
                    <a:pt x="450612" y="55046"/>
                    <a:pt x="505571" y="39615"/>
                  </a:cubicBezTo>
                  <a:cubicBezTo>
                    <a:pt x="528907" y="32948"/>
                    <a:pt x="569293" y="14755"/>
                    <a:pt x="611298" y="5706"/>
                  </a:cubicBezTo>
                  <a:cubicBezTo>
                    <a:pt x="578342" y="277"/>
                    <a:pt x="545004" y="-771"/>
                    <a:pt x="498618" y="468"/>
                  </a:cubicBezTo>
                  <a:cubicBezTo>
                    <a:pt x="436896" y="2087"/>
                    <a:pt x="368887" y="30948"/>
                    <a:pt x="334311" y="39711"/>
                  </a:cubicBezTo>
                  <a:cubicBezTo>
                    <a:pt x="272304" y="55046"/>
                    <a:pt x="226298" y="59618"/>
                    <a:pt x="176673" y="90193"/>
                  </a:cubicBezTo>
                  <a:cubicBezTo>
                    <a:pt x="131429" y="118006"/>
                    <a:pt x="93519" y="151439"/>
                    <a:pt x="66373" y="189634"/>
                  </a:cubicBezTo>
                  <a:cubicBezTo>
                    <a:pt x="7699" y="272883"/>
                    <a:pt x="-20209" y="336986"/>
                    <a:pt x="16557" y="427759"/>
                  </a:cubicBezTo>
                  <a:cubicBezTo>
                    <a:pt x="28178" y="456429"/>
                    <a:pt x="98472" y="532153"/>
                    <a:pt x="118094" y="557299"/>
                  </a:cubicBezTo>
                  <a:cubicBezTo>
                    <a:pt x="164862" y="617116"/>
                    <a:pt x="196675" y="654264"/>
                    <a:pt x="275923" y="685791"/>
                  </a:cubicBezTo>
                  <a:cubicBezTo>
                    <a:pt x="375840" y="725415"/>
                    <a:pt x="486616" y="737798"/>
                    <a:pt x="588343" y="724463"/>
                  </a:cubicBezTo>
                  <a:cubicBezTo>
                    <a:pt x="542528" y="717891"/>
                    <a:pt x="496998" y="705127"/>
                    <a:pt x="453850" y="685791"/>
                  </a:cubicBezTo>
                  <a:cubicBezTo>
                    <a:pt x="383556" y="654264"/>
                    <a:pt x="355362" y="617116"/>
                    <a:pt x="313928" y="557299"/>
                  </a:cubicBezTo>
                  <a:close/>
                </a:path>
              </a:pathLst>
            </a:custGeom>
            <a:solidFill>
              <a:srgbClr val="590995">
                <a:alpha val="81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48" name="Freeform: Shape 4277">
              <a:extLst>
                <a:ext uri="{FF2B5EF4-FFF2-40B4-BE49-F238E27FC236}">
                  <a16:creationId xmlns:a16="http://schemas.microsoft.com/office/drawing/2014/main" id="{9BA549C0-80E1-D566-3EB4-6C4AF10679F4}"/>
                </a:ext>
              </a:extLst>
            </p:cNvPr>
            <p:cNvSpPr>
              <a:spLocks/>
            </p:cNvSpPr>
            <p:nvPr/>
          </p:nvSpPr>
          <p:spPr>
            <a:xfrm>
              <a:off x="5170810" y="5682458"/>
              <a:ext cx="734687" cy="718661"/>
            </a:xfrm>
            <a:custGeom>
              <a:avLst/>
              <a:gdLst>
                <a:gd name="connsiteX0" fmla="*/ 677791 w 734687"/>
                <a:gd name="connsiteY0" fmla="*/ 552069 h 718661"/>
                <a:gd name="connsiteX1" fmla="*/ 692746 w 734687"/>
                <a:gd name="connsiteY1" fmla="*/ 526542 h 718661"/>
                <a:gd name="connsiteX2" fmla="*/ 734084 w 734687"/>
                <a:gd name="connsiteY2" fmla="*/ 391859 h 718661"/>
                <a:gd name="connsiteX3" fmla="*/ 693222 w 734687"/>
                <a:gd name="connsiteY3" fmla="*/ 229934 h 718661"/>
                <a:gd name="connsiteX4" fmla="*/ 493006 w 734687"/>
                <a:gd name="connsiteY4" fmla="*/ 24860 h 718661"/>
                <a:gd name="connsiteX5" fmla="*/ 402138 w 734687"/>
                <a:gd name="connsiteY5" fmla="*/ 0 h 718661"/>
                <a:gd name="connsiteX6" fmla="*/ 296410 w 734687"/>
                <a:gd name="connsiteY6" fmla="*/ 33909 h 718661"/>
                <a:gd name="connsiteX7" fmla="*/ 156678 w 734687"/>
                <a:gd name="connsiteY7" fmla="*/ 84392 h 718661"/>
                <a:gd name="connsiteX8" fmla="*/ 58857 w 734687"/>
                <a:gd name="connsiteY8" fmla="*/ 183833 h 718661"/>
                <a:gd name="connsiteX9" fmla="*/ 14661 w 734687"/>
                <a:gd name="connsiteY9" fmla="*/ 421958 h 718661"/>
                <a:gd name="connsiteX10" fmla="*/ 104672 w 734687"/>
                <a:gd name="connsiteY10" fmla="*/ 551498 h 718661"/>
                <a:gd name="connsiteX11" fmla="*/ 244594 w 734687"/>
                <a:gd name="connsiteY11" fmla="*/ 679990 h 718661"/>
                <a:gd name="connsiteX12" fmla="*/ 379087 w 734687"/>
                <a:gd name="connsiteY12" fmla="*/ 718661 h 718661"/>
                <a:gd name="connsiteX13" fmla="*/ 431189 w 734687"/>
                <a:gd name="connsiteY13" fmla="*/ 709422 h 718661"/>
                <a:gd name="connsiteX14" fmla="*/ 677696 w 734687"/>
                <a:gd name="connsiteY14" fmla="*/ 552069 h 71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4687" h="718661">
                  <a:moveTo>
                    <a:pt x="677791" y="552069"/>
                  </a:moveTo>
                  <a:cubicBezTo>
                    <a:pt x="683221" y="543782"/>
                    <a:pt x="688173" y="535210"/>
                    <a:pt x="692746" y="526542"/>
                  </a:cubicBezTo>
                  <a:cubicBezTo>
                    <a:pt x="715510" y="484442"/>
                    <a:pt x="729417" y="438341"/>
                    <a:pt x="734084" y="391859"/>
                  </a:cubicBezTo>
                  <a:cubicBezTo>
                    <a:pt x="739227" y="340614"/>
                    <a:pt x="710271" y="278702"/>
                    <a:pt x="693222" y="229934"/>
                  </a:cubicBezTo>
                  <a:cubicBezTo>
                    <a:pt x="660456" y="135446"/>
                    <a:pt x="606163" y="64294"/>
                    <a:pt x="493006" y="24860"/>
                  </a:cubicBezTo>
                  <a:cubicBezTo>
                    <a:pt x="457764" y="12478"/>
                    <a:pt x="430046" y="4667"/>
                    <a:pt x="402138" y="0"/>
                  </a:cubicBezTo>
                  <a:cubicBezTo>
                    <a:pt x="360037" y="9144"/>
                    <a:pt x="319747" y="27337"/>
                    <a:pt x="296410" y="33909"/>
                  </a:cubicBezTo>
                  <a:cubicBezTo>
                    <a:pt x="241451" y="49244"/>
                    <a:pt x="200684" y="53816"/>
                    <a:pt x="156678" y="84392"/>
                  </a:cubicBezTo>
                  <a:cubicBezTo>
                    <a:pt x="116578" y="112205"/>
                    <a:pt x="82955" y="145637"/>
                    <a:pt x="58857" y="183833"/>
                  </a:cubicBezTo>
                  <a:cubicBezTo>
                    <a:pt x="6850" y="267081"/>
                    <a:pt x="-17915" y="331184"/>
                    <a:pt x="14661" y="421958"/>
                  </a:cubicBezTo>
                  <a:cubicBezTo>
                    <a:pt x="24948" y="450628"/>
                    <a:pt x="87241" y="526352"/>
                    <a:pt x="104672" y="551498"/>
                  </a:cubicBezTo>
                  <a:cubicBezTo>
                    <a:pt x="146106" y="611315"/>
                    <a:pt x="174300" y="648462"/>
                    <a:pt x="244594" y="679990"/>
                  </a:cubicBezTo>
                  <a:cubicBezTo>
                    <a:pt x="287838" y="699326"/>
                    <a:pt x="333367" y="712089"/>
                    <a:pt x="379087" y="718661"/>
                  </a:cubicBezTo>
                  <a:cubicBezTo>
                    <a:pt x="396804" y="716375"/>
                    <a:pt x="414235" y="713327"/>
                    <a:pt x="431189" y="709422"/>
                  </a:cubicBezTo>
                  <a:cubicBezTo>
                    <a:pt x="535297" y="685514"/>
                    <a:pt x="625499" y="632841"/>
                    <a:pt x="677696" y="552069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49" name="Freeform: Shape 4278">
              <a:extLst>
                <a:ext uri="{FF2B5EF4-FFF2-40B4-BE49-F238E27FC236}">
                  <a16:creationId xmlns:a16="http://schemas.microsoft.com/office/drawing/2014/main" id="{542B813F-1F51-DFC6-91E7-924E8ECD8076}"/>
                </a:ext>
              </a:extLst>
            </p:cNvPr>
            <p:cNvSpPr>
              <a:spLocks/>
            </p:cNvSpPr>
            <p:nvPr/>
          </p:nvSpPr>
          <p:spPr>
            <a:xfrm>
              <a:off x="5616584" y="5775613"/>
              <a:ext cx="265962" cy="269081"/>
            </a:xfrm>
            <a:custGeom>
              <a:avLst/>
              <a:gdLst>
                <a:gd name="connsiteX0" fmla="*/ 245351 w 265962"/>
                <a:gd name="connsiteY0" fmla="*/ 206788 h 269081"/>
                <a:gd name="connsiteX1" fmla="*/ 250781 w 265962"/>
                <a:gd name="connsiteY1" fmla="*/ 197263 h 269081"/>
                <a:gd name="connsiteX2" fmla="*/ 265735 w 265962"/>
                <a:gd name="connsiteY2" fmla="*/ 146780 h 269081"/>
                <a:gd name="connsiteX3" fmla="*/ 250971 w 265962"/>
                <a:gd name="connsiteY3" fmla="*/ 86106 h 269081"/>
                <a:gd name="connsiteX4" fmla="*/ 178486 w 265962"/>
                <a:gd name="connsiteY4" fmla="*/ 9335 h 269081"/>
                <a:gd name="connsiteX5" fmla="*/ 145625 w 265962"/>
                <a:gd name="connsiteY5" fmla="*/ 0 h 269081"/>
                <a:gd name="connsiteX6" fmla="*/ 107334 w 265962"/>
                <a:gd name="connsiteY6" fmla="*/ 12764 h 269081"/>
                <a:gd name="connsiteX7" fmla="*/ 56756 w 265962"/>
                <a:gd name="connsiteY7" fmla="*/ 31623 h 269081"/>
                <a:gd name="connsiteX8" fmla="*/ 21323 w 265962"/>
                <a:gd name="connsiteY8" fmla="*/ 68866 h 269081"/>
                <a:gd name="connsiteX9" fmla="*/ 5321 w 265962"/>
                <a:gd name="connsiteY9" fmla="*/ 158020 h 269081"/>
                <a:gd name="connsiteX10" fmla="*/ 37897 w 265962"/>
                <a:gd name="connsiteY10" fmla="*/ 206502 h 269081"/>
                <a:gd name="connsiteX11" fmla="*/ 88570 w 265962"/>
                <a:gd name="connsiteY11" fmla="*/ 254603 h 269081"/>
                <a:gd name="connsiteX12" fmla="*/ 137243 w 265962"/>
                <a:gd name="connsiteY12" fmla="*/ 269081 h 269081"/>
                <a:gd name="connsiteX13" fmla="*/ 156102 w 265962"/>
                <a:gd name="connsiteY13" fmla="*/ 265652 h 269081"/>
                <a:gd name="connsiteX14" fmla="*/ 245256 w 265962"/>
                <a:gd name="connsiteY14" fmla="*/ 206692 h 26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5962" h="269081">
                  <a:moveTo>
                    <a:pt x="245351" y="206788"/>
                  </a:moveTo>
                  <a:cubicBezTo>
                    <a:pt x="247352" y="203644"/>
                    <a:pt x="249066" y="200501"/>
                    <a:pt x="250781" y="197263"/>
                  </a:cubicBezTo>
                  <a:cubicBezTo>
                    <a:pt x="258972" y="181451"/>
                    <a:pt x="264020" y="164211"/>
                    <a:pt x="265735" y="146780"/>
                  </a:cubicBezTo>
                  <a:cubicBezTo>
                    <a:pt x="267640" y="127540"/>
                    <a:pt x="257162" y="104394"/>
                    <a:pt x="250971" y="86106"/>
                  </a:cubicBezTo>
                  <a:cubicBezTo>
                    <a:pt x="239065" y="50768"/>
                    <a:pt x="219443" y="24098"/>
                    <a:pt x="178486" y="9335"/>
                  </a:cubicBezTo>
                  <a:cubicBezTo>
                    <a:pt x="165722" y="4667"/>
                    <a:pt x="155721" y="1810"/>
                    <a:pt x="145625" y="0"/>
                  </a:cubicBezTo>
                  <a:cubicBezTo>
                    <a:pt x="130385" y="3429"/>
                    <a:pt x="115811" y="10192"/>
                    <a:pt x="107334" y="12764"/>
                  </a:cubicBezTo>
                  <a:cubicBezTo>
                    <a:pt x="87427" y="18479"/>
                    <a:pt x="72663" y="20193"/>
                    <a:pt x="56756" y="31623"/>
                  </a:cubicBezTo>
                  <a:cubicBezTo>
                    <a:pt x="42278" y="42005"/>
                    <a:pt x="30086" y="54578"/>
                    <a:pt x="21323" y="68866"/>
                  </a:cubicBezTo>
                  <a:cubicBezTo>
                    <a:pt x="2464" y="100013"/>
                    <a:pt x="-6490" y="124016"/>
                    <a:pt x="5321" y="158020"/>
                  </a:cubicBezTo>
                  <a:cubicBezTo>
                    <a:pt x="9036" y="168783"/>
                    <a:pt x="31610" y="197167"/>
                    <a:pt x="37897" y="206502"/>
                  </a:cubicBezTo>
                  <a:cubicBezTo>
                    <a:pt x="52946" y="228886"/>
                    <a:pt x="63138" y="242792"/>
                    <a:pt x="88570" y="254603"/>
                  </a:cubicBezTo>
                  <a:cubicBezTo>
                    <a:pt x="104191" y="261842"/>
                    <a:pt x="120669" y="266605"/>
                    <a:pt x="137243" y="269081"/>
                  </a:cubicBezTo>
                  <a:cubicBezTo>
                    <a:pt x="143624" y="268224"/>
                    <a:pt x="149911" y="267081"/>
                    <a:pt x="156102" y="265652"/>
                  </a:cubicBezTo>
                  <a:cubicBezTo>
                    <a:pt x="193821" y="256699"/>
                    <a:pt x="226397" y="236982"/>
                    <a:pt x="245256" y="206692"/>
                  </a:cubicBezTo>
                  <a:close/>
                </a:path>
              </a:pathLst>
            </a:custGeom>
            <a:solidFill>
              <a:schemeClr val="bg1">
                <a:alpha val="46659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50" name="Freeform: Shape 4279">
              <a:extLst>
                <a:ext uri="{FF2B5EF4-FFF2-40B4-BE49-F238E27FC236}">
                  <a16:creationId xmlns:a16="http://schemas.microsoft.com/office/drawing/2014/main" id="{5EE05304-67B2-B487-286E-78128011FDF1}"/>
                </a:ext>
              </a:extLst>
            </p:cNvPr>
            <p:cNvSpPr>
              <a:spLocks/>
            </p:cNvSpPr>
            <p:nvPr/>
          </p:nvSpPr>
          <p:spPr>
            <a:xfrm>
              <a:off x="5097758" y="5895628"/>
              <a:ext cx="265962" cy="269081"/>
            </a:xfrm>
            <a:custGeom>
              <a:avLst/>
              <a:gdLst>
                <a:gd name="connsiteX0" fmla="*/ 245351 w 265962"/>
                <a:gd name="connsiteY0" fmla="*/ 206788 h 269081"/>
                <a:gd name="connsiteX1" fmla="*/ 250781 w 265962"/>
                <a:gd name="connsiteY1" fmla="*/ 197263 h 269081"/>
                <a:gd name="connsiteX2" fmla="*/ 265735 w 265962"/>
                <a:gd name="connsiteY2" fmla="*/ 146780 h 269081"/>
                <a:gd name="connsiteX3" fmla="*/ 250971 w 265962"/>
                <a:gd name="connsiteY3" fmla="*/ 86106 h 269081"/>
                <a:gd name="connsiteX4" fmla="*/ 178486 w 265962"/>
                <a:gd name="connsiteY4" fmla="*/ 9334 h 269081"/>
                <a:gd name="connsiteX5" fmla="*/ 145625 w 265962"/>
                <a:gd name="connsiteY5" fmla="*/ 0 h 269081"/>
                <a:gd name="connsiteX6" fmla="*/ 107334 w 265962"/>
                <a:gd name="connsiteY6" fmla="*/ 12764 h 269081"/>
                <a:gd name="connsiteX7" fmla="*/ 56756 w 265962"/>
                <a:gd name="connsiteY7" fmla="*/ 31623 h 269081"/>
                <a:gd name="connsiteX8" fmla="*/ 21323 w 265962"/>
                <a:gd name="connsiteY8" fmla="*/ 68866 h 269081"/>
                <a:gd name="connsiteX9" fmla="*/ 5321 w 265962"/>
                <a:gd name="connsiteY9" fmla="*/ 158020 h 269081"/>
                <a:gd name="connsiteX10" fmla="*/ 37897 w 265962"/>
                <a:gd name="connsiteY10" fmla="*/ 206502 h 269081"/>
                <a:gd name="connsiteX11" fmla="*/ 88570 w 265962"/>
                <a:gd name="connsiteY11" fmla="*/ 254603 h 269081"/>
                <a:gd name="connsiteX12" fmla="*/ 137243 w 265962"/>
                <a:gd name="connsiteY12" fmla="*/ 269081 h 269081"/>
                <a:gd name="connsiteX13" fmla="*/ 156102 w 265962"/>
                <a:gd name="connsiteY13" fmla="*/ 265652 h 269081"/>
                <a:gd name="connsiteX14" fmla="*/ 245256 w 265962"/>
                <a:gd name="connsiteY14" fmla="*/ 206693 h 26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5962" h="269081">
                  <a:moveTo>
                    <a:pt x="245351" y="206788"/>
                  </a:moveTo>
                  <a:cubicBezTo>
                    <a:pt x="247352" y="203645"/>
                    <a:pt x="249066" y="200501"/>
                    <a:pt x="250781" y="197263"/>
                  </a:cubicBezTo>
                  <a:cubicBezTo>
                    <a:pt x="258972" y="181451"/>
                    <a:pt x="264020" y="164211"/>
                    <a:pt x="265735" y="146780"/>
                  </a:cubicBezTo>
                  <a:cubicBezTo>
                    <a:pt x="267640" y="127540"/>
                    <a:pt x="257162" y="104394"/>
                    <a:pt x="250971" y="86106"/>
                  </a:cubicBezTo>
                  <a:cubicBezTo>
                    <a:pt x="239065" y="50768"/>
                    <a:pt x="219443" y="24098"/>
                    <a:pt x="178486" y="9334"/>
                  </a:cubicBezTo>
                  <a:cubicBezTo>
                    <a:pt x="165722" y="4667"/>
                    <a:pt x="155721" y="1810"/>
                    <a:pt x="145625" y="0"/>
                  </a:cubicBezTo>
                  <a:cubicBezTo>
                    <a:pt x="130385" y="3429"/>
                    <a:pt x="115811" y="10192"/>
                    <a:pt x="107334" y="12764"/>
                  </a:cubicBezTo>
                  <a:cubicBezTo>
                    <a:pt x="87427" y="18479"/>
                    <a:pt x="72663" y="20193"/>
                    <a:pt x="56756" y="31623"/>
                  </a:cubicBezTo>
                  <a:cubicBezTo>
                    <a:pt x="42278" y="42005"/>
                    <a:pt x="30086" y="54578"/>
                    <a:pt x="21323" y="68866"/>
                  </a:cubicBezTo>
                  <a:cubicBezTo>
                    <a:pt x="2464" y="100013"/>
                    <a:pt x="-6490" y="124016"/>
                    <a:pt x="5321" y="158020"/>
                  </a:cubicBezTo>
                  <a:cubicBezTo>
                    <a:pt x="9036" y="168783"/>
                    <a:pt x="31610" y="197168"/>
                    <a:pt x="37897" y="206502"/>
                  </a:cubicBezTo>
                  <a:cubicBezTo>
                    <a:pt x="52946" y="228886"/>
                    <a:pt x="63138" y="242792"/>
                    <a:pt x="88570" y="254603"/>
                  </a:cubicBezTo>
                  <a:cubicBezTo>
                    <a:pt x="104191" y="261842"/>
                    <a:pt x="120669" y="266605"/>
                    <a:pt x="137243" y="269081"/>
                  </a:cubicBezTo>
                  <a:cubicBezTo>
                    <a:pt x="143624" y="268224"/>
                    <a:pt x="149911" y="267081"/>
                    <a:pt x="156102" y="265652"/>
                  </a:cubicBezTo>
                  <a:cubicBezTo>
                    <a:pt x="193821" y="256699"/>
                    <a:pt x="226397" y="236982"/>
                    <a:pt x="245256" y="206693"/>
                  </a:cubicBezTo>
                  <a:close/>
                </a:path>
              </a:pathLst>
            </a:custGeom>
            <a:solidFill>
              <a:schemeClr val="bg1">
                <a:alpha val="49941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51" name="Freeform: Shape 4280">
              <a:extLst>
                <a:ext uri="{FF2B5EF4-FFF2-40B4-BE49-F238E27FC236}">
                  <a16:creationId xmlns:a16="http://schemas.microsoft.com/office/drawing/2014/main" id="{49D54CBF-D887-FBC6-BE60-C8A74D72BB5A}"/>
                </a:ext>
              </a:extLst>
            </p:cNvPr>
            <p:cNvSpPr>
              <a:spLocks/>
            </p:cNvSpPr>
            <p:nvPr/>
          </p:nvSpPr>
          <p:spPr>
            <a:xfrm>
              <a:off x="5096138" y="5909916"/>
              <a:ext cx="123907" cy="253936"/>
            </a:xfrm>
            <a:custGeom>
              <a:avLst/>
              <a:gdLst>
                <a:gd name="connsiteX0" fmla="*/ 56756 w 123907"/>
                <a:gd name="connsiteY0" fmla="*/ 18955 h 253936"/>
                <a:gd name="connsiteX1" fmla="*/ 21323 w 123907"/>
                <a:gd name="connsiteY1" fmla="*/ 56198 h 253936"/>
                <a:gd name="connsiteX2" fmla="*/ 5321 w 123907"/>
                <a:gd name="connsiteY2" fmla="*/ 145351 h 253936"/>
                <a:gd name="connsiteX3" fmla="*/ 37897 w 123907"/>
                <a:gd name="connsiteY3" fmla="*/ 193834 h 253936"/>
                <a:gd name="connsiteX4" fmla="*/ 88570 w 123907"/>
                <a:gd name="connsiteY4" fmla="*/ 241935 h 253936"/>
                <a:gd name="connsiteX5" fmla="*/ 123908 w 123907"/>
                <a:gd name="connsiteY5" fmla="*/ 253937 h 253936"/>
                <a:gd name="connsiteX6" fmla="*/ 87617 w 123907"/>
                <a:gd name="connsiteY6" fmla="*/ 196120 h 253936"/>
                <a:gd name="connsiteX7" fmla="*/ 107334 w 123907"/>
                <a:gd name="connsiteY7" fmla="*/ 0 h 253936"/>
                <a:gd name="connsiteX8" fmla="*/ 107334 w 123907"/>
                <a:gd name="connsiteY8" fmla="*/ 0 h 253936"/>
                <a:gd name="connsiteX9" fmla="*/ 56756 w 123907"/>
                <a:gd name="connsiteY9" fmla="*/ 18859 h 253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907" h="253936">
                  <a:moveTo>
                    <a:pt x="56756" y="18955"/>
                  </a:moveTo>
                  <a:cubicBezTo>
                    <a:pt x="42278" y="29337"/>
                    <a:pt x="30086" y="41910"/>
                    <a:pt x="21323" y="56198"/>
                  </a:cubicBezTo>
                  <a:cubicBezTo>
                    <a:pt x="2464" y="87344"/>
                    <a:pt x="-6490" y="111443"/>
                    <a:pt x="5321" y="145351"/>
                  </a:cubicBezTo>
                  <a:cubicBezTo>
                    <a:pt x="9036" y="156115"/>
                    <a:pt x="31610" y="184499"/>
                    <a:pt x="37897" y="193834"/>
                  </a:cubicBezTo>
                  <a:cubicBezTo>
                    <a:pt x="52946" y="216218"/>
                    <a:pt x="63138" y="230124"/>
                    <a:pt x="88570" y="241935"/>
                  </a:cubicBezTo>
                  <a:cubicBezTo>
                    <a:pt x="100000" y="247269"/>
                    <a:pt x="111906" y="251174"/>
                    <a:pt x="123908" y="253937"/>
                  </a:cubicBezTo>
                  <a:cubicBezTo>
                    <a:pt x="107239" y="231076"/>
                    <a:pt x="92189" y="208883"/>
                    <a:pt x="87617" y="196120"/>
                  </a:cubicBezTo>
                  <a:cubicBezTo>
                    <a:pt x="60757" y="121253"/>
                    <a:pt x="73044" y="64389"/>
                    <a:pt x="107334" y="0"/>
                  </a:cubicBezTo>
                  <a:cubicBezTo>
                    <a:pt x="107334" y="0"/>
                    <a:pt x="107334" y="0"/>
                    <a:pt x="107334" y="0"/>
                  </a:cubicBezTo>
                  <a:cubicBezTo>
                    <a:pt x="87427" y="5715"/>
                    <a:pt x="72663" y="7429"/>
                    <a:pt x="56756" y="18859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38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52" name="Freeform: Shape 4281">
              <a:extLst>
                <a:ext uri="{FF2B5EF4-FFF2-40B4-BE49-F238E27FC236}">
                  <a16:creationId xmlns:a16="http://schemas.microsoft.com/office/drawing/2014/main" id="{46C27553-F2EB-A791-E4ED-DD1EFDBB9D24}"/>
                </a:ext>
              </a:extLst>
            </p:cNvPr>
            <p:cNvSpPr>
              <a:spLocks/>
            </p:cNvSpPr>
            <p:nvPr/>
          </p:nvSpPr>
          <p:spPr>
            <a:xfrm>
              <a:off x="5720423" y="5811332"/>
              <a:ext cx="123229" cy="136302"/>
            </a:xfrm>
            <a:custGeom>
              <a:avLst/>
              <a:gdLst>
                <a:gd name="connsiteX0" fmla="*/ 113700 w 123229"/>
                <a:gd name="connsiteY0" fmla="*/ 104584 h 136302"/>
                <a:gd name="connsiteX1" fmla="*/ 116176 w 123229"/>
                <a:gd name="connsiteY1" fmla="*/ 99727 h 136302"/>
                <a:gd name="connsiteX2" fmla="*/ 123130 w 123229"/>
                <a:gd name="connsiteY2" fmla="*/ 74200 h 136302"/>
                <a:gd name="connsiteX3" fmla="*/ 116272 w 123229"/>
                <a:gd name="connsiteY3" fmla="*/ 43529 h 136302"/>
                <a:gd name="connsiteX4" fmla="*/ 82648 w 123229"/>
                <a:gd name="connsiteY4" fmla="*/ 4667 h 136302"/>
                <a:gd name="connsiteX5" fmla="*/ 67408 w 123229"/>
                <a:gd name="connsiteY5" fmla="*/ 0 h 136302"/>
                <a:gd name="connsiteX6" fmla="*/ 49692 w 123229"/>
                <a:gd name="connsiteY6" fmla="*/ 6477 h 136302"/>
                <a:gd name="connsiteX7" fmla="*/ 26260 w 123229"/>
                <a:gd name="connsiteY7" fmla="*/ 16002 h 136302"/>
                <a:gd name="connsiteX8" fmla="*/ 9877 w 123229"/>
                <a:gd name="connsiteY8" fmla="*/ 34862 h 136302"/>
                <a:gd name="connsiteX9" fmla="*/ 2448 w 123229"/>
                <a:gd name="connsiteY9" fmla="*/ 80010 h 136302"/>
                <a:gd name="connsiteX10" fmla="*/ 17593 w 123229"/>
                <a:gd name="connsiteY10" fmla="*/ 104584 h 136302"/>
                <a:gd name="connsiteX11" fmla="*/ 41024 w 123229"/>
                <a:gd name="connsiteY11" fmla="*/ 128969 h 136302"/>
                <a:gd name="connsiteX12" fmla="*/ 63598 w 123229"/>
                <a:gd name="connsiteY12" fmla="*/ 136303 h 136302"/>
                <a:gd name="connsiteX13" fmla="*/ 72361 w 123229"/>
                <a:gd name="connsiteY13" fmla="*/ 134588 h 136302"/>
                <a:gd name="connsiteX14" fmla="*/ 113700 w 123229"/>
                <a:gd name="connsiteY14" fmla="*/ 104775 h 136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229" h="136302">
                  <a:moveTo>
                    <a:pt x="113700" y="104584"/>
                  </a:moveTo>
                  <a:cubicBezTo>
                    <a:pt x="114652" y="102965"/>
                    <a:pt x="115414" y="101441"/>
                    <a:pt x="116176" y="99727"/>
                  </a:cubicBezTo>
                  <a:cubicBezTo>
                    <a:pt x="119986" y="91726"/>
                    <a:pt x="122368" y="82963"/>
                    <a:pt x="123130" y="74200"/>
                  </a:cubicBezTo>
                  <a:cubicBezTo>
                    <a:pt x="123987" y="64484"/>
                    <a:pt x="119129" y="52769"/>
                    <a:pt x="116272" y="43529"/>
                  </a:cubicBezTo>
                  <a:cubicBezTo>
                    <a:pt x="110747" y="25622"/>
                    <a:pt x="101698" y="12097"/>
                    <a:pt x="82648" y="4667"/>
                  </a:cubicBezTo>
                  <a:cubicBezTo>
                    <a:pt x="76743" y="2286"/>
                    <a:pt x="72076" y="857"/>
                    <a:pt x="67408" y="0"/>
                  </a:cubicBezTo>
                  <a:cubicBezTo>
                    <a:pt x="60360" y="1715"/>
                    <a:pt x="53597" y="5144"/>
                    <a:pt x="49692" y="6477"/>
                  </a:cubicBezTo>
                  <a:cubicBezTo>
                    <a:pt x="40453" y="9430"/>
                    <a:pt x="33595" y="10287"/>
                    <a:pt x="26260" y="16002"/>
                  </a:cubicBezTo>
                  <a:cubicBezTo>
                    <a:pt x="19498" y="21241"/>
                    <a:pt x="13878" y="27622"/>
                    <a:pt x="9877" y="34862"/>
                  </a:cubicBezTo>
                  <a:cubicBezTo>
                    <a:pt x="1114" y="50673"/>
                    <a:pt x="-2981" y="62770"/>
                    <a:pt x="2448" y="80010"/>
                  </a:cubicBezTo>
                  <a:cubicBezTo>
                    <a:pt x="4162" y="85439"/>
                    <a:pt x="14640" y="99822"/>
                    <a:pt x="17593" y="104584"/>
                  </a:cubicBezTo>
                  <a:cubicBezTo>
                    <a:pt x="24546" y="115919"/>
                    <a:pt x="29308" y="122968"/>
                    <a:pt x="41024" y="128969"/>
                  </a:cubicBezTo>
                  <a:cubicBezTo>
                    <a:pt x="48263" y="132588"/>
                    <a:pt x="55883" y="135065"/>
                    <a:pt x="63598" y="136303"/>
                  </a:cubicBezTo>
                  <a:cubicBezTo>
                    <a:pt x="66551" y="135827"/>
                    <a:pt x="69504" y="135255"/>
                    <a:pt x="72361" y="134588"/>
                  </a:cubicBezTo>
                  <a:cubicBezTo>
                    <a:pt x="89792" y="130112"/>
                    <a:pt x="104937" y="120110"/>
                    <a:pt x="113700" y="104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53" name="Freeform: Shape 4282">
              <a:extLst>
                <a:ext uri="{FF2B5EF4-FFF2-40B4-BE49-F238E27FC236}">
                  <a16:creationId xmlns:a16="http://schemas.microsoft.com/office/drawing/2014/main" id="{45C2DE4C-0E87-2AD4-A894-3EC791CC05AF}"/>
                </a:ext>
              </a:extLst>
            </p:cNvPr>
            <p:cNvSpPr>
              <a:spLocks/>
            </p:cNvSpPr>
            <p:nvPr/>
          </p:nvSpPr>
          <p:spPr>
            <a:xfrm>
              <a:off x="5457205" y="6138969"/>
              <a:ext cx="70150" cy="53597"/>
            </a:xfrm>
            <a:custGeom>
              <a:avLst/>
              <a:gdLst>
                <a:gd name="connsiteX0" fmla="*/ 1252 w 70150"/>
                <a:gd name="connsiteY0" fmla="*/ 20501 h 53597"/>
                <a:gd name="connsiteX1" fmla="*/ 14 w 70150"/>
                <a:gd name="connsiteY1" fmla="*/ 27931 h 53597"/>
                <a:gd name="connsiteX2" fmla="*/ 4300 w 70150"/>
                <a:gd name="connsiteY2" fmla="*/ 41933 h 53597"/>
                <a:gd name="connsiteX3" fmla="*/ 16778 w 70150"/>
                <a:gd name="connsiteY3" fmla="*/ 51553 h 53597"/>
                <a:gd name="connsiteX4" fmla="*/ 36875 w 70150"/>
                <a:gd name="connsiteY4" fmla="*/ 52696 h 53597"/>
                <a:gd name="connsiteX5" fmla="*/ 63545 w 70150"/>
                <a:gd name="connsiteY5" fmla="*/ 33836 h 53597"/>
                <a:gd name="connsiteX6" fmla="*/ 65260 w 70150"/>
                <a:gd name="connsiteY6" fmla="*/ 31550 h 53597"/>
                <a:gd name="connsiteX7" fmla="*/ 66403 w 70150"/>
                <a:gd name="connsiteY7" fmla="*/ 30598 h 53597"/>
                <a:gd name="connsiteX8" fmla="*/ 70118 w 70150"/>
                <a:gd name="connsiteY8" fmla="*/ 21740 h 53597"/>
                <a:gd name="connsiteX9" fmla="*/ 69451 w 70150"/>
                <a:gd name="connsiteY9" fmla="*/ 18596 h 53597"/>
                <a:gd name="connsiteX10" fmla="*/ 65641 w 70150"/>
                <a:gd name="connsiteY10" fmla="*/ 13262 h 53597"/>
                <a:gd name="connsiteX11" fmla="*/ 52782 w 70150"/>
                <a:gd name="connsiteY11" fmla="*/ 4214 h 53597"/>
                <a:gd name="connsiteX12" fmla="*/ 34399 w 70150"/>
                <a:gd name="connsiteY12" fmla="*/ 23 h 53597"/>
                <a:gd name="connsiteX13" fmla="*/ 6681 w 70150"/>
                <a:gd name="connsiteY13" fmla="*/ 11262 h 53597"/>
                <a:gd name="connsiteX14" fmla="*/ 1252 w 70150"/>
                <a:gd name="connsiteY14" fmla="*/ 20311 h 53597"/>
                <a:gd name="connsiteX15" fmla="*/ 1252 w 70150"/>
                <a:gd name="connsiteY15" fmla="*/ 20311 h 53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150" h="53597">
                  <a:moveTo>
                    <a:pt x="1252" y="20501"/>
                  </a:moveTo>
                  <a:cubicBezTo>
                    <a:pt x="299" y="22978"/>
                    <a:pt x="14" y="25454"/>
                    <a:pt x="14" y="27931"/>
                  </a:cubicBezTo>
                  <a:cubicBezTo>
                    <a:pt x="-177" y="32789"/>
                    <a:pt x="1633" y="37742"/>
                    <a:pt x="4300" y="41933"/>
                  </a:cubicBezTo>
                  <a:cubicBezTo>
                    <a:pt x="7062" y="46028"/>
                    <a:pt x="11729" y="49838"/>
                    <a:pt x="16778" y="51553"/>
                  </a:cubicBezTo>
                  <a:cubicBezTo>
                    <a:pt x="23445" y="53934"/>
                    <a:pt x="29827" y="54125"/>
                    <a:pt x="36875" y="52696"/>
                  </a:cubicBezTo>
                  <a:cubicBezTo>
                    <a:pt x="48686" y="50315"/>
                    <a:pt x="56973" y="42028"/>
                    <a:pt x="63545" y="33836"/>
                  </a:cubicBezTo>
                  <a:cubicBezTo>
                    <a:pt x="64212" y="33074"/>
                    <a:pt x="64688" y="32312"/>
                    <a:pt x="65260" y="31550"/>
                  </a:cubicBezTo>
                  <a:cubicBezTo>
                    <a:pt x="65641" y="31169"/>
                    <a:pt x="66117" y="30979"/>
                    <a:pt x="66403" y="30598"/>
                  </a:cubicBezTo>
                  <a:cubicBezTo>
                    <a:pt x="68784" y="28121"/>
                    <a:pt x="70403" y="24978"/>
                    <a:pt x="70118" y="21740"/>
                  </a:cubicBezTo>
                  <a:cubicBezTo>
                    <a:pt x="69927" y="20692"/>
                    <a:pt x="69737" y="19739"/>
                    <a:pt x="69451" y="18596"/>
                  </a:cubicBezTo>
                  <a:cubicBezTo>
                    <a:pt x="68689" y="16596"/>
                    <a:pt x="67451" y="14786"/>
                    <a:pt x="65641" y="13262"/>
                  </a:cubicBezTo>
                  <a:cubicBezTo>
                    <a:pt x="62117" y="9548"/>
                    <a:pt x="57545" y="6500"/>
                    <a:pt x="52782" y="4214"/>
                  </a:cubicBezTo>
                  <a:cubicBezTo>
                    <a:pt x="47067" y="1451"/>
                    <a:pt x="40876" y="308"/>
                    <a:pt x="34399" y="23"/>
                  </a:cubicBezTo>
                  <a:cubicBezTo>
                    <a:pt x="24207" y="-358"/>
                    <a:pt x="12682" y="4118"/>
                    <a:pt x="6681" y="11262"/>
                  </a:cubicBezTo>
                  <a:cubicBezTo>
                    <a:pt x="4109" y="14405"/>
                    <a:pt x="2681" y="16691"/>
                    <a:pt x="1252" y="20311"/>
                  </a:cubicBezTo>
                  <a:lnTo>
                    <a:pt x="1252" y="20311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54" name="Freeform: Shape 4283">
              <a:extLst>
                <a:ext uri="{FF2B5EF4-FFF2-40B4-BE49-F238E27FC236}">
                  <a16:creationId xmlns:a16="http://schemas.microsoft.com/office/drawing/2014/main" id="{FECCA9BE-9FE1-FE32-4E58-F0F95EB33925}"/>
                </a:ext>
              </a:extLst>
            </p:cNvPr>
            <p:cNvSpPr>
              <a:spLocks/>
            </p:cNvSpPr>
            <p:nvPr/>
          </p:nvSpPr>
          <p:spPr>
            <a:xfrm>
              <a:off x="5081158" y="6138969"/>
              <a:ext cx="70150" cy="53597"/>
            </a:xfrm>
            <a:custGeom>
              <a:avLst/>
              <a:gdLst>
                <a:gd name="connsiteX0" fmla="*/ 1252 w 70150"/>
                <a:gd name="connsiteY0" fmla="*/ 20501 h 53597"/>
                <a:gd name="connsiteX1" fmla="*/ 14 w 70150"/>
                <a:gd name="connsiteY1" fmla="*/ 27931 h 53597"/>
                <a:gd name="connsiteX2" fmla="*/ 4300 w 70150"/>
                <a:gd name="connsiteY2" fmla="*/ 41933 h 53597"/>
                <a:gd name="connsiteX3" fmla="*/ 16778 w 70150"/>
                <a:gd name="connsiteY3" fmla="*/ 51553 h 53597"/>
                <a:gd name="connsiteX4" fmla="*/ 36875 w 70150"/>
                <a:gd name="connsiteY4" fmla="*/ 52696 h 53597"/>
                <a:gd name="connsiteX5" fmla="*/ 63545 w 70150"/>
                <a:gd name="connsiteY5" fmla="*/ 33836 h 53597"/>
                <a:gd name="connsiteX6" fmla="*/ 65260 w 70150"/>
                <a:gd name="connsiteY6" fmla="*/ 31550 h 53597"/>
                <a:gd name="connsiteX7" fmla="*/ 66403 w 70150"/>
                <a:gd name="connsiteY7" fmla="*/ 30598 h 53597"/>
                <a:gd name="connsiteX8" fmla="*/ 70118 w 70150"/>
                <a:gd name="connsiteY8" fmla="*/ 21740 h 53597"/>
                <a:gd name="connsiteX9" fmla="*/ 69451 w 70150"/>
                <a:gd name="connsiteY9" fmla="*/ 18596 h 53597"/>
                <a:gd name="connsiteX10" fmla="*/ 65641 w 70150"/>
                <a:gd name="connsiteY10" fmla="*/ 13262 h 53597"/>
                <a:gd name="connsiteX11" fmla="*/ 52782 w 70150"/>
                <a:gd name="connsiteY11" fmla="*/ 4214 h 53597"/>
                <a:gd name="connsiteX12" fmla="*/ 34399 w 70150"/>
                <a:gd name="connsiteY12" fmla="*/ 23 h 53597"/>
                <a:gd name="connsiteX13" fmla="*/ 6681 w 70150"/>
                <a:gd name="connsiteY13" fmla="*/ 11262 h 53597"/>
                <a:gd name="connsiteX14" fmla="*/ 1252 w 70150"/>
                <a:gd name="connsiteY14" fmla="*/ 20311 h 53597"/>
                <a:gd name="connsiteX15" fmla="*/ 1252 w 70150"/>
                <a:gd name="connsiteY15" fmla="*/ 20311 h 53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150" h="53597">
                  <a:moveTo>
                    <a:pt x="1252" y="20501"/>
                  </a:moveTo>
                  <a:cubicBezTo>
                    <a:pt x="299" y="22978"/>
                    <a:pt x="14" y="25454"/>
                    <a:pt x="14" y="27931"/>
                  </a:cubicBezTo>
                  <a:cubicBezTo>
                    <a:pt x="-177" y="32789"/>
                    <a:pt x="1633" y="37742"/>
                    <a:pt x="4300" y="41933"/>
                  </a:cubicBezTo>
                  <a:cubicBezTo>
                    <a:pt x="7062" y="46028"/>
                    <a:pt x="11729" y="49838"/>
                    <a:pt x="16778" y="51553"/>
                  </a:cubicBezTo>
                  <a:cubicBezTo>
                    <a:pt x="23445" y="53934"/>
                    <a:pt x="29827" y="54125"/>
                    <a:pt x="36875" y="52696"/>
                  </a:cubicBezTo>
                  <a:cubicBezTo>
                    <a:pt x="48686" y="50315"/>
                    <a:pt x="56973" y="42028"/>
                    <a:pt x="63545" y="33836"/>
                  </a:cubicBezTo>
                  <a:cubicBezTo>
                    <a:pt x="64212" y="33074"/>
                    <a:pt x="64688" y="32312"/>
                    <a:pt x="65260" y="31550"/>
                  </a:cubicBezTo>
                  <a:cubicBezTo>
                    <a:pt x="65641" y="31169"/>
                    <a:pt x="66117" y="30979"/>
                    <a:pt x="66403" y="30598"/>
                  </a:cubicBezTo>
                  <a:cubicBezTo>
                    <a:pt x="68784" y="28121"/>
                    <a:pt x="70403" y="24978"/>
                    <a:pt x="70118" y="21740"/>
                  </a:cubicBezTo>
                  <a:cubicBezTo>
                    <a:pt x="69927" y="20692"/>
                    <a:pt x="69737" y="19739"/>
                    <a:pt x="69451" y="18596"/>
                  </a:cubicBezTo>
                  <a:cubicBezTo>
                    <a:pt x="68689" y="16596"/>
                    <a:pt x="67451" y="14786"/>
                    <a:pt x="65641" y="13262"/>
                  </a:cubicBezTo>
                  <a:cubicBezTo>
                    <a:pt x="62117" y="9548"/>
                    <a:pt x="57545" y="6500"/>
                    <a:pt x="52782" y="4214"/>
                  </a:cubicBezTo>
                  <a:cubicBezTo>
                    <a:pt x="47067" y="1451"/>
                    <a:pt x="40876" y="308"/>
                    <a:pt x="34399" y="23"/>
                  </a:cubicBezTo>
                  <a:cubicBezTo>
                    <a:pt x="24207" y="-358"/>
                    <a:pt x="12682" y="4118"/>
                    <a:pt x="6681" y="11262"/>
                  </a:cubicBezTo>
                  <a:cubicBezTo>
                    <a:pt x="4109" y="14405"/>
                    <a:pt x="2681" y="16691"/>
                    <a:pt x="1252" y="20311"/>
                  </a:cubicBezTo>
                  <a:lnTo>
                    <a:pt x="1252" y="20311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55" name="Freeform: Shape 4284">
              <a:extLst>
                <a:ext uri="{FF2B5EF4-FFF2-40B4-BE49-F238E27FC236}">
                  <a16:creationId xmlns:a16="http://schemas.microsoft.com/office/drawing/2014/main" id="{5FF11CF6-1E81-B1EF-1685-7AFE4F1B9431}"/>
                </a:ext>
              </a:extLst>
            </p:cNvPr>
            <p:cNvSpPr>
              <a:spLocks/>
            </p:cNvSpPr>
            <p:nvPr/>
          </p:nvSpPr>
          <p:spPr>
            <a:xfrm>
              <a:off x="5317854" y="6059531"/>
              <a:ext cx="70150" cy="53597"/>
            </a:xfrm>
            <a:custGeom>
              <a:avLst/>
              <a:gdLst>
                <a:gd name="connsiteX0" fmla="*/ 1252 w 70150"/>
                <a:gd name="connsiteY0" fmla="*/ 20501 h 53597"/>
                <a:gd name="connsiteX1" fmla="*/ 14 w 70150"/>
                <a:gd name="connsiteY1" fmla="*/ 27931 h 53597"/>
                <a:gd name="connsiteX2" fmla="*/ 4300 w 70150"/>
                <a:gd name="connsiteY2" fmla="*/ 41933 h 53597"/>
                <a:gd name="connsiteX3" fmla="*/ 16778 w 70150"/>
                <a:gd name="connsiteY3" fmla="*/ 51553 h 53597"/>
                <a:gd name="connsiteX4" fmla="*/ 36875 w 70150"/>
                <a:gd name="connsiteY4" fmla="*/ 52696 h 53597"/>
                <a:gd name="connsiteX5" fmla="*/ 63545 w 70150"/>
                <a:gd name="connsiteY5" fmla="*/ 33836 h 53597"/>
                <a:gd name="connsiteX6" fmla="*/ 65260 w 70150"/>
                <a:gd name="connsiteY6" fmla="*/ 31550 h 53597"/>
                <a:gd name="connsiteX7" fmla="*/ 66403 w 70150"/>
                <a:gd name="connsiteY7" fmla="*/ 30598 h 53597"/>
                <a:gd name="connsiteX8" fmla="*/ 70118 w 70150"/>
                <a:gd name="connsiteY8" fmla="*/ 21740 h 53597"/>
                <a:gd name="connsiteX9" fmla="*/ 69451 w 70150"/>
                <a:gd name="connsiteY9" fmla="*/ 18596 h 53597"/>
                <a:gd name="connsiteX10" fmla="*/ 65641 w 70150"/>
                <a:gd name="connsiteY10" fmla="*/ 13262 h 53597"/>
                <a:gd name="connsiteX11" fmla="*/ 52782 w 70150"/>
                <a:gd name="connsiteY11" fmla="*/ 4214 h 53597"/>
                <a:gd name="connsiteX12" fmla="*/ 34399 w 70150"/>
                <a:gd name="connsiteY12" fmla="*/ 23 h 53597"/>
                <a:gd name="connsiteX13" fmla="*/ 6681 w 70150"/>
                <a:gd name="connsiteY13" fmla="*/ 11262 h 53597"/>
                <a:gd name="connsiteX14" fmla="*/ 1252 w 70150"/>
                <a:gd name="connsiteY14" fmla="*/ 20311 h 53597"/>
                <a:gd name="connsiteX15" fmla="*/ 1252 w 70150"/>
                <a:gd name="connsiteY15" fmla="*/ 20311 h 53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150" h="53597">
                  <a:moveTo>
                    <a:pt x="1252" y="20501"/>
                  </a:moveTo>
                  <a:cubicBezTo>
                    <a:pt x="299" y="22978"/>
                    <a:pt x="14" y="25454"/>
                    <a:pt x="14" y="27931"/>
                  </a:cubicBezTo>
                  <a:cubicBezTo>
                    <a:pt x="-177" y="32789"/>
                    <a:pt x="1633" y="37742"/>
                    <a:pt x="4300" y="41933"/>
                  </a:cubicBezTo>
                  <a:cubicBezTo>
                    <a:pt x="7062" y="46028"/>
                    <a:pt x="11729" y="49838"/>
                    <a:pt x="16778" y="51553"/>
                  </a:cubicBezTo>
                  <a:cubicBezTo>
                    <a:pt x="23445" y="53934"/>
                    <a:pt x="29827" y="54125"/>
                    <a:pt x="36875" y="52696"/>
                  </a:cubicBezTo>
                  <a:cubicBezTo>
                    <a:pt x="48686" y="50315"/>
                    <a:pt x="56973" y="42028"/>
                    <a:pt x="63545" y="33836"/>
                  </a:cubicBezTo>
                  <a:cubicBezTo>
                    <a:pt x="64212" y="33074"/>
                    <a:pt x="64688" y="32312"/>
                    <a:pt x="65260" y="31550"/>
                  </a:cubicBezTo>
                  <a:cubicBezTo>
                    <a:pt x="65641" y="31169"/>
                    <a:pt x="66117" y="30979"/>
                    <a:pt x="66403" y="30598"/>
                  </a:cubicBezTo>
                  <a:cubicBezTo>
                    <a:pt x="68784" y="28121"/>
                    <a:pt x="70403" y="24978"/>
                    <a:pt x="70118" y="21740"/>
                  </a:cubicBezTo>
                  <a:cubicBezTo>
                    <a:pt x="69927" y="20692"/>
                    <a:pt x="69737" y="19739"/>
                    <a:pt x="69451" y="18596"/>
                  </a:cubicBezTo>
                  <a:cubicBezTo>
                    <a:pt x="68689" y="16596"/>
                    <a:pt x="67451" y="14786"/>
                    <a:pt x="65641" y="13262"/>
                  </a:cubicBezTo>
                  <a:cubicBezTo>
                    <a:pt x="62117" y="9548"/>
                    <a:pt x="57545" y="6500"/>
                    <a:pt x="52782" y="4214"/>
                  </a:cubicBezTo>
                  <a:cubicBezTo>
                    <a:pt x="47067" y="1451"/>
                    <a:pt x="40876" y="308"/>
                    <a:pt x="34399" y="23"/>
                  </a:cubicBezTo>
                  <a:cubicBezTo>
                    <a:pt x="24207" y="-358"/>
                    <a:pt x="12682" y="4118"/>
                    <a:pt x="6681" y="11262"/>
                  </a:cubicBezTo>
                  <a:cubicBezTo>
                    <a:pt x="4109" y="14405"/>
                    <a:pt x="2681" y="16691"/>
                    <a:pt x="1252" y="20311"/>
                  </a:cubicBezTo>
                  <a:lnTo>
                    <a:pt x="1252" y="20311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56" name="Freeform: Shape 4285">
              <a:extLst>
                <a:ext uri="{FF2B5EF4-FFF2-40B4-BE49-F238E27FC236}">
                  <a16:creationId xmlns:a16="http://schemas.microsoft.com/office/drawing/2014/main" id="{74C447DD-E8C9-1D35-5987-07255EA954ED}"/>
                </a:ext>
              </a:extLst>
            </p:cNvPr>
            <p:cNvSpPr>
              <a:spLocks/>
            </p:cNvSpPr>
            <p:nvPr/>
          </p:nvSpPr>
          <p:spPr>
            <a:xfrm>
              <a:off x="5105447" y="5928181"/>
              <a:ext cx="70150" cy="53597"/>
            </a:xfrm>
            <a:custGeom>
              <a:avLst/>
              <a:gdLst>
                <a:gd name="connsiteX0" fmla="*/ 1252 w 70150"/>
                <a:gd name="connsiteY0" fmla="*/ 20501 h 53597"/>
                <a:gd name="connsiteX1" fmla="*/ 14 w 70150"/>
                <a:gd name="connsiteY1" fmla="*/ 27931 h 53597"/>
                <a:gd name="connsiteX2" fmla="*/ 4300 w 70150"/>
                <a:gd name="connsiteY2" fmla="*/ 41933 h 53597"/>
                <a:gd name="connsiteX3" fmla="*/ 16778 w 70150"/>
                <a:gd name="connsiteY3" fmla="*/ 51553 h 53597"/>
                <a:gd name="connsiteX4" fmla="*/ 36875 w 70150"/>
                <a:gd name="connsiteY4" fmla="*/ 52696 h 53597"/>
                <a:gd name="connsiteX5" fmla="*/ 63545 w 70150"/>
                <a:gd name="connsiteY5" fmla="*/ 33836 h 53597"/>
                <a:gd name="connsiteX6" fmla="*/ 65260 w 70150"/>
                <a:gd name="connsiteY6" fmla="*/ 31550 h 53597"/>
                <a:gd name="connsiteX7" fmla="*/ 66403 w 70150"/>
                <a:gd name="connsiteY7" fmla="*/ 30598 h 53597"/>
                <a:gd name="connsiteX8" fmla="*/ 70118 w 70150"/>
                <a:gd name="connsiteY8" fmla="*/ 21740 h 53597"/>
                <a:gd name="connsiteX9" fmla="*/ 69451 w 70150"/>
                <a:gd name="connsiteY9" fmla="*/ 18596 h 53597"/>
                <a:gd name="connsiteX10" fmla="*/ 65641 w 70150"/>
                <a:gd name="connsiteY10" fmla="*/ 13262 h 53597"/>
                <a:gd name="connsiteX11" fmla="*/ 52782 w 70150"/>
                <a:gd name="connsiteY11" fmla="*/ 4214 h 53597"/>
                <a:gd name="connsiteX12" fmla="*/ 34399 w 70150"/>
                <a:gd name="connsiteY12" fmla="*/ 23 h 53597"/>
                <a:gd name="connsiteX13" fmla="*/ 6681 w 70150"/>
                <a:gd name="connsiteY13" fmla="*/ 11262 h 53597"/>
                <a:gd name="connsiteX14" fmla="*/ 1252 w 70150"/>
                <a:gd name="connsiteY14" fmla="*/ 20311 h 53597"/>
                <a:gd name="connsiteX15" fmla="*/ 1252 w 70150"/>
                <a:gd name="connsiteY15" fmla="*/ 20311 h 53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150" h="53597">
                  <a:moveTo>
                    <a:pt x="1252" y="20501"/>
                  </a:moveTo>
                  <a:cubicBezTo>
                    <a:pt x="299" y="22978"/>
                    <a:pt x="14" y="25454"/>
                    <a:pt x="14" y="27931"/>
                  </a:cubicBezTo>
                  <a:cubicBezTo>
                    <a:pt x="-177" y="32789"/>
                    <a:pt x="1633" y="37742"/>
                    <a:pt x="4300" y="41933"/>
                  </a:cubicBezTo>
                  <a:cubicBezTo>
                    <a:pt x="7062" y="46028"/>
                    <a:pt x="11729" y="49838"/>
                    <a:pt x="16778" y="51553"/>
                  </a:cubicBezTo>
                  <a:cubicBezTo>
                    <a:pt x="23445" y="53934"/>
                    <a:pt x="29827" y="54125"/>
                    <a:pt x="36875" y="52696"/>
                  </a:cubicBezTo>
                  <a:cubicBezTo>
                    <a:pt x="48686" y="50315"/>
                    <a:pt x="56973" y="42028"/>
                    <a:pt x="63545" y="33836"/>
                  </a:cubicBezTo>
                  <a:cubicBezTo>
                    <a:pt x="64212" y="33074"/>
                    <a:pt x="64688" y="32312"/>
                    <a:pt x="65260" y="31550"/>
                  </a:cubicBezTo>
                  <a:cubicBezTo>
                    <a:pt x="65641" y="31169"/>
                    <a:pt x="66117" y="30979"/>
                    <a:pt x="66403" y="30598"/>
                  </a:cubicBezTo>
                  <a:cubicBezTo>
                    <a:pt x="68784" y="28121"/>
                    <a:pt x="70403" y="24978"/>
                    <a:pt x="70118" y="21740"/>
                  </a:cubicBezTo>
                  <a:cubicBezTo>
                    <a:pt x="69927" y="20692"/>
                    <a:pt x="69737" y="19739"/>
                    <a:pt x="69451" y="18596"/>
                  </a:cubicBezTo>
                  <a:cubicBezTo>
                    <a:pt x="68689" y="16596"/>
                    <a:pt x="67451" y="14786"/>
                    <a:pt x="65641" y="13262"/>
                  </a:cubicBezTo>
                  <a:cubicBezTo>
                    <a:pt x="62117" y="9548"/>
                    <a:pt x="57545" y="6500"/>
                    <a:pt x="52782" y="4214"/>
                  </a:cubicBezTo>
                  <a:cubicBezTo>
                    <a:pt x="47067" y="1451"/>
                    <a:pt x="40876" y="308"/>
                    <a:pt x="34399" y="23"/>
                  </a:cubicBezTo>
                  <a:cubicBezTo>
                    <a:pt x="24207" y="-358"/>
                    <a:pt x="12682" y="4118"/>
                    <a:pt x="6681" y="11262"/>
                  </a:cubicBezTo>
                  <a:cubicBezTo>
                    <a:pt x="4109" y="14405"/>
                    <a:pt x="2681" y="16691"/>
                    <a:pt x="1252" y="20311"/>
                  </a:cubicBezTo>
                  <a:lnTo>
                    <a:pt x="1252" y="20311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57" name="Freeform: Shape 4286">
              <a:extLst>
                <a:ext uri="{FF2B5EF4-FFF2-40B4-BE49-F238E27FC236}">
                  <a16:creationId xmlns:a16="http://schemas.microsoft.com/office/drawing/2014/main" id="{B5EF1FD7-2426-F1E8-E0B4-CFF349E2A709}"/>
                </a:ext>
              </a:extLst>
            </p:cNvPr>
            <p:cNvSpPr>
              <a:spLocks/>
            </p:cNvSpPr>
            <p:nvPr/>
          </p:nvSpPr>
          <p:spPr>
            <a:xfrm>
              <a:off x="5493539" y="5919582"/>
              <a:ext cx="58357" cy="50341"/>
            </a:xfrm>
            <a:custGeom>
              <a:avLst/>
              <a:gdLst>
                <a:gd name="connsiteX0" fmla="*/ 350 w 58357"/>
                <a:gd name="connsiteY0" fmla="*/ 20433 h 50341"/>
                <a:gd name="connsiteX1" fmla="*/ 15590 w 58357"/>
                <a:gd name="connsiteY1" fmla="*/ 47960 h 50341"/>
                <a:gd name="connsiteX2" fmla="*/ 27116 w 58357"/>
                <a:gd name="connsiteY2" fmla="*/ 50341 h 50341"/>
                <a:gd name="connsiteX3" fmla="*/ 36069 w 58357"/>
                <a:gd name="connsiteY3" fmla="*/ 48912 h 50341"/>
                <a:gd name="connsiteX4" fmla="*/ 51119 w 58357"/>
                <a:gd name="connsiteY4" fmla="*/ 42054 h 50341"/>
                <a:gd name="connsiteX5" fmla="*/ 57215 w 58357"/>
                <a:gd name="connsiteY5" fmla="*/ 33196 h 50341"/>
                <a:gd name="connsiteX6" fmla="*/ 57405 w 58357"/>
                <a:gd name="connsiteY6" fmla="*/ 29196 h 50341"/>
                <a:gd name="connsiteX7" fmla="*/ 58262 w 58357"/>
                <a:gd name="connsiteY7" fmla="*/ 21576 h 50341"/>
                <a:gd name="connsiteX8" fmla="*/ 45023 w 58357"/>
                <a:gd name="connsiteY8" fmla="*/ 3097 h 50341"/>
                <a:gd name="connsiteX9" fmla="*/ 27306 w 58357"/>
                <a:gd name="connsiteY9" fmla="*/ 49 h 50341"/>
                <a:gd name="connsiteX10" fmla="*/ 446 w 58357"/>
                <a:gd name="connsiteY10" fmla="*/ 20337 h 50341"/>
                <a:gd name="connsiteX11" fmla="*/ 446 w 58357"/>
                <a:gd name="connsiteY11" fmla="*/ 20337 h 50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357" h="50341">
                  <a:moveTo>
                    <a:pt x="350" y="20433"/>
                  </a:moveTo>
                  <a:cubicBezTo>
                    <a:pt x="-1650" y="32053"/>
                    <a:pt x="5113" y="43864"/>
                    <a:pt x="15590" y="47960"/>
                  </a:cubicBezTo>
                  <a:cubicBezTo>
                    <a:pt x="19686" y="49484"/>
                    <a:pt x="22734" y="50341"/>
                    <a:pt x="27116" y="50341"/>
                  </a:cubicBezTo>
                  <a:cubicBezTo>
                    <a:pt x="30164" y="50341"/>
                    <a:pt x="33212" y="49770"/>
                    <a:pt x="36069" y="48912"/>
                  </a:cubicBezTo>
                  <a:cubicBezTo>
                    <a:pt x="41308" y="47484"/>
                    <a:pt x="46261" y="44721"/>
                    <a:pt x="51119" y="42054"/>
                  </a:cubicBezTo>
                  <a:cubicBezTo>
                    <a:pt x="54071" y="40435"/>
                    <a:pt x="56453" y="36435"/>
                    <a:pt x="57215" y="33196"/>
                  </a:cubicBezTo>
                  <a:cubicBezTo>
                    <a:pt x="57500" y="31958"/>
                    <a:pt x="57500" y="30624"/>
                    <a:pt x="57405" y="29196"/>
                  </a:cubicBezTo>
                  <a:cubicBezTo>
                    <a:pt x="58167" y="26814"/>
                    <a:pt x="58548" y="24147"/>
                    <a:pt x="58262" y="21576"/>
                  </a:cubicBezTo>
                  <a:cubicBezTo>
                    <a:pt x="57310" y="13479"/>
                    <a:pt x="52452" y="6240"/>
                    <a:pt x="45023" y="3097"/>
                  </a:cubicBezTo>
                  <a:cubicBezTo>
                    <a:pt x="39498" y="716"/>
                    <a:pt x="33402" y="-237"/>
                    <a:pt x="27306" y="49"/>
                  </a:cubicBezTo>
                  <a:cubicBezTo>
                    <a:pt x="15495" y="525"/>
                    <a:pt x="2636" y="7193"/>
                    <a:pt x="446" y="20337"/>
                  </a:cubicBezTo>
                  <a:lnTo>
                    <a:pt x="446" y="20337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58" name="Freeform: Shape 4287">
              <a:extLst>
                <a:ext uri="{FF2B5EF4-FFF2-40B4-BE49-F238E27FC236}">
                  <a16:creationId xmlns:a16="http://schemas.microsoft.com/office/drawing/2014/main" id="{49FD58F7-E209-E98D-A542-5A10ACEE0630}"/>
                </a:ext>
              </a:extLst>
            </p:cNvPr>
            <p:cNvSpPr>
              <a:spLocks/>
            </p:cNvSpPr>
            <p:nvPr/>
          </p:nvSpPr>
          <p:spPr>
            <a:xfrm>
              <a:off x="5541805" y="6235319"/>
              <a:ext cx="74896" cy="68911"/>
            </a:xfrm>
            <a:custGeom>
              <a:avLst/>
              <a:gdLst>
                <a:gd name="connsiteX0" fmla="*/ 377 w 74896"/>
                <a:gd name="connsiteY0" fmla="*/ 26069 h 68911"/>
                <a:gd name="connsiteX1" fmla="*/ 22665 w 74896"/>
                <a:gd name="connsiteY1" fmla="*/ 65693 h 68911"/>
                <a:gd name="connsiteX2" fmla="*/ 70957 w 74896"/>
                <a:gd name="connsiteY2" fmla="*/ 54072 h 68911"/>
                <a:gd name="connsiteX3" fmla="*/ 73814 w 74896"/>
                <a:gd name="connsiteY3" fmla="*/ 38928 h 68911"/>
                <a:gd name="connsiteX4" fmla="*/ 66766 w 74896"/>
                <a:gd name="connsiteY4" fmla="*/ 12162 h 68911"/>
                <a:gd name="connsiteX5" fmla="*/ 52574 w 74896"/>
                <a:gd name="connsiteY5" fmla="*/ 3876 h 68911"/>
                <a:gd name="connsiteX6" fmla="*/ 41810 w 74896"/>
                <a:gd name="connsiteY6" fmla="*/ 732 h 68911"/>
                <a:gd name="connsiteX7" fmla="*/ 15236 w 74896"/>
                <a:gd name="connsiteY7" fmla="*/ 4733 h 68911"/>
                <a:gd name="connsiteX8" fmla="*/ 377 w 74896"/>
                <a:gd name="connsiteY8" fmla="*/ 26069 h 68911"/>
                <a:gd name="connsiteX9" fmla="*/ 377 w 74896"/>
                <a:gd name="connsiteY9" fmla="*/ 26069 h 6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96" h="68911">
                  <a:moveTo>
                    <a:pt x="377" y="26069"/>
                  </a:moveTo>
                  <a:cubicBezTo>
                    <a:pt x="-2100" y="42738"/>
                    <a:pt x="7901" y="59692"/>
                    <a:pt x="22665" y="65693"/>
                  </a:cubicBezTo>
                  <a:cubicBezTo>
                    <a:pt x="39239" y="72456"/>
                    <a:pt x="58860" y="68550"/>
                    <a:pt x="70957" y="54072"/>
                  </a:cubicBezTo>
                  <a:cubicBezTo>
                    <a:pt x="74386" y="50072"/>
                    <a:pt x="75434" y="43976"/>
                    <a:pt x="73814" y="38928"/>
                  </a:cubicBezTo>
                  <a:cubicBezTo>
                    <a:pt x="76767" y="29498"/>
                    <a:pt x="73433" y="18925"/>
                    <a:pt x="66766" y="12162"/>
                  </a:cubicBezTo>
                  <a:cubicBezTo>
                    <a:pt x="62670" y="7971"/>
                    <a:pt x="57812" y="5781"/>
                    <a:pt x="52574" y="3876"/>
                  </a:cubicBezTo>
                  <a:cubicBezTo>
                    <a:pt x="49049" y="2542"/>
                    <a:pt x="45525" y="1494"/>
                    <a:pt x="41810" y="732"/>
                  </a:cubicBezTo>
                  <a:cubicBezTo>
                    <a:pt x="32571" y="-887"/>
                    <a:pt x="23522" y="66"/>
                    <a:pt x="15236" y="4733"/>
                  </a:cubicBezTo>
                  <a:cubicBezTo>
                    <a:pt x="7806" y="9019"/>
                    <a:pt x="1710" y="17211"/>
                    <a:pt x="377" y="26069"/>
                  </a:cubicBezTo>
                  <a:lnTo>
                    <a:pt x="377" y="26069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59" name="Freeform: Shape 4288">
              <a:extLst>
                <a:ext uri="{FF2B5EF4-FFF2-40B4-BE49-F238E27FC236}">
                  <a16:creationId xmlns:a16="http://schemas.microsoft.com/office/drawing/2014/main" id="{7CF2B1E2-AC42-4C99-5430-E257CD38F687}"/>
                </a:ext>
              </a:extLst>
            </p:cNvPr>
            <p:cNvSpPr>
              <a:spLocks/>
            </p:cNvSpPr>
            <p:nvPr/>
          </p:nvSpPr>
          <p:spPr>
            <a:xfrm>
              <a:off x="5653724" y="6235319"/>
              <a:ext cx="74896" cy="68911"/>
            </a:xfrm>
            <a:custGeom>
              <a:avLst/>
              <a:gdLst>
                <a:gd name="connsiteX0" fmla="*/ 377 w 74896"/>
                <a:gd name="connsiteY0" fmla="*/ 26069 h 68911"/>
                <a:gd name="connsiteX1" fmla="*/ 22665 w 74896"/>
                <a:gd name="connsiteY1" fmla="*/ 65693 h 68911"/>
                <a:gd name="connsiteX2" fmla="*/ 70957 w 74896"/>
                <a:gd name="connsiteY2" fmla="*/ 54072 h 68911"/>
                <a:gd name="connsiteX3" fmla="*/ 73814 w 74896"/>
                <a:gd name="connsiteY3" fmla="*/ 38928 h 68911"/>
                <a:gd name="connsiteX4" fmla="*/ 66766 w 74896"/>
                <a:gd name="connsiteY4" fmla="*/ 12162 h 68911"/>
                <a:gd name="connsiteX5" fmla="*/ 52574 w 74896"/>
                <a:gd name="connsiteY5" fmla="*/ 3876 h 68911"/>
                <a:gd name="connsiteX6" fmla="*/ 41810 w 74896"/>
                <a:gd name="connsiteY6" fmla="*/ 732 h 68911"/>
                <a:gd name="connsiteX7" fmla="*/ 15236 w 74896"/>
                <a:gd name="connsiteY7" fmla="*/ 4733 h 68911"/>
                <a:gd name="connsiteX8" fmla="*/ 377 w 74896"/>
                <a:gd name="connsiteY8" fmla="*/ 26069 h 68911"/>
                <a:gd name="connsiteX9" fmla="*/ 377 w 74896"/>
                <a:gd name="connsiteY9" fmla="*/ 26069 h 6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96" h="68911">
                  <a:moveTo>
                    <a:pt x="377" y="26069"/>
                  </a:moveTo>
                  <a:cubicBezTo>
                    <a:pt x="-2100" y="42738"/>
                    <a:pt x="7901" y="59692"/>
                    <a:pt x="22665" y="65693"/>
                  </a:cubicBezTo>
                  <a:cubicBezTo>
                    <a:pt x="39239" y="72456"/>
                    <a:pt x="58860" y="68550"/>
                    <a:pt x="70957" y="54072"/>
                  </a:cubicBezTo>
                  <a:cubicBezTo>
                    <a:pt x="74386" y="50072"/>
                    <a:pt x="75434" y="43976"/>
                    <a:pt x="73814" y="38928"/>
                  </a:cubicBezTo>
                  <a:cubicBezTo>
                    <a:pt x="76767" y="29498"/>
                    <a:pt x="73433" y="18925"/>
                    <a:pt x="66766" y="12162"/>
                  </a:cubicBezTo>
                  <a:cubicBezTo>
                    <a:pt x="62670" y="7971"/>
                    <a:pt x="57812" y="5781"/>
                    <a:pt x="52574" y="3876"/>
                  </a:cubicBezTo>
                  <a:cubicBezTo>
                    <a:pt x="49049" y="2542"/>
                    <a:pt x="45525" y="1494"/>
                    <a:pt x="41810" y="732"/>
                  </a:cubicBezTo>
                  <a:cubicBezTo>
                    <a:pt x="32571" y="-887"/>
                    <a:pt x="23522" y="66"/>
                    <a:pt x="15236" y="4733"/>
                  </a:cubicBezTo>
                  <a:cubicBezTo>
                    <a:pt x="7806" y="9019"/>
                    <a:pt x="1710" y="17211"/>
                    <a:pt x="377" y="26069"/>
                  </a:cubicBezTo>
                  <a:lnTo>
                    <a:pt x="377" y="26069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60" name="Freeform: Shape 4289">
              <a:extLst>
                <a:ext uri="{FF2B5EF4-FFF2-40B4-BE49-F238E27FC236}">
                  <a16:creationId xmlns:a16="http://schemas.microsoft.com/office/drawing/2014/main" id="{5C63EDDD-294A-5EBE-3966-2F3BE8F86BF8}"/>
                </a:ext>
              </a:extLst>
            </p:cNvPr>
            <p:cNvSpPr>
              <a:spLocks/>
            </p:cNvSpPr>
            <p:nvPr/>
          </p:nvSpPr>
          <p:spPr>
            <a:xfrm>
              <a:off x="5789931" y="6068251"/>
              <a:ext cx="74896" cy="68911"/>
            </a:xfrm>
            <a:custGeom>
              <a:avLst/>
              <a:gdLst>
                <a:gd name="connsiteX0" fmla="*/ 377 w 74896"/>
                <a:gd name="connsiteY0" fmla="*/ 26069 h 68911"/>
                <a:gd name="connsiteX1" fmla="*/ 22665 w 74896"/>
                <a:gd name="connsiteY1" fmla="*/ 65693 h 68911"/>
                <a:gd name="connsiteX2" fmla="*/ 70957 w 74896"/>
                <a:gd name="connsiteY2" fmla="*/ 54072 h 68911"/>
                <a:gd name="connsiteX3" fmla="*/ 73814 w 74896"/>
                <a:gd name="connsiteY3" fmla="*/ 38928 h 68911"/>
                <a:gd name="connsiteX4" fmla="*/ 66766 w 74896"/>
                <a:gd name="connsiteY4" fmla="*/ 12162 h 68911"/>
                <a:gd name="connsiteX5" fmla="*/ 52574 w 74896"/>
                <a:gd name="connsiteY5" fmla="*/ 3876 h 68911"/>
                <a:gd name="connsiteX6" fmla="*/ 41810 w 74896"/>
                <a:gd name="connsiteY6" fmla="*/ 732 h 68911"/>
                <a:gd name="connsiteX7" fmla="*/ 15236 w 74896"/>
                <a:gd name="connsiteY7" fmla="*/ 4733 h 68911"/>
                <a:gd name="connsiteX8" fmla="*/ 377 w 74896"/>
                <a:gd name="connsiteY8" fmla="*/ 26069 h 68911"/>
                <a:gd name="connsiteX9" fmla="*/ 377 w 74896"/>
                <a:gd name="connsiteY9" fmla="*/ 26069 h 6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96" h="68911">
                  <a:moveTo>
                    <a:pt x="377" y="26069"/>
                  </a:moveTo>
                  <a:cubicBezTo>
                    <a:pt x="-2100" y="42738"/>
                    <a:pt x="7901" y="59692"/>
                    <a:pt x="22665" y="65693"/>
                  </a:cubicBezTo>
                  <a:cubicBezTo>
                    <a:pt x="39239" y="72456"/>
                    <a:pt x="58860" y="68550"/>
                    <a:pt x="70957" y="54072"/>
                  </a:cubicBezTo>
                  <a:cubicBezTo>
                    <a:pt x="74386" y="50072"/>
                    <a:pt x="75434" y="43976"/>
                    <a:pt x="73814" y="38928"/>
                  </a:cubicBezTo>
                  <a:cubicBezTo>
                    <a:pt x="76767" y="29498"/>
                    <a:pt x="73433" y="18925"/>
                    <a:pt x="66766" y="12162"/>
                  </a:cubicBezTo>
                  <a:cubicBezTo>
                    <a:pt x="62670" y="7971"/>
                    <a:pt x="57812" y="5781"/>
                    <a:pt x="52574" y="3876"/>
                  </a:cubicBezTo>
                  <a:cubicBezTo>
                    <a:pt x="49049" y="2542"/>
                    <a:pt x="45525" y="1494"/>
                    <a:pt x="41810" y="732"/>
                  </a:cubicBezTo>
                  <a:cubicBezTo>
                    <a:pt x="32571" y="-887"/>
                    <a:pt x="23522" y="66"/>
                    <a:pt x="15236" y="4733"/>
                  </a:cubicBezTo>
                  <a:cubicBezTo>
                    <a:pt x="7806" y="9019"/>
                    <a:pt x="1710" y="17211"/>
                    <a:pt x="377" y="26069"/>
                  </a:cubicBezTo>
                  <a:lnTo>
                    <a:pt x="377" y="26069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61" name="Freeform: Shape 4290">
              <a:extLst>
                <a:ext uri="{FF2B5EF4-FFF2-40B4-BE49-F238E27FC236}">
                  <a16:creationId xmlns:a16="http://schemas.microsoft.com/office/drawing/2014/main" id="{18656E51-2896-2F83-91E1-A8D2D8F19F91}"/>
                </a:ext>
              </a:extLst>
            </p:cNvPr>
            <p:cNvSpPr>
              <a:spLocks/>
            </p:cNvSpPr>
            <p:nvPr/>
          </p:nvSpPr>
          <p:spPr>
            <a:xfrm>
              <a:off x="5494847" y="6103969"/>
              <a:ext cx="74896" cy="68911"/>
            </a:xfrm>
            <a:custGeom>
              <a:avLst/>
              <a:gdLst>
                <a:gd name="connsiteX0" fmla="*/ 377 w 74896"/>
                <a:gd name="connsiteY0" fmla="*/ 26069 h 68911"/>
                <a:gd name="connsiteX1" fmla="*/ 22665 w 74896"/>
                <a:gd name="connsiteY1" fmla="*/ 65693 h 68911"/>
                <a:gd name="connsiteX2" fmla="*/ 70957 w 74896"/>
                <a:gd name="connsiteY2" fmla="*/ 54072 h 68911"/>
                <a:gd name="connsiteX3" fmla="*/ 73814 w 74896"/>
                <a:gd name="connsiteY3" fmla="*/ 38928 h 68911"/>
                <a:gd name="connsiteX4" fmla="*/ 66766 w 74896"/>
                <a:gd name="connsiteY4" fmla="*/ 12162 h 68911"/>
                <a:gd name="connsiteX5" fmla="*/ 52574 w 74896"/>
                <a:gd name="connsiteY5" fmla="*/ 3876 h 68911"/>
                <a:gd name="connsiteX6" fmla="*/ 41810 w 74896"/>
                <a:gd name="connsiteY6" fmla="*/ 732 h 68911"/>
                <a:gd name="connsiteX7" fmla="*/ 15236 w 74896"/>
                <a:gd name="connsiteY7" fmla="*/ 4733 h 68911"/>
                <a:gd name="connsiteX8" fmla="*/ 377 w 74896"/>
                <a:gd name="connsiteY8" fmla="*/ 26069 h 68911"/>
                <a:gd name="connsiteX9" fmla="*/ 377 w 74896"/>
                <a:gd name="connsiteY9" fmla="*/ 26069 h 6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96" h="68911">
                  <a:moveTo>
                    <a:pt x="377" y="26069"/>
                  </a:moveTo>
                  <a:cubicBezTo>
                    <a:pt x="-2100" y="42738"/>
                    <a:pt x="7901" y="59692"/>
                    <a:pt x="22665" y="65693"/>
                  </a:cubicBezTo>
                  <a:cubicBezTo>
                    <a:pt x="39239" y="72456"/>
                    <a:pt x="58860" y="68550"/>
                    <a:pt x="70957" y="54072"/>
                  </a:cubicBezTo>
                  <a:cubicBezTo>
                    <a:pt x="74386" y="50072"/>
                    <a:pt x="75434" y="43976"/>
                    <a:pt x="73814" y="38928"/>
                  </a:cubicBezTo>
                  <a:cubicBezTo>
                    <a:pt x="76767" y="29498"/>
                    <a:pt x="73433" y="18925"/>
                    <a:pt x="66766" y="12162"/>
                  </a:cubicBezTo>
                  <a:cubicBezTo>
                    <a:pt x="62670" y="7971"/>
                    <a:pt x="57812" y="5781"/>
                    <a:pt x="52574" y="3876"/>
                  </a:cubicBezTo>
                  <a:cubicBezTo>
                    <a:pt x="49049" y="2542"/>
                    <a:pt x="45525" y="1494"/>
                    <a:pt x="41810" y="732"/>
                  </a:cubicBezTo>
                  <a:cubicBezTo>
                    <a:pt x="32571" y="-887"/>
                    <a:pt x="23522" y="66"/>
                    <a:pt x="15236" y="4733"/>
                  </a:cubicBezTo>
                  <a:cubicBezTo>
                    <a:pt x="7806" y="9019"/>
                    <a:pt x="1710" y="17211"/>
                    <a:pt x="377" y="26069"/>
                  </a:cubicBezTo>
                  <a:lnTo>
                    <a:pt x="377" y="26069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62" name="Freeform: Shape 4291">
              <a:extLst>
                <a:ext uri="{FF2B5EF4-FFF2-40B4-BE49-F238E27FC236}">
                  <a16:creationId xmlns:a16="http://schemas.microsoft.com/office/drawing/2014/main" id="{C7441DAC-05C2-75FB-E1BA-580ECF189288}"/>
                </a:ext>
              </a:extLst>
            </p:cNvPr>
            <p:cNvSpPr>
              <a:spLocks/>
            </p:cNvSpPr>
            <p:nvPr/>
          </p:nvSpPr>
          <p:spPr>
            <a:xfrm>
              <a:off x="5266247" y="6235319"/>
              <a:ext cx="74896" cy="68911"/>
            </a:xfrm>
            <a:custGeom>
              <a:avLst/>
              <a:gdLst>
                <a:gd name="connsiteX0" fmla="*/ 377 w 74896"/>
                <a:gd name="connsiteY0" fmla="*/ 26069 h 68911"/>
                <a:gd name="connsiteX1" fmla="*/ 22665 w 74896"/>
                <a:gd name="connsiteY1" fmla="*/ 65693 h 68911"/>
                <a:gd name="connsiteX2" fmla="*/ 70957 w 74896"/>
                <a:gd name="connsiteY2" fmla="*/ 54072 h 68911"/>
                <a:gd name="connsiteX3" fmla="*/ 73814 w 74896"/>
                <a:gd name="connsiteY3" fmla="*/ 38928 h 68911"/>
                <a:gd name="connsiteX4" fmla="*/ 66766 w 74896"/>
                <a:gd name="connsiteY4" fmla="*/ 12162 h 68911"/>
                <a:gd name="connsiteX5" fmla="*/ 52574 w 74896"/>
                <a:gd name="connsiteY5" fmla="*/ 3876 h 68911"/>
                <a:gd name="connsiteX6" fmla="*/ 41810 w 74896"/>
                <a:gd name="connsiteY6" fmla="*/ 732 h 68911"/>
                <a:gd name="connsiteX7" fmla="*/ 15236 w 74896"/>
                <a:gd name="connsiteY7" fmla="*/ 4733 h 68911"/>
                <a:gd name="connsiteX8" fmla="*/ 377 w 74896"/>
                <a:gd name="connsiteY8" fmla="*/ 26069 h 68911"/>
                <a:gd name="connsiteX9" fmla="*/ 377 w 74896"/>
                <a:gd name="connsiteY9" fmla="*/ 26069 h 6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96" h="68911">
                  <a:moveTo>
                    <a:pt x="377" y="26069"/>
                  </a:moveTo>
                  <a:cubicBezTo>
                    <a:pt x="-2100" y="42738"/>
                    <a:pt x="7901" y="59692"/>
                    <a:pt x="22665" y="65693"/>
                  </a:cubicBezTo>
                  <a:cubicBezTo>
                    <a:pt x="39239" y="72456"/>
                    <a:pt x="58860" y="68550"/>
                    <a:pt x="70957" y="54072"/>
                  </a:cubicBezTo>
                  <a:cubicBezTo>
                    <a:pt x="74386" y="50072"/>
                    <a:pt x="75434" y="43976"/>
                    <a:pt x="73814" y="38928"/>
                  </a:cubicBezTo>
                  <a:cubicBezTo>
                    <a:pt x="76767" y="29498"/>
                    <a:pt x="73433" y="18925"/>
                    <a:pt x="66766" y="12162"/>
                  </a:cubicBezTo>
                  <a:cubicBezTo>
                    <a:pt x="62670" y="7971"/>
                    <a:pt x="57812" y="5781"/>
                    <a:pt x="52574" y="3876"/>
                  </a:cubicBezTo>
                  <a:cubicBezTo>
                    <a:pt x="49049" y="2542"/>
                    <a:pt x="45525" y="1494"/>
                    <a:pt x="41810" y="732"/>
                  </a:cubicBezTo>
                  <a:cubicBezTo>
                    <a:pt x="32571" y="-887"/>
                    <a:pt x="23522" y="66"/>
                    <a:pt x="15236" y="4733"/>
                  </a:cubicBezTo>
                  <a:cubicBezTo>
                    <a:pt x="7806" y="9019"/>
                    <a:pt x="1710" y="17211"/>
                    <a:pt x="377" y="26069"/>
                  </a:cubicBezTo>
                  <a:lnTo>
                    <a:pt x="377" y="26069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63" name="Freeform: Shape 4292">
              <a:extLst>
                <a:ext uri="{FF2B5EF4-FFF2-40B4-BE49-F238E27FC236}">
                  <a16:creationId xmlns:a16="http://schemas.microsoft.com/office/drawing/2014/main" id="{CAB1B2B2-D956-746F-DAA9-A1ECE3DDE327}"/>
                </a:ext>
              </a:extLst>
            </p:cNvPr>
            <p:cNvSpPr>
              <a:spLocks/>
            </p:cNvSpPr>
            <p:nvPr/>
          </p:nvSpPr>
          <p:spPr>
            <a:xfrm>
              <a:off x="5680813" y="6120596"/>
              <a:ext cx="54835" cy="57318"/>
            </a:xfrm>
            <a:custGeom>
              <a:avLst/>
              <a:gdLst>
                <a:gd name="connsiteX0" fmla="*/ 1005 w 54835"/>
                <a:gd name="connsiteY0" fmla="*/ 18968 h 57318"/>
                <a:gd name="connsiteX1" fmla="*/ 148 w 54835"/>
                <a:gd name="connsiteY1" fmla="*/ 27635 h 57318"/>
                <a:gd name="connsiteX2" fmla="*/ 3291 w 54835"/>
                <a:gd name="connsiteY2" fmla="*/ 37065 h 57318"/>
                <a:gd name="connsiteX3" fmla="*/ 3291 w 54835"/>
                <a:gd name="connsiteY3" fmla="*/ 37065 h 57318"/>
                <a:gd name="connsiteX4" fmla="*/ 2434 w 54835"/>
                <a:gd name="connsiteY4" fmla="*/ 46876 h 57318"/>
                <a:gd name="connsiteX5" fmla="*/ 8815 w 54835"/>
                <a:gd name="connsiteY5" fmla="*/ 54305 h 57318"/>
                <a:gd name="connsiteX6" fmla="*/ 18436 w 54835"/>
                <a:gd name="connsiteY6" fmla="*/ 57068 h 57318"/>
                <a:gd name="connsiteX7" fmla="*/ 31390 w 54835"/>
                <a:gd name="connsiteY7" fmla="*/ 56401 h 57318"/>
                <a:gd name="connsiteX8" fmla="*/ 40343 w 54835"/>
                <a:gd name="connsiteY8" fmla="*/ 52781 h 57318"/>
                <a:gd name="connsiteX9" fmla="*/ 47582 w 54835"/>
                <a:gd name="connsiteY9" fmla="*/ 46590 h 57318"/>
                <a:gd name="connsiteX10" fmla="*/ 53583 w 54835"/>
                <a:gd name="connsiteY10" fmla="*/ 35732 h 57318"/>
                <a:gd name="connsiteX11" fmla="*/ 54821 w 54835"/>
                <a:gd name="connsiteY11" fmla="*/ 26302 h 57318"/>
                <a:gd name="connsiteX12" fmla="*/ 45963 w 54835"/>
                <a:gd name="connsiteY12" fmla="*/ 7442 h 57318"/>
                <a:gd name="connsiteX13" fmla="*/ 7006 w 54835"/>
                <a:gd name="connsiteY13" fmla="*/ 8490 h 57318"/>
                <a:gd name="connsiteX14" fmla="*/ 1100 w 54835"/>
                <a:gd name="connsiteY14" fmla="*/ 18968 h 57318"/>
                <a:gd name="connsiteX15" fmla="*/ 1100 w 54835"/>
                <a:gd name="connsiteY15" fmla="*/ 18968 h 57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835" h="57318">
                  <a:moveTo>
                    <a:pt x="1005" y="18968"/>
                  </a:moveTo>
                  <a:cubicBezTo>
                    <a:pt x="148" y="21730"/>
                    <a:pt x="-233" y="24873"/>
                    <a:pt x="148" y="27635"/>
                  </a:cubicBezTo>
                  <a:cubicBezTo>
                    <a:pt x="529" y="31064"/>
                    <a:pt x="1672" y="34208"/>
                    <a:pt x="3291" y="37065"/>
                  </a:cubicBezTo>
                  <a:lnTo>
                    <a:pt x="3291" y="37065"/>
                  </a:lnTo>
                  <a:cubicBezTo>
                    <a:pt x="1862" y="40113"/>
                    <a:pt x="1195" y="43637"/>
                    <a:pt x="2434" y="46876"/>
                  </a:cubicBezTo>
                  <a:cubicBezTo>
                    <a:pt x="3481" y="49829"/>
                    <a:pt x="5672" y="53162"/>
                    <a:pt x="8815" y="54305"/>
                  </a:cubicBezTo>
                  <a:cubicBezTo>
                    <a:pt x="11863" y="55544"/>
                    <a:pt x="15007" y="56687"/>
                    <a:pt x="18436" y="57068"/>
                  </a:cubicBezTo>
                  <a:cubicBezTo>
                    <a:pt x="23008" y="57544"/>
                    <a:pt x="26722" y="57353"/>
                    <a:pt x="31390" y="56401"/>
                  </a:cubicBezTo>
                  <a:cubicBezTo>
                    <a:pt x="34533" y="55829"/>
                    <a:pt x="37676" y="54401"/>
                    <a:pt x="40343" y="52781"/>
                  </a:cubicBezTo>
                  <a:cubicBezTo>
                    <a:pt x="43010" y="51162"/>
                    <a:pt x="45677" y="49067"/>
                    <a:pt x="47582" y="46590"/>
                  </a:cubicBezTo>
                  <a:cubicBezTo>
                    <a:pt x="50344" y="42971"/>
                    <a:pt x="52059" y="39923"/>
                    <a:pt x="53583" y="35732"/>
                  </a:cubicBezTo>
                  <a:cubicBezTo>
                    <a:pt x="54535" y="32779"/>
                    <a:pt x="54916" y="29445"/>
                    <a:pt x="54821" y="26302"/>
                  </a:cubicBezTo>
                  <a:cubicBezTo>
                    <a:pt x="54535" y="19158"/>
                    <a:pt x="51297" y="12205"/>
                    <a:pt x="45963" y="7442"/>
                  </a:cubicBezTo>
                  <a:cubicBezTo>
                    <a:pt x="35200" y="-2368"/>
                    <a:pt x="16721" y="-2940"/>
                    <a:pt x="7006" y="8490"/>
                  </a:cubicBezTo>
                  <a:cubicBezTo>
                    <a:pt x="4148" y="11729"/>
                    <a:pt x="2434" y="14872"/>
                    <a:pt x="1100" y="18968"/>
                  </a:cubicBezTo>
                  <a:lnTo>
                    <a:pt x="1100" y="18968"/>
                  </a:lnTo>
                  <a:close/>
                </a:path>
              </a:pathLst>
            </a:custGeom>
            <a:solidFill>
              <a:schemeClr val="accent4">
                <a:lumMod val="10000"/>
                <a:lumOff val="90000"/>
                <a:alpha val="68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64" name="Freeform: Shape 4293">
              <a:extLst>
                <a:ext uri="{FF2B5EF4-FFF2-40B4-BE49-F238E27FC236}">
                  <a16:creationId xmlns:a16="http://schemas.microsoft.com/office/drawing/2014/main" id="{E6BB00F2-BF0A-51B9-785E-E37D2BE6E5C3}"/>
                </a:ext>
              </a:extLst>
            </p:cNvPr>
            <p:cNvSpPr>
              <a:spLocks/>
            </p:cNvSpPr>
            <p:nvPr/>
          </p:nvSpPr>
          <p:spPr>
            <a:xfrm>
              <a:off x="5407481" y="5762891"/>
              <a:ext cx="68144" cy="74316"/>
            </a:xfrm>
            <a:custGeom>
              <a:avLst/>
              <a:gdLst>
                <a:gd name="connsiteX0" fmla="*/ 2779 w 68144"/>
                <a:gd name="connsiteY0" fmla="*/ 40345 h 74316"/>
                <a:gd name="connsiteX1" fmla="*/ 18400 w 68144"/>
                <a:gd name="connsiteY1" fmla="*/ 60633 h 74316"/>
                <a:gd name="connsiteX2" fmla="*/ 35260 w 68144"/>
                <a:gd name="connsiteY2" fmla="*/ 73682 h 74316"/>
                <a:gd name="connsiteX3" fmla="*/ 60406 w 68144"/>
                <a:gd name="connsiteY3" fmla="*/ 65014 h 74316"/>
                <a:gd name="connsiteX4" fmla="*/ 67740 w 68144"/>
                <a:gd name="connsiteY4" fmla="*/ 37297 h 74316"/>
                <a:gd name="connsiteX5" fmla="*/ 53357 w 68144"/>
                <a:gd name="connsiteY5" fmla="*/ 11198 h 74316"/>
                <a:gd name="connsiteX6" fmla="*/ 30878 w 68144"/>
                <a:gd name="connsiteY6" fmla="*/ 244 h 74316"/>
                <a:gd name="connsiteX7" fmla="*/ 5827 w 68144"/>
                <a:gd name="connsiteY7" fmla="*/ 8912 h 74316"/>
                <a:gd name="connsiteX8" fmla="*/ 2779 w 68144"/>
                <a:gd name="connsiteY8" fmla="*/ 40249 h 74316"/>
                <a:gd name="connsiteX9" fmla="*/ 2779 w 68144"/>
                <a:gd name="connsiteY9" fmla="*/ 40249 h 74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144" h="74316">
                  <a:moveTo>
                    <a:pt x="2779" y="40345"/>
                  </a:moveTo>
                  <a:cubicBezTo>
                    <a:pt x="6113" y="48441"/>
                    <a:pt x="11066" y="56632"/>
                    <a:pt x="18400" y="60633"/>
                  </a:cubicBezTo>
                  <a:cubicBezTo>
                    <a:pt x="21924" y="67300"/>
                    <a:pt x="28401" y="72063"/>
                    <a:pt x="35260" y="73682"/>
                  </a:cubicBezTo>
                  <a:cubicBezTo>
                    <a:pt x="44403" y="75778"/>
                    <a:pt x="54214" y="72634"/>
                    <a:pt x="60406" y="65014"/>
                  </a:cubicBezTo>
                  <a:cubicBezTo>
                    <a:pt x="66406" y="57680"/>
                    <a:pt x="69264" y="47012"/>
                    <a:pt x="67740" y="37297"/>
                  </a:cubicBezTo>
                  <a:cubicBezTo>
                    <a:pt x="66120" y="26914"/>
                    <a:pt x="61072" y="17580"/>
                    <a:pt x="53357" y="11198"/>
                  </a:cubicBezTo>
                  <a:cubicBezTo>
                    <a:pt x="46785" y="5769"/>
                    <a:pt x="39165" y="1102"/>
                    <a:pt x="30878" y="244"/>
                  </a:cubicBezTo>
                  <a:cubicBezTo>
                    <a:pt x="21829" y="-708"/>
                    <a:pt x="12018" y="911"/>
                    <a:pt x="5827" y="8912"/>
                  </a:cubicBezTo>
                  <a:cubicBezTo>
                    <a:pt x="-1221" y="17675"/>
                    <a:pt x="-1412" y="29867"/>
                    <a:pt x="2779" y="40249"/>
                  </a:cubicBezTo>
                  <a:lnTo>
                    <a:pt x="2779" y="40249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65" name="Freeform: Shape 4294">
              <a:extLst>
                <a:ext uri="{FF2B5EF4-FFF2-40B4-BE49-F238E27FC236}">
                  <a16:creationId xmlns:a16="http://schemas.microsoft.com/office/drawing/2014/main" id="{04152C33-6B14-3AB5-29D7-D272A5A60FBF}"/>
                </a:ext>
              </a:extLst>
            </p:cNvPr>
            <p:cNvSpPr>
              <a:spLocks/>
            </p:cNvSpPr>
            <p:nvPr/>
          </p:nvSpPr>
          <p:spPr>
            <a:xfrm>
              <a:off x="5592281" y="6030743"/>
              <a:ext cx="50293" cy="52991"/>
            </a:xfrm>
            <a:custGeom>
              <a:avLst/>
              <a:gdLst>
                <a:gd name="connsiteX0" fmla="*/ 2574 w 50293"/>
                <a:gd name="connsiteY0" fmla="*/ 15571 h 52991"/>
                <a:gd name="connsiteX1" fmla="*/ 10575 w 50293"/>
                <a:gd name="connsiteY1" fmla="*/ 48241 h 52991"/>
                <a:gd name="connsiteX2" fmla="*/ 19528 w 50293"/>
                <a:gd name="connsiteY2" fmla="*/ 50527 h 52991"/>
                <a:gd name="connsiteX3" fmla="*/ 34482 w 50293"/>
                <a:gd name="connsiteY3" fmla="*/ 49860 h 52991"/>
                <a:gd name="connsiteX4" fmla="*/ 45627 w 50293"/>
                <a:gd name="connsiteY4" fmla="*/ 37573 h 52991"/>
                <a:gd name="connsiteX5" fmla="*/ 50294 w 50293"/>
                <a:gd name="connsiteY5" fmla="*/ 22238 h 52991"/>
                <a:gd name="connsiteX6" fmla="*/ 43912 w 50293"/>
                <a:gd name="connsiteY6" fmla="*/ 6617 h 52991"/>
                <a:gd name="connsiteX7" fmla="*/ 27720 w 50293"/>
                <a:gd name="connsiteY7" fmla="*/ 45 h 52991"/>
                <a:gd name="connsiteX8" fmla="*/ 2478 w 50293"/>
                <a:gd name="connsiteY8" fmla="*/ 15666 h 52991"/>
                <a:gd name="connsiteX9" fmla="*/ 2478 w 50293"/>
                <a:gd name="connsiteY9" fmla="*/ 15666 h 52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93" h="52991">
                  <a:moveTo>
                    <a:pt x="2574" y="15571"/>
                  </a:moveTo>
                  <a:cubicBezTo>
                    <a:pt x="-1998" y="26524"/>
                    <a:pt x="-1141" y="41479"/>
                    <a:pt x="10575" y="48241"/>
                  </a:cubicBezTo>
                  <a:cubicBezTo>
                    <a:pt x="13242" y="49765"/>
                    <a:pt x="16385" y="50527"/>
                    <a:pt x="19528" y="50527"/>
                  </a:cubicBezTo>
                  <a:cubicBezTo>
                    <a:pt x="24100" y="54052"/>
                    <a:pt x="30196" y="53766"/>
                    <a:pt x="34482" y="49860"/>
                  </a:cubicBezTo>
                  <a:cubicBezTo>
                    <a:pt x="38674" y="46051"/>
                    <a:pt x="42579" y="42241"/>
                    <a:pt x="45627" y="37573"/>
                  </a:cubicBezTo>
                  <a:cubicBezTo>
                    <a:pt x="48675" y="33001"/>
                    <a:pt x="50103" y="27667"/>
                    <a:pt x="50294" y="22238"/>
                  </a:cubicBezTo>
                  <a:cubicBezTo>
                    <a:pt x="50294" y="16428"/>
                    <a:pt x="48008" y="10999"/>
                    <a:pt x="43912" y="6617"/>
                  </a:cubicBezTo>
                  <a:cubicBezTo>
                    <a:pt x="39721" y="2235"/>
                    <a:pt x="33816" y="426"/>
                    <a:pt x="27720" y="45"/>
                  </a:cubicBezTo>
                  <a:cubicBezTo>
                    <a:pt x="16861" y="-622"/>
                    <a:pt x="6479" y="6236"/>
                    <a:pt x="2478" y="15666"/>
                  </a:cubicBezTo>
                  <a:lnTo>
                    <a:pt x="2478" y="15666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66" name="Freeform: Shape 4295">
              <a:extLst>
                <a:ext uri="{FF2B5EF4-FFF2-40B4-BE49-F238E27FC236}">
                  <a16:creationId xmlns:a16="http://schemas.microsoft.com/office/drawing/2014/main" id="{E26346B1-906D-0F20-D167-EF55EFB814B6}"/>
                </a:ext>
              </a:extLst>
            </p:cNvPr>
            <p:cNvSpPr>
              <a:spLocks/>
            </p:cNvSpPr>
            <p:nvPr/>
          </p:nvSpPr>
          <p:spPr>
            <a:xfrm>
              <a:off x="5209032" y="5806152"/>
              <a:ext cx="77597" cy="45213"/>
            </a:xfrm>
            <a:custGeom>
              <a:avLst/>
              <a:gdLst>
                <a:gd name="connsiteX0" fmla="*/ 1679 w 77597"/>
                <a:gd name="connsiteY0" fmla="*/ 33564 h 45213"/>
                <a:gd name="connsiteX1" fmla="*/ 12919 w 77597"/>
                <a:gd name="connsiteY1" fmla="*/ 43089 h 45213"/>
                <a:gd name="connsiteX2" fmla="*/ 25968 w 77597"/>
                <a:gd name="connsiteY2" fmla="*/ 45184 h 45213"/>
                <a:gd name="connsiteX3" fmla="*/ 34731 w 77597"/>
                <a:gd name="connsiteY3" fmla="*/ 43470 h 45213"/>
                <a:gd name="connsiteX4" fmla="*/ 39398 w 77597"/>
                <a:gd name="connsiteY4" fmla="*/ 43851 h 45213"/>
                <a:gd name="connsiteX5" fmla="*/ 56829 w 77597"/>
                <a:gd name="connsiteY5" fmla="*/ 41089 h 45213"/>
                <a:gd name="connsiteX6" fmla="*/ 68164 w 77597"/>
                <a:gd name="connsiteY6" fmla="*/ 36040 h 45213"/>
                <a:gd name="connsiteX7" fmla="*/ 74641 w 77597"/>
                <a:gd name="connsiteY7" fmla="*/ 29944 h 45213"/>
                <a:gd name="connsiteX8" fmla="*/ 77593 w 77597"/>
                <a:gd name="connsiteY8" fmla="*/ 20610 h 45213"/>
                <a:gd name="connsiteX9" fmla="*/ 74069 w 77597"/>
                <a:gd name="connsiteY9" fmla="*/ 11180 h 45213"/>
                <a:gd name="connsiteX10" fmla="*/ 55495 w 77597"/>
                <a:gd name="connsiteY10" fmla="*/ 988 h 45213"/>
                <a:gd name="connsiteX11" fmla="*/ 19777 w 77597"/>
                <a:gd name="connsiteY11" fmla="*/ 6608 h 45213"/>
                <a:gd name="connsiteX12" fmla="*/ 3584 w 77597"/>
                <a:gd name="connsiteY12" fmla="*/ 17181 h 45213"/>
                <a:gd name="connsiteX13" fmla="*/ 1489 w 77597"/>
                <a:gd name="connsiteY13" fmla="*/ 33564 h 45213"/>
                <a:gd name="connsiteX14" fmla="*/ 1489 w 77597"/>
                <a:gd name="connsiteY14" fmla="*/ 33564 h 4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597" h="45213">
                  <a:moveTo>
                    <a:pt x="1679" y="33564"/>
                  </a:moveTo>
                  <a:cubicBezTo>
                    <a:pt x="3870" y="37660"/>
                    <a:pt x="7489" y="40993"/>
                    <a:pt x="12919" y="43089"/>
                  </a:cubicBezTo>
                  <a:cubicBezTo>
                    <a:pt x="16824" y="44613"/>
                    <a:pt x="21586" y="45375"/>
                    <a:pt x="25968" y="45184"/>
                  </a:cubicBezTo>
                  <a:cubicBezTo>
                    <a:pt x="29206" y="44994"/>
                    <a:pt x="32159" y="44422"/>
                    <a:pt x="34731" y="43470"/>
                  </a:cubicBezTo>
                  <a:cubicBezTo>
                    <a:pt x="36255" y="43756"/>
                    <a:pt x="37874" y="43946"/>
                    <a:pt x="39398" y="43851"/>
                  </a:cubicBezTo>
                  <a:cubicBezTo>
                    <a:pt x="45304" y="43279"/>
                    <a:pt x="51400" y="42803"/>
                    <a:pt x="56829" y="41089"/>
                  </a:cubicBezTo>
                  <a:cubicBezTo>
                    <a:pt x="61401" y="39755"/>
                    <a:pt x="64544" y="38326"/>
                    <a:pt x="68164" y="36040"/>
                  </a:cubicBezTo>
                  <a:cubicBezTo>
                    <a:pt x="70735" y="34326"/>
                    <a:pt x="73117" y="32135"/>
                    <a:pt x="74641" y="29944"/>
                  </a:cubicBezTo>
                  <a:cubicBezTo>
                    <a:pt x="76736" y="26896"/>
                    <a:pt x="77498" y="24039"/>
                    <a:pt x="77593" y="20610"/>
                  </a:cubicBezTo>
                  <a:cubicBezTo>
                    <a:pt x="77689" y="17181"/>
                    <a:pt x="76165" y="14133"/>
                    <a:pt x="74069" y="11180"/>
                  </a:cubicBezTo>
                  <a:cubicBezTo>
                    <a:pt x="70354" y="5941"/>
                    <a:pt x="62925" y="2703"/>
                    <a:pt x="55495" y="988"/>
                  </a:cubicBezTo>
                  <a:cubicBezTo>
                    <a:pt x="42827" y="-1964"/>
                    <a:pt x="30445" y="2227"/>
                    <a:pt x="19777" y="6608"/>
                  </a:cubicBezTo>
                  <a:cubicBezTo>
                    <a:pt x="13300" y="9275"/>
                    <a:pt x="7585" y="12514"/>
                    <a:pt x="3584" y="17181"/>
                  </a:cubicBezTo>
                  <a:cubicBezTo>
                    <a:pt x="-131" y="21753"/>
                    <a:pt x="-1178" y="28325"/>
                    <a:pt x="1489" y="33564"/>
                  </a:cubicBezTo>
                  <a:lnTo>
                    <a:pt x="1489" y="33564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9C75230-2001-2C76-7B17-B4D787AB81A1}"/>
              </a:ext>
            </a:extLst>
          </p:cNvPr>
          <p:cNvGrpSpPr>
            <a:grpSpLocks/>
          </p:cNvGrpSpPr>
          <p:nvPr/>
        </p:nvGrpSpPr>
        <p:grpSpPr>
          <a:xfrm rot="19931552">
            <a:off x="9945155" y="4895627"/>
            <a:ext cx="199407" cy="151049"/>
            <a:chOff x="4924957" y="5646255"/>
            <a:chExt cx="1029651" cy="784372"/>
          </a:xfrm>
        </p:grpSpPr>
        <p:sp>
          <p:nvSpPr>
            <p:cNvPr id="425" name="Freeform: Shape 4275">
              <a:extLst>
                <a:ext uri="{FF2B5EF4-FFF2-40B4-BE49-F238E27FC236}">
                  <a16:creationId xmlns:a16="http://schemas.microsoft.com/office/drawing/2014/main" id="{28070136-A6E6-5417-890C-8F88B151CD55}"/>
                </a:ext>
              </a:extLst>
            </p:cNvPr>
            <p:cNvSpPr>
              <a:spLocks/>
            </p:cNvSpPr>
            <p:nvPr/>
          </p:nvSpPr>
          <p:spPr>
            <a:xfrm>
              <a:off x="4924957" y="5646255"/>
              <a:ext cx="1029651" cy="784372"/>
            </a:xfrm>
            <a:custGeom>
              <a:avLst/>
              <a:gdLst>
                <a:gd name="connsiteX0" fmla="*/ 18007 w 1029651"/>
                <a:gd name="connsiteY0" fmla="*/ 459780 h 784372"/>
                <a:gd name="connsiteX1" fmla="*/ 128782 w 1029651"/>
                <a:gd name="connsiteY1" fmla="*/ 599036 h 784372"/>
                <a:gd name="connsiteX2" fmla="*/ 300995 w 1029651"/>
                <a:gd name="connsiteY2" fmla="*/ 737148 h 784372"/>
                <a:gd name="connsiteX3" fmla="*/ 698663 w 1029651"/>
                <a:gd name="connsiteY3" fmla="*/ 768867 h 784372"/>
                <a:gd name="connsiteX4" fmla="*/ 967554 w 1029651"/>
                <a:gd name="connsiteY4" fmla="*/ 599703 h 784372"/>
                <a:gd name="connsiteX5" fmla="*/ 983937 w 1029651"/>
                <a:gd name="connsiteY5" fmla="*/ 572271 h 784372"/>
                <a:gd name="connsiteX6" fmla="*/ 1028990 w 1029651"/>
                <a:gd name="connsiteY6" fmla="*/ 427395 h 784372"/>
                <a:gd name="connsiteX7" fmla="*/ 984509 w 1029651"/>
                <a:gd name="connsiteY7" fmla="*/ 253278 h 784372"/>
                <a:gd name="connsiteX8" fmla="*/ 766100 w 1029651"/>
                <a:gd name="connsiteY8" fmla="*/ 32775 h 784372"/>
                <a:gd name="connsiteX9" fmla="*/ 543882 w 1029651"/>
                <a:gd name="connsiteY9" fmla="*/ 485 h 784372"/>
                <a:gd name="connsiteX10" fmla="*/ 364621 w 1029651"/>
                <a:gd name="connsiteY10" fmla="*/ 42681 h 784372"/>
                <a:gd name="connsiteX11" fmla="*/ 192695 w 1029651"/>
                <a:gd name="connsiteY11" fmla="*/ 96878 h 784372"/>
                <a:gd name="connsiteX12" fmla="*/ 72394 w 1029651"/>
                <a:gd name="connsiteY12" fmla="*/ 203748 h 784372"/>
                <a:gd name="connsiteX13" fmla="*/ 18007 w 1029651"/>
                <a:gd name="connsiteY13" fmla="*/ 459780 h 78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29651" h="784372">
                  <a:moveTo>
                    <a:pt x="18007" y="459780"/>
                  </a:moveTo>
                  <a:cubicBezTo>
                    <a:pt x="30675" y="490546"/>
                    <a:pt x="107351" y="572080"/>
                    <a:pt x="128782" y="599036"/>
                  </a:cubicBezTo>
                  <a:cubicBezTo>
                    <a:pt x="179741" y="663330"/>
                    <a:pt x="214412" y="703240"/>
                    <a:pt x="300995" y="737148"/>
                  </a:cubicBezTo>
                  <a:cubicBezTo>
                    <a:pt x="428915" y="787155"/>
                    <a:pt x="573219" y="796965"/>
                    <a:pt x="698663" y="768867"/>
                  </a:cubicBezTo>
                  <a:cubicBezTo>
                    <a:pt x="812201" y="743244"/>
                    <a:pt x="910594" y="686475"/>
                    <a:pt x="967554" y="599703"/>
                  </a:cubicBezTo>
                  <a:cubicBezTo>
                    <a:pt x="973459" y="590749"/>
                    <a:pt x="978794" y="581605"/>
                    <a:pt x="983937" y="572271"/>
                  </a:cubicBezTo>
                  <a:cubicBezTo>
                    <a:pt x="1008702" y="526932"/>
                    <a:pt x="1023942" y="477402"/>
                    <a:pt x="1028990" y="427395"/>
                  </a:cubicBezTo>
                  <a:cubicBezTo>
                    <a:pt x="1034610" y="372246"/>
                    <a:pt x="1003082" y="305761"/>
                    <a:pt x="984509" y="253278"/>
                  </a:cubicBezTo>
                  <a:cubicBezTo>
                    <a:pt x="948694" y="151742"/>
                    <a:pt x="889544" y="75161"/>
                    <a:pt x="766100" y="32775"/>
                  </a:cubicBezTo>
                  <a:cubicBezTo>
                    <a:pt x="682280" y="3819"/>
                    <a:pt x="637417" y="-1896"/>
                    <a:pt x="543882" y="485"/>
                  </a:cubicBezTo>
                  <a:cubicBezTo>
                    <a:pt x="476540" y="2295"/>
                    <a:pt x="402436" y="33251"/>
                    <a:pt x="364621" y="42681"/>
                  </a:cubicBezTo>
                  <a:cubicBezTo>
                    <a:pt x="296994" y="59159"/>
                    <a:pt x="246797" y="64112"/>
                    <a:pt x="192695" y="96878"/>
                  </a:cubicBezTo>
                  <a:cubicBezTo>
                    <a:pt x="143356" y="126786"/>
                    <a:pt x="101922" y="162696"/>
                    <a:pt x="72394" y="203748"/>
                  </a:cubicBezTo>
                  <a:cubicBezTo>
                    <a:pt x="8386" y="293283"/>
                    <a:pt x="-21998" y="362244"/>
                    <a:pt x="18007" y="459780"/>
                  </a:cubicBezTo>
                </a:path>
              </a:pathLst>
            </a:custGeom>
            <a:solidFill>
              <a:schemeClr val="tx2">
                <a:lumMod val="40000"/>
                <a:lumOff val="60000"/>
                <a:alpha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26" name="Freeform: Shape 4276">
              <a:extLst>
                <a:ext uri="{FF2B5EF4-FFF2-40B4-BE49-F238E27FC236}">
                  <a16:creationId xmlns:a16="http://schemas.microsoft.com/office/drawing/2014/main" id="{FAAA8A6B-7E38-E503-7C60-96584FC1A74E}"/>
                </a:ext>
              </a:extLst>
            </p:cNvPr>
            <p:cNvSpPr>
              <a:spLocks/>
            </p:cNvSpPr>
            <p:nvPr/>
          </p:nvSpPr>
          <p:spPr>
            <a:xfrm>
              <a:off x="4947816" y="5678177"/>
              <a:ext cx="611298" cy="729622"/>
            </a:xfrm>
            <a:custGeom>
              <a:avLst/>
              <a:gdLst>
                <a:gd name="connsiteX0" fmla="*/ 313833 w 611298"/>
                <a:gd name="connsiteY0" fmla="*/ 557204 h 729622"/>
                <a:gd name="connsiteX1" fmla="*/ 223821 w 611298"/>
                <a:gd name="connsiteY1" fmla="*/ 427664 h 729622"/>
                <a:gd name="connsiteX2" fmla="*/ 268017 w 611298"/>
                <a:gd name="connsiteY2" fmla="*/ 189539 h 729622"/>
                <a:gd name="connsiteX3" fmla="*/ 365839 w 611298"/>
                <a:gd name="connsiteY3" fmla="*/ 90098 h 729622"/>
                <a:gd name="connsiteX4" fmla="*/ 505571 w 611298"/>
                <a:gd name="connsiteY4" fmla="*/ 39615 h 729622"/>
                <a:gd name="connsiteX5" fmla="*/ 611298 w 611298"/>
                <a:gd name="connsiteY5" fmla="*/ 5706 h 729622"/>
                <a:gd name="connsiteX6" fmla="*/ 498618 w 611298"/>
                <a:gd name="connsiteY6" fmla="*/ 468 h 729622"/>
                <a:gd name="connsiteX7" fmla="*/ 334311 w 611298"/>
                <a:gd name="connsiteY7" fmla="*/ 39711 h 729622"/>
                <a:gd name="connsiteX8" fmla="*/ 176673 w 611298"/>
                <a:gd name="connsiteY8" fmla="*/ 90193 h 729622"/>
                <a:gd name="connsiteX9" fmla="*/ 66373 w 611298"/>
                <a:gd name="connsiteY9" fmla="*/ 189634 h 729622"/>
                <a:gd name="connsiteX10" fmla="*/ 16557 w 611298"/>
                <a:gd name="connsiteY10" fmla="*/ 427759 h 729622"/>
                <a:gd name="connsiteX11" fmla="*/ 118094 w 611298"/>
                <a:gd name="connsiteY11" fmla="*/ 557299 h 729622"/>
                <a:gd name="connsiteX12" fmla="*/ 275923 w 611298"/>
                <a:gd name="connsiteY12" fmla="*/ 685791 h 729622"/>
                <a:gd name="connsiteX13" fmla="*/ 588343 w 611298"/>
                <a:gd name="connsiteY13" fmla="*/ 724463 h 729622"/>
                <a:gd name="connsiteX14" fmla="*/ 453850 w 611298"/>
                <a:gd name="connsiteY14" fmla="*/ 685791 h 729622"/>
                <a:gd name="connsiteX15" fmla="*/ 313928 w 611298"/>
                <a:gd name="connsiteY15" fmla="*/ 557299 h 72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1298" h="729622">
                  <a:moveTo>
                    <a:pt x="313833" y="557204"/>
                  </a:moveTo>
                  <a:cubicBezTo>
                    <a:pt x="296402" y="532058"/>
                    <a:pt x="234108" y="456334"/>
                    <a:pt x="223821" y="427664"/>
                  </a:cubicBezTo>
                  <a:cubicBezTo>
                    <a:pt x="191246" y="336986"/>
                    <a:pt x="216011" y="272787"/>
                    <a:pt x="268017" y="189539"/>
                  </a:cubicBezTo>
                  <a:cubicBezTo>
                    <a:pt x="292116" y="151344"/>
                    <a:pt x="325739" y="117911"/>
                    <a:pt x="365839" y="90098"/>
                  </a:cubicBezTo>
                  <a:cubicBezTo>
                    <a:pt x="409845" y="59618"/>
                    <a:pt x="450612" y="55046"/>
                    <a:pt x="505571" y="39615"/>
                  </a:cubicBezTo>
                  <a:cubicBezTo>
                    <a:pt x="528907" y="32948"/>
                    <a:pt x="569293" y="14755"/>
                    <a:pt x="611298" y="5706"/>
                  </a:cubicBezTo>
                  <a:cubicBezTo>
                    <a:pt x="578342" y="277"/>
                    <a:pt x="545004" y="-771"/>
                    <a:pt x="498618" y="468"/>
                  </a:cubicBezTo>
                  <a:cubicBezTo>
                    <a:pt x="436896" y="2087"/>
                    <a:pt x="368887" y="30948"/>
                    <a:pt x="334311" y="39711"/>
                  </a:cubicBezTo>
                  <a:cubicBezTo>
                    <a:pt x="272304" y="55046"/>
                    <a:pt x="226298" y="59618"/>
                    <a:pt x="176673" y="90193"/>
                  </a:cubicBezTo>
                  <a:cubicBezTo>
                    <a:pt x="131429" y="118006"/>
                    <a:pt x="93519" y="151439"/>
                    <a:pt x="66373" y="189634"/>
                  </a:cubicBezTo>
                  <a:cubicBezTo>
                    <a:pt x="7699" y="272883"/>
                    <a:pt x="-20209" y="336986"/>
                    <a:pt x="16557" y="427759"/>
                  </a:cubicBezTo>
                  <a:cubicBezTo>
                    <a:pt x="28178" y="456429"/>
                    <a:pt x="98472" y="532153"/>
                    <a:pt x="118094" y="557299"/>
                  </a:cubicBezTo>
                  <a:cubicBezTo>
                    <a:pt x="164862" y="617116"/>
                    <a:pt x="196675" y="654264"/>
                    <a:pt x="275923" y="685791"/>
                  </a:cubicBezTo>
                  <a:cubicBezTo>
                    <a:pt x="375840" y="725415"/>
                    <a:pt x="486616" y="737798"/>
                    <a:pt x="588343" y="724463"/>
                  </a:cubicBezTo>
                  <a:cubicBezTo>
                    <a:pt x="542528" y="717891"/>
                    <a:pt x="496998" y="705127"/>
                    <a:pt x="453850" y="685791"/>
                  </a:cubicBezTo>
                  <a:cubicBezTo>
                    <a:pt x="383556" y="654264"/>
                    <a:pt x="355362" y="617116"/>
                    <a:pt x="313928" y="557299"/>
                  </a:cubicBezTo>
                  <a:close/>
                </a:path>
              </a:pathLst>
            </a:custGeom>
            <a:solidFill>
              <a:srgbClr val="590995">
                <a:alpha val="81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27" name="Freeform: Shape 4277">
              <a:extLst>
                <a:ext uri="{FF2B5EF4-FFF2-40B4-BE49-F238E27FC236}">
                  <a16:creationId xmlns:a16="http://schemas.microsoft.com/office/drawing/2014/main" id="{9B32FBB3-BB60-E9B9-6CDA-66C19B166558}"/>
                </a:ext>
              </a:extLst>
            </p:cNvPr>
            <p:cNvSpPr>
              <a:spLocks/>
            </p:cNvSpPr>
            <p:nvPr/>
          </p:nvSpPr>
          <p:spPr>
            <a:xfrm>
              <a:off x="5170810" y="5682458"/>
              <a:ext cx="734687" cy="718661"/>
            </a:xfrm>
            <a:custGeom>
              <a:avLst/>
              <a:gdLst>
                <a:gd name="connsiteX0" fmla="*/ 677791 w 734687"/>
                <a:gd name="connsiteY0" fmla="*/ 552069 h 718661"/>
                <a:gd name="connsiteX1" fmla="*/ 692746 w 734687"/>
                <a:gd name="connsiteY1" fmla="*/ 526542 h 718661"/>
                <a:gd name="connsiteX2" fmla="*/ 734084 w 734687"/>
                <a:gd name="connsiteY2" fmla="*/ 391859 h 718661"/>
                <a:gd name="connsiteX3" fmla="*/ 693222 w 734687"/>
                <a:gd name="connsiteY3" fmla="*/ 229934 h 718661"/>
                <a:gd name="connsiteX4" fmla="*/ 493006 w 734687"/>
                <a:gd name="connsiteY4" fmla="*/ 24860 h 718661"/>
                <a:gd name="connsiteX5" fmla="*/ 402138 w 734687"/>
                <a:gd name="connsiteY5" fmla="*/ 0 h 718661"/>
                <a:gd name="connsiteX6" fmla="*/ 296410 w 734687"/>
                <a:gd name="connsiteY6" fmla="*/ 33909 h 718661"/>
                <a:gd name="connsiteX7" fmla="*/ 156678 w 734687"/>
                <a:gd name="connsiteY7" fmla="*/ 84392 h 718661"/>
                <a:gd name="connsiteX8" fmla="*/ 58857 w 734687"/>
                <a:gd name="connsiteY8" fmla="*/ 183833 h 718661"/>
                <a:gd name="connsiteX9" fmla="*/ 14661 w 734687"/>
                <a:gd name="connsiteY9" fmla="*/ 421958 h 718661"/>
                <a:gd name="connsiteX10" fmla="*/ 104672 w 734687"/>
                <a:gd name="connsiteY10" fmla="*/ 551498 h 718661"/>
                <a:gd name="connsiteX11" fmla="*/ 244594 w 734687"/>
                <a:gd name="connsiteY11" fmla="*/ 679990 h 718661"/>
                <a:gd name="connsiteX12" fmla="*/ 379087 w 734687"/>
                <a:gd name="connsiteY12" fmla="*/ 718661 h 718661"/>
                <a:gd name="connsiteX13" fmla="*/ 431189 w 734687"/>
                <a:gd name="connsiteY13" fmla="*/ 709422 h 718661"/>
                <a:gd name="connsiteX14" fmla="*/ 677696 w 734687"/>
                <a:gd name="connsiteY14" fmla="*/ 552069 h 71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4687" h="718661">
                  <a:moveTo>
                    <a:pt x="677791" y="552069"/>
                  </a:moveTo>
                  <a:cubicBezTo>
                    <a:pt x="683221" y="543782"/>
                    <a:pt x="688173" y="535210"/>
                    <a:pt x="692746" y="526542"/>
                  </a:cubicBezTo>
                  <a:cubicBezTo>
                    <a:pt x="715510" y="484442"/>
                    <a:pt x="729417" y="438341"/>
                    <a:pt x="734084" y="391859"/>
                  </a:cubicBezTo>
                  <a:cubicBezTo>
                    <a:pt x="739227" y="340614"/>
                    <a:pt x="710271" y="278702"/>
                    <a:pt x="693222" y="229934"/>
                  </a:cubicBezTo>
                  <a:cubicBezTo>
                    <a:pt x="660456" y="135446"/>
                    <a:pt x="606163" y="64294"/>
                    <a:pt x="493006" y="24860"/>
                  </a:cubicBezTo>
                  <a:cubicBezTo>
                    <a:pt x="457764" y="12478"/>
                    <a:pt x="430046" y="4667"/>
                    <a:pt x="402138" y="0"/>
                  </a:cubicBezTo>
                  <a:cubicBezTo>
                    <a:pt x="360037" y="9144"/>
                    <a:pt x="319747" y="27337"/>
                    <a:pt x="296410" y="33909"/>
                  </a:cubicBezTo>
                  <a:cubicBezTo>
                    <a:pt x="241451" y="49244"/>
                    <a:pt x="200684" y="53816"/>
                    <a:pt x="156678" y="84392"/>
                  </a:cubicBezTo>
                  <a:cubicBezTo>
                    <a:pt x="116578" y="112205"/>
                    <a:pt x="82955" y="145637"/>
                    <a:pt x="58857" y="183833"/>
                  </a:cubicBezTo>
                  <a:cubicBezTo>
                    <a:pt x="6850" y="267081"/>
                    <a:pt x="-17915" y="331184"/>
                    <a:pt x="14661" y="421958"/>
                  </a:cubicBezTo>
                  <a:cubicBezTo>
                    <a:pt x="24948" y="450628"/>
                    <a:pt x="87241" y="526352"/>
                    <a:pt x="104672" y="551498"/>
                  </a:cubicBezTo>
                  <a:cubicBezTo>
                    <a:pt x="146106" y="611315"/>
                    <a:pt x="174300" y="648462"/>
                    <a:pt x="244594" y="679990"/>
                  </a:cubicBezTo>
                  <a:cubicBezTo>
                    <a:pt x="287838" y="699326"/>
                    <a:pt x="333367" y="712089"/>
                    <a:pt x="379087" y="718661"/>
                  </a:cubicBezTo>
                  <a:cubicBezTo>
                    <a:pt x="396804" y="716375"/>
                    <a:pt x="414235" y="713327"/>
                    <a:pt x="431189" y="709422"/>
                  </a:cubicBezTo>
                  <a:cubicBezTo>
                    <a:pt x="535297" y="685514"/>
                    <a:pt x="625499" y="632841"/>
                    <a:pt x="677696" y="552069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28" name="Freeform: Shape 4278">
              <a:extLst>
                <a:ext uri="{FF2B5EF4-FFF2-40B4-BE49-F238E27FC236}">
                  <a16:creationId xmlns:a16="http://schemas.microsoft.com/office/drawing/2014/main" id="{976E8C94-E4FE-B81A-0C1D-4C668818BBDA}"/>
                </a:ext>
              </a:extLst>
            </p:cNvPr>
            <p:cNvSpPr>
              <a:spLocks/>
            </p:cNvSpPr>
            <p:nvPr/>
          </p:nvSpPr>
          <p:spPr>
            <a:xfrm>
              <a:off x="5616584" y="5775613"/>
              <a:ext cx="265962" cy="269081"/>
            </a:xfrm>
            <a:custGeom>
              <a:avLst/>
              <a:gdLst>
                <a:gd name="connsiteX0" fmla="*/ 245351 w 265962"/>
                <a:gd name="connsiteY0" fmla="*/ 206788 h 269081"/>
                <a:gd name="connsiteX1" fmla="*/ 250781 w 265962"/>
                <a:gd name="connsiteY1" fmla="*/ 197263 h 269081"/>
                <a:gd name="connsiteX2" fmla="*/ 265735 w 265962"/>
                <a:gd name="connsiteY2" fmla="*/ 146780 h 269081"/>
                <a:gd name="connsiteX3" fmla="*/ 250971 w 265962"/>
                <a:gd name="connsiteY3" fmla="*/ 86106 h 269081"/>
                <a:gd name="connsiteX4" fmla="*/ 178486 w 265962"/>
                <a:gd name="connsiteY4" fmla="*/ 9335 h 269081"/>
                <a:gd name="connsiteX5" fmla="*/ 145625 w 265962"/>
                <a:gd name="connsiteY5" fmla="*/ 0 h 269081"/>
                <a:gd name="connsiteX6" fmla="*/ 107334 w 265962"/>
                <a:gd name="connsiteY6" fmla="*/ 12764 h 269081"/>
                <a:gd name="connsiteX7" fmla="*/ 56756 w 265962"/>
                <a:gd name="connsiteY7" fmla="*/ 31623 h 269081"/>
                <a:gd name="connsiteX8" fmla="*/ 21323 w 265962"/>
                <a:gd name="connsiteY8" fmla="*/ 68866 h 269081"/>
                <a:gd name="connsiteX9" fmla="*/ 5321 w 265962"/>
                <a:gd name="connsiteY9" fmla="*/ 158020 h 269081"/>
                <a:gd name="connsiteX10" fmla="*/ 37897 w 265962"/>
                <a:gd name="connsiteY10" fmla="*/ 206502 h 269081"/>
                <a:gd name="connsiteX11" fmla="*/ 88570 w 265962"/>
                <a:gd name="connsiteY11" fmla="*/ 254603 h 269081"/>
                <a:gd name="connsiteX12" fmla="*/ 137243 w 265962"/>
                <a:gd name="connsiteY12" fmla="*/ 269081 h 269081"/>
                <a:gd name="connsiteX13" fmla="*/ 156102 w 265962"/>
                <a:gd name="connsiteY13" fmla="*/ 265652 h 269081"/>
                <a:gd name="connsiteX14" fmla="*/ 245256 w 265962"/>
                <a:gd name="connsiteY14" fmla="*/ 206692 h 26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5962" h="269081">
                  <a:moveTo>
                    <a:pt x="245351" y="206788"/>
                  </a:moveTo>
                  <a:cubicBezTo>
                    <a:pt x="247352" y="203644"/>
                    <a:pt x="249066" y="200501"/>
                    <a:pt x="250781" y="197263"/>
                  </a:cubicBezTo>
                  <a:cubicBezTo>
                    <a:pt x="258972" y="181451"/>
                    <a:pt x="264020" y="164211"/>
                    <a:pt x="265735" y="146780"/>
                  </a:cubicBezTo>
                  <a:cubicBezTo>
                    <a:pt x="267640" y="127540"/>
                    <a:pt x="257162" y="104394"/>
                    <a:pt x="250971" y="86106"/>
                  </a:cubicBezTo>
                  <a:cubicBezTo>
                    <a:pt x="239065" y="50768"/>
                    <a:pt x="219443" y="24098"/>
                    <a:pt x="178486" y="9335"/>
                  </a:cubicBezTo>
                  <a:cubicBezTo>
                    <a:pt x="165722" y="4667"/>
                    <a:pt x="155721" y="1810"/>
                    <a:pt x="145625" y="0"/>
                  </a:cubicBezTo>
                  <a:cubicBezTo>
                    <a:pt x="130385" y="3429"/>
                    <a:pt x="115811" y="10192"/>
                    <a:pt x="107334" y="12764"/>
                  </a:cubicBezTo>
                  <a:cubicBezTo>
                    <a:pt x="87427" y="18479"/>
                    <a:pt x="72663" y="20193"/>
                    <a:pt x="56756" y="31623"/>
                  </a:cubicBezTo>
                  <a:cubicBezTo>
                    <a:pt x="42278" y="42005"/>
                    <a:pt x="30086" y="54578"/>
                    <a:pt x="21323" y="68866"/>
                  </a:cubicBezTo>
                  <a:cubicBezTo>
                    <a:pt x="2464" y="100013"/>
                    <a:pt x="-6490" y="124016"/>
                    <a:pt x="5321" y="158020"/>
                  </a:cubicBezTo>
                  <a:cubicBezTo>
                    <a:pt x="9036" y="168783"/>
                    <a:pt x="31610" y="197167"/>
                    <a:pt x="37897" y="206502"/>
                  </a:cubicBezTo>
                  <a:cubicBezTo>
                    <a:pt x="52946" y="228886"/>
                    <a:pt x="63138" y="242792"/>
                    <a:pt x="88570" y="254603"/>
                  </a:cubicBezTo>
                  <a:cubicBezTo>
                    <a:pt x="104191" y="261842"/>
                    <a:pt x="120669" y="266605"/>
                    <a:pt x="137243" y="269081"/>
                  </a:cubicBezTo>
                  <a:cubicBezTo>
                    <a:pt x="143624" y="268224"/>
                    <a:pt x="149911" y="267081"/>
                    <a:pt x="156102" y="265652"/>
                  </a:cubicBezTo>
                  <a:cubicBezTo>
                    <a:pt x="193821" y="256699"/>
                    <a:pt x="226397" y="236982"/>
                    <a:pt x="245256" y="206692"/>
                  </a:cubicBezTo>
                  <a:close/>
                </a:path>
              </a:pathLst>
            </a:custGeom>
            <a:solidFill>
              <a:schemeClr val="bg1">
                <a:alpha val="46659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29" name="Freeform: Shape 4279">
              <a:extLst>
                <a:ext uri="{FF2B5EF4-FFF2-40B4-BE49-F238E27FC236}">
                  <a16:creationId xmlns:a16="http://schemas.microsoft.com/office/drawing/2014/main" id="{0FDFBF39-CF51-C68E-B4AB-9F64EDD0FEEC}"/>
                </a:ext>
              </a:extLst>
            </p:cNvPr>
            <p:cNvSpPr>
              <a:spLocks/>
            </p:cNvSpPr>
            <p:nvPr/>
          </p:nvSpPr>
          <p:spPr>
            <a:xfrm>
              <a:off x="5097758" y="5895628"/>
              <a:ext cx="265962" cy="269081"/>
            </a:xfrm>
            <a:custGeom>
              <a:avLst/>
              <a:gdLst>
                <a:gd name="connsiteX0" fmla="*/ 245351 w 265962"/>
                <a:gd name="connsiteY0" fmla="*/ 206788 h 269081"/>
                <a:gd name="connsiteX1" fmla="*/ 250781 w 265962"/>
                <a:gd name="connsiteY1" fmla="*/ 197263 h 269081"/>
                <a:gd name="connsiteX2" fmla="*/ 265735 w 265962"/>
                <a:gd name="connsiteY2" fmla="*/ 146780 h 269081"/>
                <a:gd name="connsiteX3" fmla="*/ 250971 w 265962"/>
                <a:gd name="connsiteY3" fmla="*/ 86106 h 269081"/>
                <a:gd name="connsiteX4" fmla="*/ 178486 w 265962"/>
                <a:gd name="connsiteY4" fmla="*/ 9334 h 269081"/>
                <a:gd name="connsiteX5" fmla="*/ 145625 w 265962"/>
                <a:gd name="connsiteY5" fmla="*/ 0 h 269081"/>
                <a:gd name="connsiteX6" fmla="*/ 107334 w 265962"/>
                <a:gd name="connsiteY6" fmla="*/ 12764 h 269081"/>
                <a:gd name="connsiteX7" fmla="*/ 56756 w 265962"/>
                <a:gd name="connsiteY7" fmla="*/ 31623 h 269081"/>
                <a:gd name="connsiteX8" fmla="*/ 21323 w 265962"/>
                <a:gd name="connsiteY8" fmla="*/ 68866 h 269081"/>
                <a:gd name="connsiteX9" fmla="*/ 5321 w 265962"/>
                <a:gd name="connsiteY9" fmla="*/ 158020 h 269081"/>
                <a:gd name="connsiteX10" fmla="*/ 37897 w 265962"/>
                <a:gd name="connsiteY10" fmla="*/ 206502 h 269081"/>
                <a:gd name="connsiteX11" fmla="*/ 88570 w 265962"/>
                <a:gd name="connsiteY11" fmla="*/ 254603 h 269081"/>
                <a:gd name="connsiteX12" fmla="*/ 137243 w 265962"/>
                <a:gd name="connsiteY12" fmla="*/ 269081 h 269081"/>
                <a:gd name="connsiteX13" fmla="*/ 156102 w 265962"/>
                <a:gd name="connsiteY13" fmla="*/ 265652 h 269081"/>
                <a:gd name="connsiteX14" fmla="*/ 245256 w 265962"/>
                <a:gd name="connsiteY14" fmla="*/ 206693 h 26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5962" h="269081">
                  <a:moveTo>
                    <a:pt x="245351" y="206788"/>
                  </a:moveTo>
                  <a:cubicBezTo>
                    <a:pt x="247352" y="203645"/>
                    <a:pt x="249066" y="200501"/>
                    <a:pt x="250781" y="197263"/>
                  </a:cubicBezTo>
                  <a:cubicBezTo>
                    <a:pt x="258972" y="181451"/>
                    <a:pt x="264020" y="164211"/>
                    <a:pt x="265735" y="146780"/>
                  </a:cubicBezTo>
                  <a:cubicBezTo>
                    <a:pt x="267640" y="127540"/>
                    <a:pt x="257162" y="104394"/>
                    <a:pt x="250971" y="86106"/>
                  </a:cubicBezTo>
                  <a:cubicBezTo>
                    <a:pt x="239065" y="50768"/>
                    <a:pt x="219443" y="24098"/>
                    <a:pt x="178486" y="9334"/>
                  </a:cubicBezTo>
                  <a:cubicBezTo>
                    <a:pt x="165722" y="4667"/>
                    <a:pt x="155721" y="1810"/>
                    <a:pt x="145625" y="0"/>
                  </a:cubicBezTo>
                  <a:cubicBezTo>
                    <a:pt x="130385" y="3429"/>
                    <a:pt x="115811" y="10192"/>
                    <a:pt x="107334" y="12764"/>
                  </a:cubicBezTo>
                  <a:cubicBezTo>
                    <a:pt x="87427" y="18479"/>
                    <a:pt x="72663" y="20193"/>
                    <a:pt x="56756" y="31623"/>
                  </a:cubicBezTo>
                  <a:cubicBezTo>
                    <a:pt x="42278" y="42005"/>
                    <a:pt x="30086" y="54578"/>
                    <a:pt x="21323" y="68866"/>
                  </a:cubicBezTo>
                  <a:cubicBezTo>
                    <a:pt x="2464" y="100013"/>
                    <a:pt x="-6490" y="124016"/>
                    <a:pt x="5321" y="158020"/>
                  </a:cubicBezTo>
                  <a:cubicBezTo>
                    <a:pt x="9036" y="168783"/>
                    <a:pt x="31610" y="197168"/>
                    <a:pt x="37897" y="206502"/>
                  </a:cubicBezTo>
                  <a:cubicBezTo>
                    <a:pt x="52946" y="228886"/>
                    <a:pt x="63138" y="242792"/>
                    <a:pt x="88570" y="254603"/>
                  </a:cubicBezTo>
                  <a:cubicBezTo>
                    <a:pt x="104191" y="261842"/>
                    <a:pt x="120669" y="266605"/>
                    <a:pt x="137243" y="269081"/>
                  </a:cubicBezTo>
                  <a:cubicBezTo>
                    <a:pt x="143624" y="268224"/>
                    <a:pt x="149911" y="267081"/>
                    <a:pt x="156102" y="265652"/>
                  </a:cubicBezTo>
                  <a:cubicBezTo>
                    <a:pt x="193821" y="256699"/>
                    <a:pt x="226397" y="236982"/>
                    <a:pt x="245256" y="206693"/>
                  </a:cubicBezTo>
                  <a:close/>
                </a:path>
              </a:pathLst>
            </a:custGeom>
            <a:solidFill>
              <a:schemeClr val="bg1">
                <a:alpha val="49941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30" name="Freeform: Shape 4280">
              <a:extLst>
                <a:ext uri="{FF2B5EF4-FFF2-40B4-BE49-F238E27FC236}">
                  <a16:creationId xmlns:a16="http://schemas.microsoft.com/office/drawing/2014/main" id="{6247A8E7-52EA-95CC-D589-1039579B1B09}"/>
                </a:ext>
              </a:extLst>
            </p:cNvPr>
            <p:cNvSpPr>
              <a:spLocks/>
            </p:cNvSpPr>
            <p:nvPr/>
          </p:nvSpPr>
          <p:spPr>
            <a:xfrm>
              <a:off x="5096138" y="5909916"/>
              <a:ext cx="123907" cy="253936"/>
            </a:xfrm>
            <a:custGeom>
              <a:avLst/>
              <a:gdLst>
                <a:gd name="connsiteX0" fmla="*/ 56756 w 123907"/>
                <a:gd name="connsiteY0" fmla="*/ 18955 h 253936"/>
                <a:gd name="connsiteX1" fmla="*/ 21323 w 123907"/>
                <a:gd name="connsiteY1" fmla="*/ 56198 h 253936"/>
                <a:gd name="connsiteX2" fmla="*/ 5321 w 123907"/>
                <a:gd name="connsiteY2" fmla="*/ 145351 h 253936"/>
                <a:gd name="connsiteX3" fmla="*/ 37897 w 123907"/>
                <a:gd name="connsiteY3" fmla="*/ 193834 h 253936"/>
                <a:gd name="connsiteX4" fmla="*/ 88570 w 123907"/>
                <a:gd name="connsiteY4" fmla="*/ 241935 h 253936"/>
                <a:gd name="connsiteX5" fmla="*/ 123908 w 123907"/>
                <a:gd name="connsiteY5" fmla="*/ 253937 h 253936"/>
                <a:gd name="connsiteX6" fmla="*/ 87617 w 123907"/>
                <a:gd name="connsiteY6" fmla="*/ 196120 h 253936"/>
                <a:gd name="connsiteX7" fmla="*/ 107334 w 123907"/>
                <a:gd name="connsiteY7" fmla="*/ 0 h 253936"/>
                <a:gd name="connsiteX8" fmla="*/ 107334 w 123907"/>
                <a:gd name="connsiteY8" fmla="*/ 0 h 253936"/>
                <a:gd name="connsiteX9" fmla="*/ 56756 w 123907"/>
                <a:gd name="connsiteY9" fmla="*/ 18859 h 253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907" h="253936">
                  <a:moveTo>
                    <a:pt x="56756" y="18955"/>
                  </a:moveTo>
                  <a:cubicBezTo>
                    <a:pt x="42278" y="29337"/>
                    <a:pt x="30086" y="41910"/>
                    <a:pt x="21323" y="56198"/>
                  </a:cubicBezTo>
                  <a:cubicBezTo>
                    <a:pt x="2464" y="87344"/>
                    <a:pt x="-6490" y="111443"/>
                    <a:pt x="5321" y="145351"/>
                  </a:cubicBezTo>
                  <a:cubicBezTo>
                    <a:pt x="9036" y="156115"/>
                    <a:pt x="31610" y="184499"/>
                    <a:pt x="37897" y="193834"/>
                  </a:cubicBezTo>
                  <a:cubicBezTo>
                    <a:pt x="52946" y="216218"/>
                    <a:pt x="63138" y="230124"/>
                    <a:pt x="88570" y="241935"/>
                  </a:cubicBezTo>
                  <a:cubicBezTo>
                    <a:pt x="100000" y="247269"/>
                    <a:pt x="111906" y="251174"/>
                    <a:pt x="123908" y="253937"/>
                  </a:cubicBezTo>
                  <a:cubicBezTo>
                    <a:pt x="107239" y="231076"/>
                    <a:pt x="92189" y="208883"/>
                    <a:pt x="87617" y="196120"/>
                  </a:cubicBezTo>
                  <a:cubicBezTo>
                    <a:pt x="60757" y="121253"/>
                    <a:pt x="73044" y="64389"/>
                    <a:pt x="107334" y="0"/>
                  </a:cubicBezTo>
                  <a:cubicBezTo>
                    <a:pt x="107334" y="0"/>
                    <a:pt x="107334" y="0"/>
                    <a:pt x="107334" y="0"/>
                  </a:cubicBezTo>
                  <a:cubicBezTo>
                    <a:pt x="87427" y="5715"/>
                    <a:pt x="72663" y="7429"/>
                    <a:pt x="56756" y="18859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38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31" name="Freeform: Shape 4281">
              <a:extLst>
                <a:ext uri="{FF2B5EF4-FFF2-40B4-BE49-F238E27FC236}">
                  <a16:creationId xmlns:a16="http://schemas.microsoft.com/office/drawing/2014/main" id="{8DCF08E4-F146-4423-B654-7CD79AA4CB39}"/>
                </a:ext>
              </a:extLst>
            </p:cNvPr>
            <p:cNvSpPr>
              <a:spLocks/>
            </p:cNvSpPr>
            <p:nvPr/>
          </p:nvSpPr>
          <p:spPr>
            <a:xfrm>
              <a:off x="5720423" y="5811332"/>
              <a:ext cx="123229" cy="136302"/>
            </a:xfrm>
            <a:custGeom>
              <a:avLst/>
              <a:gdLst>
                <a:gd name="connsiteX0" fmla="*/ 113700 w 123229"/>
                <a:gd name="connsiteY0" fmla="*/ 104584 h 136302"/>
                <a:gd name="connsiteX1" fmla="*/ 116176 w 123229"/>
                <a:gd name="connsiteY1" fmla="*/ 99727 h 136302"/>
                <a:gd name="connsiteX2" fmla="*/ 123130 w 123229"/>
                <a:gd name="connsiteY2" fmla="*/ 74200 h 136302"/>
                <a:gd name="connsiteX3" fmla="*/ 116272 w 123229"/>
                <a:gd name="connsiteY3" fmla="*/ 43529 h 136302"/>
                <a:gd name="connsiteX4" fmla="*/ 82648 w 123229"/>
                <a:gd name="connsiteY4" fmla="*/ 4667 h 136302"/>
                <a:gd name="connsiteX5" fmla="*/ 67408 w 123229"/>
                <a:gd name="connsiteY5" fmla="*/ 0 h 136302"/>
                <a:gd name="connsiteX6" fmla="*/ 49692 w 123229"/>
                <a:gd name="connsiteY6" fmla="*/ 6477 h 136302"/>
                <a:gd name="connsiteX7" fmla="*/ 26260 w 123229"/>
                <a:gd name="connsiteY7" fmla="*/ 16002 h 136302"/>
                <a:gd name="connsiteX8" fmla="*/ 9877 w 123229"/>
                <a:gd name="connsiteY8" fmla="*/ 34862 h 136302"/>
                <a:gd name="connsiteX9" fmla="*/ 2448 w 123229"/>
                <a:gd name="connsiteY9" fmla="*/ 80010 h 136302"/>
                <a:gd name="connsiteX10" fmla="*/ 17593 w 123229"/>
                <a:gd name="connsiteY10" fmla="*/ 104584 h 136302"/>
                <a:gd name="connsiteX11" fmla="*/ 41024 w 123229"/>
                <a:gd name="connsiteY11" fmla="*/ 128969 h 136302"/>
                <a:gd name="connsiteX12" fmla="*/ 63598 w 123229"/>
                <a:gd name="connsiteY12" fmla="*/ 136303 h 136302"/>
                <a:gd name="connsiteX13" fmla="*/ 72361 w 123229"/>
                <a:gd name="connsiteY13" fmla="*/ 134588 h 136302"/>
                <a:gd name="connsiteX14" fmla="*/ 113700 w 123229"/>
                <a:gd name="connsiteY14" fmla="*/ 104775 h 136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229" h="136302">
                  <a:moveTo>
                    <a:pt x="113700" y="104584"/>
                  </a:moveTo>
                  <a:cubicBezTo>
                    <a:pt x="114652" y="102965"/>
                    <a:pt x="115414" y="101441"/>
                    <a:pt x="116176" y="99727"/>
                  </a:cubicBezTo>
                  <a:cubicBezTo>
                    <a:pt x="119986" y="91726"/>
                    <a:pt x="122368" y="82963"/>
                    <a:pt x="123130" y="74200"/>
                  </a:cubicBezTo>
                  <a:cubicBezTo>
                    <a:pt x="123987" y="64484"/>
                    <a:pt x="119129" y="52769"/>
                    <a:pt x="116272" y="43529"/>
                  </a:cubicBezTo>
                  <a:cubicBezTo>
                    <a:pt x="110747" y="25622"/>
                    <a:pt x="101698" y="12097"/>
                    <a:pt x="82648" y="4667"/>
                  </a:cubicBezTo>
                  <a:cubicBezTo>
                    <a:pt x="76743" y="2286"/>
                    <a:pt x="72076" y="857"/>
                    <a:pt x="67408" y="0"/>
                  </a:cubicBezTo>
                  <a:cubicBezTo>
                    <a:pt x="60360" y="1715"/>
                    <a:pt x="53597" y="5144"/>
                    <a:pt x="49692" y="6477"/>
                  </a:cubicBezTo>
                  <a:cubicBezTo>
                    <a:pt x="40453" y="9430"/>
                    <a:pt x="33595" y="10287"/>
                    <a:pt x="26260" y="16002"/>
                  </a:cubicBezTo>
                  <a:cubicBezTo>
                    <a:pt x="19498" y="21241"/>
                    <a:pt x="13878" y="27622"/>
                    <a:pt x="9877" y="34862"/>
                  </a:cubicBezTo>
                  <a:cubicBezTo>
                    <a:pt x="1114" y="50673"/>
                    <a:pt x="-2981" y="62770"/>
                    <a:pt x="2448" y="80010"/>
                  </a:cubicBezTo>
                  <a:cubicBezTo>
                    <a:pt x="4162" y="85439"/>
                    <a:pt x="14640" y="99822"/>
                    <a:pt x="17593" y="104584"/>
                  </a:cubicBezTo>
                  <a:cubicBezTo>
                    <a:pt x="24546" y="115919"/>
                    <a:pt x="29308" y="122968"/>
                    <a:pt x="41024" y="128969"/>
                  </a:cubicBezTo>
                  <a:cubicBezTo>
                    <a:pt x="48263" y="132588"/>
                    <a:pt x="55883" y="135065"/>
                    <a:pt x="63598" y="136303"/>
                  </a:cubicBezTo>
                  <a:cubicBezTo>
                    <a:pt x="66551" y="135827"/>
                    <a:pt x="69504" y="135255"/>
                    <a:pt x="72361" y="134588"/>
                  </a:cubicBezTo>
                  <a:cubicBezTo>
                    <a:pt x="89792" y="130112"/>
                    <a:pt x="104937" y="120110"/>
                    <a:pt x="113700" y="104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32" name="Freeform: Shape 4282">
              <a:extLst>
                <a:ext uri="{FF2B5EF4-FFF2-40B4-BE49-F238E27FC236}">
                  <a16:creationId xmlns:a16="http://schemas.microsoft.com/office/drawing/2014/main" id="{89127921-A01F-A08D-665F-D26771B87B5F}"/>
                </a:ext>
              </a:extLst>
            </p:cNvPr>
            <p:cNvSpPr>
              <a:spLocks/>
            </p:cNvSpPr>
            <p:nvPr/>
          </p:nvSpPr>
          <p:spPr>
            <a:xfrm>
              <a:off x="5457205" y="6138969"/>
              <a:ext cx="70150" cy="53597"/>
            </a:xfrm>
            <a:custGeom>
              <a:avLst/>
              <a:gdLst>
                <a:gd name="connsiteX0" fmla="*/ 1252 w 70150"/>
                <a:gd name="connsiteY0" fmla="*/ 20501 h 53597"/>
                <a:gd name="connsiteX1" fmla="*/ 14 w 70150"/>
                <a:gd name="connsiteY1" fmla="*/ 27931 h 53597"/>
                <a:gd name="connsiteX2" fmla="*/ 4300 w 70150"/>
                <a:gd name="connsiteY2" fmla="*/ 41933 h 53597"/>
                <a:gd name="connsiteX3" fmla="*/ 16778 w 70150"/>
                <a:gd name="connsiteY3" fmla="*/ 51553 h 53597"/>
                <a:gd name="connsiteX4" fmla="*/ 36875 w 70150"/>
                <a:gd name="connsiteY4" fmla="*/ 52696 h 53597"/>
                <a:gd name="connsiteX5" fmla="*/ 63545 w 70150"/>
                <a:gd name="connsiteY5" fmla="*/ 33836 h 53597"/>
                <a:gd name="connsiteX6" fmla="*/ 65260 w 70150"/>
                <a:gd name="connsiteY6" fmla="*/ 31550 h 53597"/>
                <a:gd name="connsiteX7" fmla="*/ 66403 w 70150"/>
                <a:gd name="connsiteY7" fmla="*/ 30598 h 53597"/>
                <a:gd name="connsiteX8" fmla="*/ 70118 w 70150"/>
                <a:gd name="connsiteY8" fmla="*/ 21740 h 53597"/>
                <a:gd name="connsiteX9" fmla="*/ 69451 w 70150"/>
                <a:gd name="connsiteY9" fmla="*/ 18596 h 53597"/>
                <a:gd name="connsiteX10" fmla="*/ 65641 w 70150"/>
                <a:gd name="connsiteY10" fmla="*/ 13262 h 53597"/>
                <a:gd name="connsiteX11" fmla="*/ 52782 w 70150"/>
                <a:gd name="connsiteY11" fmla="*/ 4214 h 53597"/>
                <a:gd name="connsiteX12" fmla="*/ 34399 w 70150"/>
                <a:gd name="connsiteY12" fmla="*/ 23 h 53597"/>
                <a:gd name="connsiteX13" fmla="*/ 6681 w 70150"/>
                <a:gd name="connsiteY13" fmla="*/ 11262 h 53597"/>
                <a:gd name="connsiteX14" fmla="*/ 1252 w 70150"/>
                <a:gd name="connsiteY14" fmla="*/ 20311 h 53597"/>
                <a:gd name="connsiteX15" fmla="*/ 1252 w 70150"/>
                <a:gd name="connsiteY15" fmla="*/ 20311 h 53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150" h="53597">
                  <a:moveTo>
                    <a:pt x="1252" y="20501"/>
                  </a:moveTo>
                  <a:cubicBezTo>
                    <a:pt x="299" y="22978"/>
                    <a:pt x="14" y="25454"/>
                    <a:pt x="14" y="27931"/>
                  </a:cubicBezTo>
                  <a:cubicBezTo>
                    <a:pt x="-177" y="32789"/>
                    <a:pt x="1633" y="37742"/>
                    <a:pt x="4300" y="41933"/>
                  </a:cubicBezTo>
                  <a:cubicBezTo>
                    <a:pt x="7062" y="46028"/>
                    <a:pt x="11729" y="49838"/>
                    <a:pt x="16778" y="51553"/>
                  </a:cubicBezTo>
                  <a:cubicBezTo>
                    <a:pt x="23445" y="53934"/>
                    <a:pt x="29827" y="54125"/>
                    <a:pt x="36875" y="52696"/>
                  </a:cubicBezTo>
                  <a:cubicBezTo>
                    <a:pt x="48686" y="50315"/>
                    <a:pt x="56973" y="42028"/>
                    <a:pt x="63545" y="33836"/>
                  </a:cubicBezTo>
                  <a:cubicBezTo>
                    <a:pt x="64212" y="33074"/>
                    <a:pt x="64688" y="32312"/>
                    <a:pt x="65260" y="31550"/>
                  </a:cubicBezTo>
                  <a:cubicBezTo>
                    <a:pt x="65641" y="31169"/>
                    <a:pt x="66117" y="30979"/>
                    <a:pt x="66403" y="30598"/>
                  </a:cubicBezTo>
                  <a:cubicBezTo>
                    <a:pt x="68784" y="28121"/>
                    <a:pt x="70403" y="24978"/>
                    <a:pt x="70118" y="21740"/>
                  </a:cubicBezTo>
                  <a:cubicBezTo>
                    <a:pt x="69927" y="20692"/>
                    <a:pt x="69737" y="19739"/>
                    <a:pt x="69451" y="18596"/>
                  </a:cubicBezTo>
                  <a:cubicBezTo>
                    <a:pt x="68689" y="16596"/>
                    <a:pt x="67451" y="14786"/>
                    <a:pt x="65641" y="13262"/>
                  </a:cubicBezTo>
                  <a:cubicBezTo>
                    <a:pt x="62117" y="9548"/>
                    <a:pt x="57545" y="6500"/>
                    <a:pt x="52782" y="4214"/>
                  </a:cubicBezTo>
                  <a:cubicBezTo>
                    <a:pt x="47067" y="1451"/>
                    <a:pt x="40876" y="308"/>
                    <a:pt x="34399" y="23"/>
                  </a:cubicBezTo>
                  <a:cubicBezTo>
                    <a:pt x="24207" y="-358"/>
                    <a:pt x="12682" y="4118"/>
                    <a:pt x="6681" y="11262"/>
                  </a:cubicBezTo>
                  <a:cubicBezTo>
                    <a:pt x="4109" y="14405"/>
                    <a:pt x="2681" y="16691"/>
                    <a:pt x="1252" y="20311"/>
                  </a:cubicBezTo>
                  <a:lnTo>
                    <a:pt x="1252" y="20311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33" name="Freeform: Shape 4283">
              <a:extLst>
                <a:ext uri="{FF2B5EF4-FFF2-40B4-BE49-F238E27FC236}">
                  <a16:creationId xmlns:a16="http://schemas.microsoft.com/office/drawing/2014/main" id="{06F94592-4381-F0D0-3BE0-FC9EEA09E48D}"/>
                </a:ext>
              </a:extLst>
            </p:cNvPr>
            <p:cNvSpPr>
              <a:spLocks/>
            </p:cNvSpPr>
            <p:nvPr/>
          </p:nvSpPr>
          <p:spPr>
            <a:xfrm>
              <a:off x="5081158" y="6138969"/>
              <a:ext cx="70150" cy="53597"/>
            </a:xfrm>
            <a:custGeom>
              <a:avLst/>
              <a:gdLst>
                <a:gd name="connsiteX0" fmla="*/ 1252 w 70150"/>
                <a:gd name="connsiteY0" fmla="*/ 20501 h 53597"/>
                <a:gd name="connsiteX1" fmla="*/ 14 w 70150"/>
                <a:gd name="connsiteY1" fmla="*/ 27931 h 53597"/>
                <a:gd name="connsiteX2" fmla="*/ 4300 w 70150"/>
                <a:gd name="connsiteY2" fmla="*/ 41933 h 53597"/>
                <a:gd name="connsiteX3" fmla="*/ 16778 w 70150"/>
                <a:gd name="connsiteY3" fmla="*/ 51553 h 53597"/>
                <a:gd name="connsiteX4" fmla="*/ 36875 w 70150"/>
                <a:gd name="connsiteY4" fmla="*/ 52696 h 53597"/>
                <a:gd name="connsiteX5" fmla="*/ 63545 w 70150"/>
                <a:gd name="connsiteY5" fmla="*/ 33836 h 53597"/>
                <a:gd name="connsiteX6" fmla="*/ 65260 w 70150"/>
                <a:gd name="connsiteY6" fmla="*/ 31550 h 53597"/>
                <a:gd name="connsiteX7" fmla="*/ 66403 w 70150"/>
                <a:gd name="connsiteY7" fmla="*/ 30598 h 53597"/>
                <a:gd name="connsiteX8" fmla="*/ 70118 w 70150"/>
                <a:gd name="connsiteY8" fmla="*/ 21740 h 53597"/>
                <a:gd name="connsiteX9" fmla="*/ 69451 w 70150"/>
                <a:gd name="connsiteY9" fmla="*/ 18596 h 53597"/>
                <a:gd name="connsiteX10" fmla="*/ 65641 w 70150"/>
                <a:gd name="connsiteY10" fmla="*/ 13262 h 53597"/>
                <a:gd name="connsiteX11" fmla="*/ 52782 w 70150"/>
                <a:gd name="connsiteY11" fmla="*/ 4214 h 53597"/>
                <a:gd name="connsiteX12" fmla="*/ 34399 w 70150"/>
                <a:gd name="connsiteY12" fmla="*/ 23 h 53597"/>
                <a:gd name="connsiteX13" fmla="*/ 6681 w 70150"/>
                <a:gd name="connsiteY13" fmla="*/ 11262 h 53597"/>
                <a:gd name="connsiteX14" fmla="*/ 1252 w 70150"/>
                <a:gd name="connsiteY14" fmla="*/ 20311 h 53597"/>
                <a:gd name="connsiteX15" fmla="*/ 1252 w 70150"/>
                <a:gd name="connsiteY15" fmla="*/ 20311 h 53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150" h="53597">
                  <a:moveTo>
                    <a:pt x="1252" y="20501"/>
                  </a:moveTo>
                  <a:cubicBezTo>
                    <a:pt x="299" y="22978"/>
                    <a:pt x="14" y="25454"/>
                    <a:pt x="14" y="27931"/>
                  </a:cubicBezTo>
                  <a:cubicBezTo>
                    <a:pt x="-177" y="32789"/>
                    <a:pt x="1633" y="37742"/>
                    <a:pt x="4300" y="41933"/>
                  </a:cubicBezTo>
                  <a:cubicBezTo>
                    <a:pt x="7062" y="46028"/>
                    <a:pt x="11729" y="49838"/>
                    <a:pt x="16778" y="51553"/>
                  </a:cubicBezTo>
                  <a:cubicBezTo>
                    <a:pt x="23445" y="53934"/>
                    <a:pt x="29827" y="54125"/>
                    <a:pt x="36875" y="52696"/>
                  </a:cubicBezTo>
                  <a:cubicBezTo>
                    <a:pt x="48686" y="50315"/>
                    <a:pt x="56973" y="42028"/>
                    <a:pt x="63545" y="33836"/>
                  </a:cubicBezTo>
                  <a:cubicBezTo>
                    <a:pt x="64212" y="33074"/>
                    <a:pt x="64688" y="32312"/>
                    <a:pt x="65260" y="31550"/>
                  </a:cubicBezTo>
                  <a:cubicBezTo>
                    <a:pt x="65641" y="31169"/>
                    <a:pt x="66117" y="30979"/>
                    <a:pt x="66403" y="30598"/>
                  </a:cubicBezTo>
                  <a:cubicBezTo>
                    <a:pt x="68784" y="28121"/>
                    <a:pt x="70403" y="24978"/>
                    <a:pt x="70118" y="21740"/>
                  </a:cubicBezTo>
                  <a:cubicBezTo>
                    <a:pt x="69927" y="20692"/>
                    <a:pt x="69737" y="19739"/>
                    <a:pt x="69451" y="18596"/>
                  </a:cubicBezTo>
                  <a:cubicBezTo>
                    <a:pt x="68689" y="16596"/>
                    <a:pt x="67451" y="14786"/>
                    <a:pt x="65641" y="13262"/>
                  </a:cubicBezTo>
                  <a:cubicBezTo>
                    <a:pt x="62117" y="9548"/>
                    <a:pt x="57545" y="6500"/>
                    <a:pt x="52782" y="4214"/>
                  </a:cubicBezTo>
                  <a:cubicBezTo>
                    <a:pt x="47067" y="1451"/>
                    <a:pt x="40876" y="308"/>
                    <a:pt x="34399" y="23"/>
                  </a:cubicBezTo>
                  <a:cubicBezTo>
                    <a:pt x="24207" y="-358"/>
                    <a:pt x="12682" y="4118"/>
                    <a:pt x="6681" y="11262"/>
                  </a:cubicBezTo>
                  <a:cubicBezTo>
                    <a:pt x="4109" y="14405"/>
                    <a:pt x="2681" y="16691"/>
                    <a:pt x="1252" y="20311"/>
                  </a:cubicBezTo>
                  <a:lnTo>
                    <a:pt x="1252" y="20311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34" name="Freeform: Shape 4284">
              <a:extLst>
                <a:ext uri="{FF2B5EF4-FFF2-40B4-BE49-F238E27FC236}">
                  <a16:creationId xmlns:a16="http://schemas.microsoft.com/office/drawing/2014/main" id="{F5232B40-B5AF-3F9F-C101-853065BB1E8B}"/>
                </a:ext>
              </a:extLst>
            </p:cNvPr>
            <p:cNvSpPr>
              <a:spLocks/>
            </p:cNvSpPr>
            <p:nvPr/>
          </p:nvSpPr>
          <p:spPr>
            <a:xfrm>
              <a:off x="5317854" y="6059531"/>
              <a:ext cx="70150" cy="53597"/>
            </a:xfrm>
            <a:custGeom>
              <a:avLst/>
              <a:gdLst>
                <a:gd name="connsiteX0" fmla="*/ 1252 w 70150"/>
                <a:gd name="connsiteY0" fmla="*/ 20501 h 53597"/>
                <a:gd name="connsiteX1" fmla="*/ 14 w 70150"/>
                <a:gd name="connsiteY1" fmla="*/ 27931 h 53597"/>
                <a:gd name="connsiteX2" fmla="*/ 4300 w 70150"/>
                <a:gd name="connsiteY2" fmla="*/ 41933 h 53597"/>
                <a:gd name="connsiteX3" fmla="*/ 16778 w 70150"/>
                <a:gd name="connsiteY3" fmla="*/ 51553 h 53597"/>
                <a:gd name="connsiteX4" fmla="*/ 36875 w 70150"/>
                <a:gd name="connsiteY4" fmla="*/ 52696 h 53597"/>
                <a:gd name="connsiteX5" fmla="*/ 63545 w 70150"/>
                <a:gd name="connsiteY5" fmla="*/ 33836 h 53597"/>
                <a:gd name="connsiteX6" fmla="*/ 65260 w 70150"/>
                <a:gd name="connsiteY6" fmla="*/ 31550 h 53597"/>
                <a:gd name="connsiteX7" fmla="*/ 66403 w 70150"/>
                <a:gd name="connsiteY7" fmla="*/ 30598 h 53597"/>
                <a:gd name="connsiteX8" fmla="*/ 70118 w 70150"/>
                <a:gd name="connsiteY8" fmla="*/ 21740 h 53597"/>
                <a:gd name="connsiteX9" fmla="*/ 69451 w 70150"/>
                <a:gd name="connsiteY9" fmla="*/ 18596 h 53597"/>
                <a:gd name="connsiteX10" fmla="*/ 65641 w 70150"/>
                <a:gd name="connsiteY10" fmla="*/ 13262 h 53597"/>
                <a:gd name="connsiteX11" fmla="*/ 52782 w 70150"/>
                <a:gd name="connsiteY11" fmla="*/ 4214 h 53597"/>
                <a:gd name="connsiteX12" fmla="*/ 34399 w 70150"/>
                <a:gd name="connsiteY12" fmla="*/ 23 h 53597"/>
                <a:gd name="connsiteX13" fmla="*/ 6681 w 70150"/>
                <a:gd name="connsiteY13" fmla="*/ 11262 h 53597"/>
                <a:gd name="connsiteX14" fmla="*/ 1252 w 70150"/>
                <a:gd name="connsiteY14" fmla="*/ 20311 h 53597"/>
                <a:gd name="connsiteX15" fmla="*/ 1252 w 70150"/>
                <a:gd name="connsiteY15" fmla="*/ 20311 h 53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150" h="53597">
                  <a:moveTo>
                    <a:pt x="1252" y="20501"/>
                  </a:moveTo>
                  <a:cubicBezTo>
                    <a:pt x="299" y="22978"/>
                    <a:pt x="14" y="25454"/>
                    <a:pt x="14" y="27931"/>
                  </a:cubicBezTo>
                  <a:cubicBezTo>
                    <a:pt x="-177" y="32789"/>
                    <a:pt x="1633" y="37742"/>
                    <a:pt x="4300" y="41933"/>
                  </a:cubicBezTo>
                  <a:cubicBezTo>
                    <a:pt x="7062" y="46028"/>
                    <a:pt x="11729" y="49838"/>
                    <a:pt x="16778" y="51553"/>
                  </a:cubicBezTo>
                  <a:cubicBezTo>
                    <a:pt x="23445" y="53934"/>
                    <a:pt x="29827" y="54125"/>
                    <a:pt x="36875" y="52696"/>
                  </a:cubicBezTo>
                  <a:cubicBezTo>
                    <a:pt x="48686" y="50315"/>
                    <a:pt x="56973" y="42028"/>
                    <a:pt x="63545" y="33836"/>
                  </a:cubicBezTo>
                  <a:cubicBezTo>
                    <a:pt x="64212" y="33074"/>
                    <a:pt x="64688" y="32312"/>
                    <a:pt x="65260" y="31550"/>
                  </a:cubicBezTo>
                  <a:cubicBezTo>
                    <a:pt x="65641" y="31169"/>
                    <a:pt x="66117" y="30979"/>
                    <a:pt x="66403" y="30598"/>
                  </a:cubicBezTo>
                  <a:cubicBezTo>
                    <a:pt x="68784" y="28121"/>
                    <a:pt x="70403" y="24978"/>
                    <a:pt x="70118" y="21740"/>
                  </a:cubicBezTo>
                  <a:cubicBezTo>
                    <a:pt x="69927" y="20692"/>
                    <a:pt x="69737" y="19739"/>
                    <a:pt x="69451" y="18596"/>
                  </a:cubicBezTo>
                  <a:cubicBezTo>
                    <a:pt x="68689" y="16596"/>
                    <a:pt x="67451" y="14786"/>
                    <a:pt x="65641" y="13262"/>
                  </a:cubicBezTo>
                  <a:cubicBezTo>
                    <a:pt x="62117" y="9548"/>
                    <a:pt x="57545" y="6500"/>
                    <a:pt x="52782" y="4214"/>
                  </a:cubicBezTo>
                  <a:cubicBezTo>
                    <a:pt x="47067" y="1451"/>
                    <a:pt x="40876" y="308"/>
                    <a:pt x="34399" y="23"/>
                  </a:cubicBezTo>
                  <a:cubicBezTo>
                    <a:pt x="24207" y="-358"/>
                    <a:pt x="12682" y="4118"/>
                    <a:pt x="6681" y="11262"/>
                  </a:cubicBezTo>
                  <a:cubicBezTo>
                    <a:pt x="4109" y="14405"/>
                    <a:pt x="2681" y="16691"/>
                    <a:pt x="1252" y="20311"/>
                  </a:cubicBezTo>
                  <a:lnTo>
                    <a:pt x="1252" y="20311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35" name="Freeform: Shape 4285">
              <a:extLst>
                <a:ext uri="{FF2B5EF4-FFF2-40B4-BE49-F238E27FC236}">
                  <a16:creationId xmlns:a16="http://schemas.microsoft.com/office/drawing/2014/main" id="{1CD49889-AE6E-2343-EAF6-3080857B0BBC}"/>
                </a:ext>
              </a:extLst>
            </p:cNvPr>
            <p:cNvSpPr>
              <a:spLocks/>
            </p:cNvSpPr>
            <p:nvPr/>
          </p:nvSpPr>
          <p:spPr>
            <a:xfrm>
              <a:off x="5105447" y="5928181"/>
              <a:ext cx="70150" cy="53597"/>
            </a:xfrm>
            <a:custGeom>
              <a:avLst/>
              <a:gdLst>
                <a:gd name="connsiteX0" fmla="*/ 1252 w 70150"/>
                <a:gd name="connsiteY0" fmla="*/ 20501 h 53597"/>
                <a:gd name="connsiteX1" fmla="*/ 14 w 70150"/>
                <a:gd name="connsiteY1" fmla="*/ 27931 h 53597"/>
                <a:gd name="connsiteX2" fmla="*/ 4300 w 70150"/>
                <a:gd name="connsiteY2" fmla="*/ 41933 h 53597"/>
                <a:gd name="connsiteX3" fmla="*/ 16778 w 70150"/>
                <a:gd name="connsiteY3" fmla="*/ 51553 h 53597"/>
                <a:gd name="connsiteX4" fmla="*/ 36875 w 70150"/>
                <a:gd name="connsiteY4" fmla="*/ 52696 h 53597"/>
                <a:gd name="connsiteX5" fmla="*/ 63545 w 70150"/>
                <a:gd name="connsiteY5" fmla="*/ 33836 h 53597"/>
                <a:gd name="connsiteX6" fmla="*/ 65260 w 70150"/>
                <a:gd name="connsiteY6" fmla="*/ 31550 h 53597"/>
                <a:gd name="connsiteX7" fmla="*/ 66403 w 70150"/>
                <a:gd name="connsiteY7" fmla="*/ 30598 h 53597"/>
                <a:gd name="connsiteX8" fmla="*/ 70118 w 70150"/>
                <a:gd name="connsiteY8" fmla="*/ 21740 h 53597"/>
                <a:gd name="connsiteX9" fmla="*/ 69451 w 70150"/>
                <a:gd name="connsiteY9" fmla="*/ 18596 h 53597"/>
                <a:gd name="connsiteX10" fmla="*/ 65641 w 70150"/>
                <a:gd name="connsiteY10" fmla="*/ 13262 h 53597"/>
                <a:gd name="connsiteX11" fmla="*/ 52782 w 70150"/>
                <a:gd name="connsiteY11" fmla="*/ 4214 h 53597"/>
                <a:gd name="connsiteX12" fmla="*/ 34399 w 70150"/>
                <a:gd name="connsiteY12" fmla="*/ 23 h 53597"/>
                <a:gd name="connsiteX13" fmla="*/ 6681 w 70150"/>
                <a:gd name="connsiteY13" fmla="*/ 11262 h 53597"/>
                <a:gd name="connsiteX14" fmla="*/ 1252 w 70150"/>
                <a:gd name="connsiteY14" fmla="*/ 20311 h 53597"/>
                <a:gd name="connsiteX15" fmla="*/ 1252 w 70150"/>
                <a:gd name="connsiteY15" fmla="*/ 20311 h 53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150" h="53597">
                  <a:moveTo>
                    <a:pt x="1252" y="20501"/>
                  </a:moveTo>
                  <a:cubicBezTo>
                    <a:pt x="299" y="22978"/>
                    <a:pt x="14" y="25454"/>
                    <a:pt x="14" y="27931"/>
                  </a:cubicBezTo>
                  <a:cubicBezTo>
                    <a:pt x="-177" y="32789"/>
                    <a:pt x="1633" y="37742"/>
                    <a:pt x="4300" y="41933"/>
                  </a:cubicBezTo>
                  <a:cubicBezTo>
                    <a:pt x="7062" y="46028"/>
                    <a:pt x="11729" y="49838"/>
                    <a:pt x="16778" y="51553"/>
                  </a:cubicBezTo>
                  <a:cubicBezTo>
                    <a:pt x="23445" y="53934"/>
                    <a:pt x="29827" y="54125"/>
                    <a:pt x="36875" y="52696"/>
                  </a:cubicBezTo>
                  <a:cubicBezTo>
                    <a:pt x="48686" y="50315"/>
                    <a:pt x="56973" y="42028"/>
                    <a:pt x="63545" y="33836"/>
                  </a:cubicBezTo>
                  <a:cubicBezTo>
                    <a:pt x="64212" y="33074"/>
                    <a:pt x="64688" y="32312"/>
                    <a:pt x="65260" y="31550"/>
                  </a:cubicBezTo>
                  <a:cubicBezTo>
                    <a:pt x="65641" y="31169"/>
                    <a:pt x="66117" y="30979"/>
                    <a:pt x="66403" y="30598"/>
                  </a:cubicBezTo>
                  <a:cubicBezTo>
                    <a:pt x="68784" y="28121"/>
                    <a:pt x="70403" y="24978"/>
                    <a:pt x="70118" y="21740"/>
                  </a:cubicBezTo>
                  <a:cubicBezTo>
                    <a:pt x="69927" y="20692"/>
                    <a:pt x="69737" y="19739"/>
                    <a:pt x="69451" y="18596"/>
                  </a:cubicBezTo>
                  <a:cubicBezTo>
                    <a:pt x="68689" y="16596"/>
                    <a:pt x="67451" y="14786"/>
                    <a:pt x="65641" y="13262"/>
                  </a:cubicBezTo>
                  <a:cubicBezTo>
                    <a:pt x="62117" y="9548"/>
                    <a:pt x="57545" y="6500"/>
                    <a:pt x="52782" y="4214"/>
                  </a:cubicBezTo>
                  <a:cubicBezTo>
                    <a:pt x="47067" y="1451"/>
                    <a:pt x="40876" y="308"/>
                    <a:pt x="34399" y="23"/>
                  </a:cubicBezTo>
                  <a:cubicBezTo>
                    <a:pt x="24207" y="-358"/>
                    <a:pt x="12682" y="4118"/>
                    <a:pt x="6681" y="11262"/>
                  </a:cubicBezTo>
                  <a:cubicBezTo>
                    <a:pt x="4109" y="14405"/>
                    <a:pt x="2681" y="16691"/>
                    <a:pt x="1252" y="20311"/>
                  </a:cubicBezTo>
                  <a:lnTo>
                    <a:pt x="1252" y="20311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36" name="Freeform: Shape 4286">
              <a:extLst>
                <a:ext uri="{FF2B5EF4-FFF2-40B4-BE49-F238E27FC236}">
                  <a16:creationId xmlns:a16="http://schemas.microsoft.com/office/drawing/2014/main" id="{AFE18C26-D509-FD4F-AECB-4F228E368280}"/>
                </a:ext>
              </a:extLst>
            </p:cNvPr>
            <p:cNvSpPr>
              <a:spLocks/>
            </p:cNvSpPr>
            <p:nvPr/>
          </p:nvSpPr>
          <p:spPr>
            <a:xfrm>
              <a:off x="5493539" y="5919582"/>
              <a:ext cx="58357" cy="50341"/>
            </a:xfrm>
            <a:custGeom>
              <a:avLst/>
              <a:gdLst>
                <a:gd name="connsiteX0" fmla="*/ 350 w 58357"/>
                <a:gd name="connsiteY0" fmla="*/ 20433 h 50341"/>
                <a:gd name="connsiteX1" fmla="*/ 15590 w 58357"/>
                <a:gd name="connsiteY1" fmla="*/ 47960 h 50341"/>
                <a:gd name="connsiteX2" fmla="*/ 27116 w 58357"/>
                <a:gd name="connsiteY2" fmla="*/ 50341 h 50341"/>
                <a:gd name="connsiteX3" fmla="*/ 36069 w 58357"/>
                <a:gd name="connsiteY3" fmla="*/ 48912 h 50341"/>
                <a:gd name="connsiteX4" fmla="*/ 51119 w 58357"/>
                <a:gd name="connsiteY4" fmla="*/ 42054 h 50341"/>
                <a:gd name="connsiteX5" fmla="*/ 57215 w 58357"/>
                <a:gd name="connsiteY5" fmla="*/ 33196 h 50341"/>
                <a:gd name="connsiteX6" fmla="*/ 57405 w 58357"/>
                <a:gd name="connsiteY6" fmla="*/ 29196 h 50341"/>
                <a:gd name="connsiteX7" fmla="*/ 58262 w 58357"/>
                <a:gd name="connsiteY7" fmla="*/ 21576 h 50341"/>
                <a:gd name="connsiteX8" fmla="*/ 45023 w 58357"/>
                <a:gd name="connsiteY8" fmla="*/ 3097 h 50341"/>
                <a:gd name="connsiteX9" fmla="*/ 27306 w 58357"/>
                <a:gd name="connsiteY9" fmla="*/ 49 h 50341"/>
                <a:gd name="connsiteX10" fmla="*/ 446 w 58357"/>
                <a:gd name="connsiteY10" fmla="*/ 20337 h 50341"/>
                <a:gd name="connsiteX11" fmla="*/ 446 w 58357"/>
                <a:gd name="connsiteY11" fmla="*/ 20337 h 50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357" h="50341">
                  <a:moveTo>
                    <a:pt x="350" y="20433"/>
                  </a:moveTo>
                  <a:cubicBezTo>
                    <a:pt x="-1650" y="32053"/>
                    <a:pt x="5113" y="43864"/>
                    <a:pt x="15590" y="47960"/>
                  </a:cubicBezTo>
                  <a:cubicBezTo>
                    <a:pt x="19686" y="49484"/>
                    <a:pt x="22734" y="50341"/>
                    <a:pt x="27116" y="50341"/>
                  </a:cubicBezTo>
                  <a:cubicBezTo>
                    <a:pt x="30164" y="50341"/>
                    <a:pt x="33212" y="49770"/>
                    <a:pt x="36069" y="48912"/>
                  </a:cubicBezTo>
                  <a:cubicBezTo>
                    <a:pt x="41308" y="47484"/>
                    <a:pt x="46261" y="44721"/>
                    <a:pt x="51119" y="42054"/>
                  </a:cubicBezTo>
                  <a:cubicBezTo>
                    <a:pt x="54071" y="40435"/>
                    <a:pt x="56453" y="36435"/>
                    <a:pt x="57215" y="33196"/>
                  </a:cubicBezTo>
                  <a:cubicBezTo>
                    <a:pt x="57500" y="31958"/>
                    <a:pt x="57500" y="30624"/>
                    <a:pt x="57405" y="29196"/>
                  </a:cubicBezTo>
                  <a:cubicBezTo>
                    <a:pt x="58167" y="26814"/>
                    <a:pt x="58548" y="24147"/>
                    <a:pt x="58262" y="21576"/>
                  </a:cubicBezTo>
                  <a:cubicBezTo>
                    <a:pt x="57310" y="13479"/>
                    <a:pt x="52452" y="6240"/>
                    <a:pt x="45023" y="3097"/>
                  </a:cubicBezTo>
                  <a:cubicBezTo>
                    <a:pt x="39498" y="716"/>
                    <a:pt x="33402" y="-237"/>
                    <a:pt x="27306" y="49"/>
                  </a:cubicBezTo>
                  <a:cubicBezTo>
                    <a:pt x="15495" y="525"/>
                    <a:pt x="2636" y="7193"/>
                    <a:pt x="446" y="20337"/>
                  </a:cubicBezTo>
                  <a:lnTo>
                    <a:pt x="446" y="20337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37" name="Freeform: Shape 4287">
              <a:extLst>
                <a:ext uri="{FF2B5EF4-FFF2-40B4-BE49-F238E27FC236}">
                  <a16:creationId xmlns:a16="http://schemas.microsoft.com/office/drawing/2014/main" id="{B1868BFB-DC85-8713-FE4E-8E3B1AE1F325}"/>
                </a:ext>
              </a:extLst>
            </p:cNvPr>
            <p:cNvSpPr>
              <a:spLocks/>
            </p:cNvSpPr>
            <p:nvPr/>
          </p:nvSpPr>
          <p:spPr>
            <a:xfrm>
              <a:off x="5541805" y="6235319"/>
              <a:ext cx="74896" cy="68911"/>
            </a:xfrm>
            <a:custGeom>
              <a:avLst/>
              <a:gdLst>
                <a:gd name="connsiteX0" fmla="*/ 377 w 74896"/>
                <a:gd name="connsiteY0" fmla="*/ 26069 h 68911"/>
                <a:gd name="connsiteX1" fmla="*/ 22665 w 74896"/>
                <a:gd name="connsiteY1" fmla="*/ 65693 h 68911"/>
                <a:gd name="connsiteX2" fmla="*/ 70957 w 74896"/>
                <a:gd name="connsiteY2" fmla="*/ 54072 h 68911"/>
                <a:gd name="connsiteX3" fmla="*/ 73814 w 74896"/>
                <a:gd name="connsiteY3" fmla="*/ 38928 h 68911"/>
                <a:gd name="connsiteX4" fmla="*/ 66766 w 74896"/>
                <a:gd name="connsiteY4" fmla="*/ 12162 h 68911"/>
                <a:gd name="connsiteX5" fmla="*/ 52574 w 74896"/>
                <a:gd name="connsiteY5" fmla="*/ 3876 h 68911"/>
                <a:gd name="connsiteX6" fmla="*/ 41810 w 74896"/>
                <a:gd name="connsiteY6" fmla="*/ 732 h 68911"/>
                <a:gd name="connsiteX7" fmla="*/ 15236 w 74896"/>
                <a:gd name="connsiteY7" fmla="*/ 4733 h 68911"/>
                <a:gd name="connsiteX8" fmla="*/ 377 w 74896"/>
                <a:gd name="connsiteY8" fmla="*/ 26069 h 68911"/>
                <a:gd name="connsiteX9" fmla="*/ 377 w 74896"/>
                <a:gd name="connsiteY9" fmla="*/ 26069 h 6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96" h="68911">
                  <a:moveTo>
                    <a:pt x="377" y="26069"/>
                  </a:moveTo>
                  <a:cubicBezTo>
                    <a:pt x="-2100" y="42738"/>
                    <a:pt x="7901" y="59692"/>
                    <a:pt x="22665" y="65693"/>
                  </a:cubicBezTo>
                  <a:cubicBezTo>
                    <a:pt x="39239" y="72456"/>
                    <a:pt x="58860" y="68550"/>
                    <a:pt x="70957" y="54072"/>
                  </a:cubicBezTo>
                  <a:cubicBezTo>
                    <a:pt x="74386" y="50072"/>
                    <a:pt x="75434" y="43976"/>
                    <a:pt x="73814" y="38928"/>
                  </a:cubicBezTo>
                  <a:cubicBezTo>
                    <a:pt x="76767" y="29498"/>
                    <a:pt x="73433" y="18925"/>
                    <a:pt x="66766" y="12162"/>
                  </a:cubicBezTo>
                  <a:cubicBezTo>
                    <a:pt x="62670" y="7971"/>
                    <a:pt x="57812" y="5781"/>
                    <a:pt x="52574" y="3876"/>
                  </a:cubicBezTo>
                  <a:cubicBezTo>
                    <a:pt x="49049" y="2542"/>
                    <a:pt x="45525" y="1494"/>
                    <a:pt x="41810" y="732"/>
                  </a:cubicBezTo>
                  <a:cubicBezTo>
                    <a:pt x="32571" y="-887"/>
                    <a:pt x="23522" y="66"/>
                    <a:pt x="15236" y="4733"/>
                  </a:cubicBezTo>
                  <a:cubicBezTo>
                    <a:pt x="7806" y="9019"/>
                    <a:pt x="1710" y="17211"/>
                    <a:pt x="377" y="26069"/>
                  </a:cubicBezTo>
                  <a:lnTo>
                    <a:pt x="377" y="26069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38" name="Freeform: Shape 4288">
              <a:extLst>
                <a:ext uri="{FF2B5EF4-FFF2-40B4-BE49-F238E27FC236}">
                  <a16:creationId xmlns:a16="http://schemas.microsoft.com/office/drawing/2014/main" id="{F054C1DF-AC0F-BBBF-C2CF-94D7F47F102F}"/>
                </a:ext>
              </a:extLst>
            </p:cNvPr>
            <p:cNvSpPr>
              <a:spLocks/>
            </p:cNvSpPr>
            <p:nvPr/>
          </p:nvSpPr>
          <p:spPr>
            <a:xfrm>
              <a:off x="5653724" y="6235319"/>
              <a:ext cx="74896" cy="68911"/>
            </a:xfrm>
            <a:custGeom>
              <a:avLst/>
              <a:gdLst>
                <a:gd name="connsiteX0" fmla="*/ 377 w 74896"/>
                <a:gd name="connsiteY0" fmla="*/ 26069 h 68911"/>
                <a:gd name="connsiteX1" fmla="*/ 22665 w 74896"/>
                <a:gd name="connsiteY1" fmla="*/ 65693 h 68911"/>
                <a:gd name="connsiteX2" fmla="*/ 70957 w 74896"/>
                <a:gd name="connsiteY2" fmla="*/ 54072 h 68911"/>
                <a:gd name="connsiteX3" fmla="*/ 73814 w 74896"/>
                <a:gd name="connsiteY3" fmla="*/ 38928 h 68911"/>
                <a:gd name="connsiteX4" fmla="*/ 66766 w 74896"/>
                <a:gd name="connsiteY4" fmla="*/ 12162 h 68911"/>
                <a:gd name="connsiteX5" fmla="*/ 52574 w 74896"/>
                <a:gd name="connsiteY5" fmla="*/ 3876 h 68911"/>
                <a:gd name="connsiteX6" fmla="*/ 41810 w 74896"/>
                <a:gd name="connsiteY6" fmla="*/ 732 h 68911"/>
                <a:gd name="connsiteX7" fmla="*/ 15236 w 74896"/>
                <a:gd name="connsiteY7" fmla="*/ 4733 h 68911"/>
                <a:gd name="connsiteX8" fmla="*/ 377 w 74896"/>
                <a:gd name="connsiteY8" fmla="*/ 26069 h 68911"/>
                <a:gd name="connsiteX9" fmla="*/ 377 w 74896"/>
                <a:gd name="connsiteY9" fmla="*/ 26069 h 6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96" h="68911">
                  <a:moveTo>
                    <a:pt x="377" y="26069"/>
                  </a:moveTo>
                  <a:cubicBezTo>
                    <a:pt x="-2100" y="42738"/>
                    <a:pt x="7901" y="59692"/>
                    <a:pt x="22665" y="65693"/>
                  </a:cubicBezTo>
                  <a:cubicBezTo>
                    <a:pt x="39239" y="72456"/>
                    <a:pt x="58860" y="68550"/>
                    <a:pt x="70957" y="54072"/>
                  </a:cubicBezTo>
                  <a:cubicBezTo>
                    <a:pt x="74386" y="50072"/>
                    <a:pt x="75434" y="43976"/>
                    <a:pt x="73814" y="38928"/>
                  </a:cubicBezTo>
                  <a:cubicBezTo>
                    <a:pt x="76767" y="29498"/>
                    <a:pt x="73433" y="18925"/>
                    <a:pt x="66766" y="12162"/>
                  </a:cubicBezTo>
                  <a:cubicBezTo>
                    <a:pt x="62670" y="7971"/>
                    <a:pt x="57812" y="5781"/>
                    <a:pt x="52574" y="3876"/>
                  </a:cubicBezTo>
                  <a:cubicBezTo>
                    <a:pt x="49049" y="2542"/>
                    <a:pt x="45525" y="1494"/>
                    <a:pt x="41810" y="732"/>
                  </a:cubicBezTo>
                  <a:cubicBezTo>
                    <a:pt x="32571" y="-887"/>
                    <a:pt x="23522" y="66"/>
                    <a:pt x="15236" y="4733"/>
                  </a:cubicBezTo>
                  <a:cubicBezTo>
                    <a:pt x="7806" y="9019"/>
                    <a:pt x="1710" y="17211"/>
                    <a:pt x="377" y="26069"/>
                  </a:cubicBezTo>
                  <a:lnTo>
                    <a:pt x="377" y="26069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39" name="Freeform: Shape 4289">
              <a:extLst>
                <a:ext uri="{FF2B5EF4-FFF2-40B4-BE49-F238E27FC236}">
                  <a16:creationId xmlns:a16="http://schemas.microsoft.com/office/drawing/2014/main" id="{08500D00-74AD-C8FA-E4C3-31E174E99B02}"/>
                </a:ext>
              </a:extLst>
            </p:cNvPr>
            <p:cNvSpPr>
              <a:spLocks/>
            </p:cNvSpPr>
            <p:nvPr/>
          </p:nvSpPr>
          <p:spPr>
            <a:xfrm>
              <a:off x="5789931" y="6068251"/>
              <a:ext cx="74896" cy="68911"/>
            </a:xfrm>
            <a:custGeom>
              <a:avLst/>
              <a:gdLst>
                <a:gd name="connsiteX0" fmla="*/ 377 w 74896"/>
                <a:gd name="connsiteY0" fmla="*/ 26069 h 68911"/>
                <a:gd name="connsiteX1" fmla="*/ 22665 w 74896"/>
                <a:gd name="connsiteY1" fmla="*/ 65693 h 68911"/>
                <a:gd name="connsiteX2" fmla="*/ 70957 w 74896"/>
                <a:gd name="connsiteY2" fmla="*/ 54072 h 68911"/>
                <a:gd name="connsiteX3" fmla="*/ 73814 w 74896"/>
                <a:gd name="connsiteY3" fmla="*/ 38928 h 68911"/>
                <a:gd name="connsiteX4" fmla="*/ 66766 w 74896"/>
                <a:gd name="connsiteY4" fmla="*/ 12162 h 68911"/>
                <a:gd name="connsiteX5" fmla="*/ 52574 w 74896"/>
                <a:gd name="connsiteY5" fmla="*/ 3876 h 68911"/>
                <a:gd name="connsiteX6" fmla="*/ 41810 w 74896"/>
                <a:gd name="connsiteY6" fmla="*/ 732 h 68911"/>
                <a:gd name="connsiteX7" fmla="*/ 15236 w 74896"/>
                <a:gd name="connsiteY7" fmla="*/ 4733 h 68911"/>
                <a:gd name="connsiteX8" fmla="*/ 377 w 74896"/>
                <a:gd name="connsiteY8" fmla="*/ 26069 h 68911"/>
                <a:gd name="connsiteX9" fmla="*/ 377 w 74896"/>
                <a:gd name="connsiteY9" fmla="*/ 26069 h 6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96" h="68911">
                  <a:moveTo>
                    <a:pt x="377" y="26069"/>
                  </a:moveTo>
                  <a:cubicBezTo>
                    <a:pt x="-2100" y="42738"/>
                    <a:pt x="7901" y="59692"/>
                    <a:pt x="22665" y="65693"/>
                  </a:cubicBezTo>
                  <a:cubicBezTo>
                    <a:pt x="39239" y="72456"/>
                    <a:pt x="58860" y="68550"/>
                    <a:pt x="70957" y="54072"/>
                  </a:cubicBezTo>
                  <a:cubicBezTo>
                    <a:pt x="74386" y="50072"/>
                    <a:pt x="75434" y="43976"/>
                    <a:pt x="73814" y="38928"/>
                  </a:cubicBezTo>
                  <a:cubicBezTo>
                    <a:pt x="76767" y="29498"/>
                    <a:pt x="73433" y="18925"/>
                    <a:pt x="66766" y="12162"/>
                  </a:cubicBezTo>
                  <a:cubicBezTo>
                    <a:pt x="62670" y="7971"/>
                    <a:pt x="57812" y="5781"/>
                    <a:pt x="52574" y="3876"/>
                  </a:cubicBezTo>
                  <a:cubicBezTo>
                    <a:pt x="49049" y="2542"/>
                    <a:pt x="45525" y="1494"/>
                    <a:pt x="41810" y="732"/>
                  </a:cubicBezTo>
                  <a:cubicBezTo>
                    <a:pt x="32571" y="-887"/>
                    <a:pt x="23522" y="66"/>
                    <a:pt x="15236" y="4733"/>
                  </a:cubicBezTo>
                  <a:cubicBezTo>
                    <a:pt x="7806" y="9019"/>
                    <a:pt x="1710" y="17211"/>
                    <a:pt x="377" y="26069"/>
                  </a:cubicBezTo>
                  <a:lnTo>
                    <a:pt x="377" y="26069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40" name="Freeform: Shape 4290">
              <a:extLst>
                <a:ext uri="{FF2B5EF4-FFF2-40B4-BE49-F238E27FC236}">
                  <a16:creationId xmlns:a16="http://schemas.microsoft.com/office/drawing/2014/main" id="{8FC3611F-B985-3C18-6320-7DB9DD3BE52C}"/>
                </a:ext>
              </a:extLst>
            </p:cNvPr>
            <p:cNvSpPr>
              <a:spLocks/>
            </p:cNvSpPr>
            <p:nvPr/>
          </p:nvSpPr>
          <p:spPr>
            <a:xfrm>
              <a:off x="5494847" y="6103969"/>
              <a:ext cx="74896" cy="68911"/>
            </a:xfrm>
            <a:custGeom>
              <a:avLst/>
              <a:gdLst>
                <a:gd name="connsiteX0" fmla="*/ 377 w 74896"/>
                <a:gd name="connsiteY0" fmla="*/ 26069 h 68911"/>
                <a:gd name="connsiteX1" fmla="*/ 22665 w 74896"/>
                <a:gd name="connsiteY1" fmla="*/ 65693 h 68911"/>
                <a:gd name="connsiteX2" fmla="*/ 70957 w 74896"/>
                <a:gd name="connsiteY2" fmla="*/ 54072 h 68911"/>
                <a:gd name="connsiteX3" fmla="*/ 73814 w 74896"/>
                <a:gd name="connsiteY3" fmla="*/ 38928 h 68911"/>
                <a:gd name="connsiteX4" fmla="*/ 66766 w 74896"/>
                <a:gd name="connsiteY4" fmla="*/ 12162 h 68911"/>
                <a:gd name="connsiteX5" fmla="*/ 52574 w 74896"/>
                <a:gd name="connsiteY5" fmla="*/ 3876 h 68911"/>
                <a:gd name="connsiteX6" fmla="*/ 41810 w 74896"/>
                <a:gd name="connsiteY6" fmla="*/ 732 h 68911"/>
                <a:gd name="connsiteX7" fmla="*/ 15236 w 74896"/>
                <a:gd name="connsiteY7" fmla="*/ 4733 h 68911"/>
                <a:gd name="connsiteX8" fmla="*/ 377 w 74896"/>
                <a:gd name="connsiteY8" fmla="*/ 26069 h 68911"/>
                <a:gd name="connsiteX9" fmla="*/ 377 w 74896"/>
                <a:gd name="connsiteY9" fmla="*/ 26069 h 6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96" h="68911">
                  <a:moveTo>
                    <a:pt x="377" y="26069"/>
                  </a:moveTo>
                  <a:cubicBezTo>
                    <a:pt x="-2100" y="42738"/>
                    <a:pt x="7901" y="59692"/>
                    <a:pt x="22665" y="65693"/>
                  </a:cubicBezTo>
                  <a:cubicBezTo>
                    <a:pt x="39239" y="72456"/>
                    <a:pt x="58860" y="68550"/>
                    <a:pt x="70957" y="54072"/>
                  </a:cubicBezTo>
                  <a:cubicBezTo>
                    <a:pt x="74386" y="50072"/>
                    <a:pt x="75434" y="43976"/>
                    <a:pt x="73814" y="38928"/>
                  </a:cubicBezTo>
                  <a:cubicBezTo>
                    <a:pt x="76767" y="29498"/>
                    <a:pt x="73433" y="18925"/>
                    <a:pt x="66766" y="12162"/>
                  </a:cubicBezTo>
                  <a:cubicBezTo>
                    <a:pt x="62670" y="7971"/>
                    <a:pt x="57812" y="5781"/>
                    <a:pt x="52574" y="3876"/>
                  </a:cubicBezTo>
                  <a:cubicBezTo>
                    <a:pt x="49049" y="2542"/>
                    <a:pt x="45525" y="1494"/>
                    <a:pt x="41810" y="732"/>
                  </a:cubicBezTo>
                  <a:cubicBezTo>
                    <a:pt x="32571" y="-887"/>
                    <a:pt x="23522" y="66"/>
                    <a:pt x="15236" y="4733"/>
                  </a:cubicBezTo>
                  <a:cubicBezTo>
                    <a:pt x="7806" y="9019"/>
                    <a:pt x="1710" y="17211"/>
                    <a:pt x="377" y="26069"/>
                  </a:cubicBezTo>
                  <a:lnTo>
                    <a:pt x="377" y="26069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41" name="Freeform: Shape 4291">
              <a:extLst>
                <a:ext uri="{FF2B5EF4-FFF2-40B4-BE49-F238E27FC236}">
                  <a16:creationId xmlns:a16="http://schemas.microsoft.com/office/drawing/2014/main" id="{71C050B2-CDCA-5FC3-0FF2-AA02C1CBC258}"/>
                </a:ext>
              </a:extLst>
            </p:cNvPr>
            <p:cNvSpPr>
              <a:spLocks/>
            </p:cNvSpPr>
            <p:nvPr/>
          </p:nvSpPr>
          <p:spPr>
            <a:xfrm>
              <a:off x="5266247" y="6235319"/>
              <a:ext cx="74896" cy="68911"/>
            </a:xfrm>
            <a:custGeom>
              <a:avLst/>
              <a:gdLst>
                <a:gd name="connsiteX0" fmla="*/ 377 w 74896"/>
                <a:gd name="connsiteY0" fmla="*/ 26069 h 68911"/>
                <a:gd name="connsiteX1" fmla="*/ 22665 w 74896"/>
                <a:gd name="connsiteY1" fmla="*/ 65693 h 68911"/>
                <a:gd name="connsiteX2" fmla="*/ 70957 w 74896"/>
                <a:gd name="connsiteY2" fmla="*/ 54072 h 68911"/>
                <a:gd name="connsiteX3" fmla="*/ 73814 w 74896"/>
                <a:gd name="connsiteY3" fmla="*/ 38928 h 68911"/>
                <a:gd name="connsiteX4" fmla="*/ 66766 w 74896"/>
                <a:gd name="connsiteY4" fmla="*/ 12162 h 68911"/>
                <a:gd name="connsiteX5" fmla="*/ 52574 w 74896"/>
                <a:gd name="connsiteY5" fmla="*/ 3876 h 68911"/>
                <a:gd name="connsiteX6" fmla="*/ 41810 w 74896"/>
                <a:gd name="connsiteY6" fmla="*/ 732 h 68911"/>
                <a:gd name="connsiteX7" fmla="*/ 15236 w 74896"/>
                <a:gd name="connsiteY7" fmla="*/ 4733 h 68911"/>
                <a:gd name="connsiteX8" fmla="*/ 377 w 74896"/>
                <a:gd name="connsiteY8" fmla="*/ 26069 h 68911"/>
                <a:gd name="connsiteX9" fmla="*/ 377 w 74896"/>
                <a:gd name="connsiteY9" fmla="*/ 26069 h 6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96" h="68911">
                  <a:moveTo>
                    <a:pt x="377" y="26069"/>
                  </a:moveTo>
                  <a:cubicBezTo>
                    <a:pt x="-2100" y="42738"/>
                    <a:pt x="7901" y="59692"/>
                    <a:pt x="22665" y="65693"/>
                  </a:cubicBezTo>
                  <a:cubicBezTo>
                    <a:pt x="39239" y="72456"/>
                    <a:pt x="58860" y="68550"/>
                    <a:pt x="70957" y="54072"/>
                  </a:cubicBezTo>
                  <a:cubicBezTo>
                    <a:pt x="74386" y="50072"/>
                    <a:pt x="75434" y="43976"/>
                    <a:pt x="73814" y="38928"/>
                  </a:cubicBezTo>
                  <a:cubicBezTo>
                    <a:pt x="76767" y="29498"/>
                    <a:pt x="73433" y="18925"/>
                    <a:pt x="66766" y="12162"/>
                  </a:cubicBezTo>
                  <a:cubicBezTo>
                    <a:pt x="62670" y="7971"/>
                    <a:pt x="57812" y="5781"/>
                    <a:pt x="52574" y="3876"/>
                  </a:cubicBezTo>
                  <a:cubicBezTo>
                    <a:pt x="49049" y="2542"/>
                    <a:pt x="45525" y="1494"/>
                    <a:pt x="41810" y="732"/>
                  </a:cubicBezTo>
                  <a:cubicBezTo>
                    <a:pt x="32571" y="-887"/>
                    <a:pt x="23522" y="66"/>
                    <a:pt x="15236" y="4733"/>
                  </a:cubicBezTo>
                  <a:cubicBezTo>
                    <a:pt x="7806" y="9019"/>
                    <a:pt x="1710" y="17211"/>
                    <a:pt x="377" y="26069"/>
                  </a:cubicBezTo>
                  <a:lnTo>
                    <a:pt x="377" y="26069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42" name="Freeform: Shape 4292">
              <a:extLst>
                <a:ext uri="{FF2B5EF4-FFF2-40B4-BE49-F238E27FC236}">
                  <a16:creationId xmlns:a16="http://schemas.microsoft.com/office/drawing/2014/main" id="{DB28F43D-6E62-992D-1FD4-C2649C3E243E}"/>
                </a:ext>
              </a:extLst>
            </p:cNvPr>
            <p:cNvSpPr>
              <a:spLocks/>
            </p:cNvSpPr>
            <p:nvPr/>
          </p:nvSpPr>
          <p:spPr>
            <a:xfrm>
              <a:off x="5680813" y="6120596"/>
              <a:ext cx="54835" cy="57318"/>
            </a:xfrm>
            <a:custGeom>
              <a:avLst/>
              <a:gdLst>
                <a:gd name="connsiteX0" fmla="*/ 1005 w 54835"/>
                <a:gd name="connsiteY0" fmla="*/ 18968 h 57318"/>
                <a:gd name="connsiteX1" fmla="*/ 148 w 54835"/>
                <a:gd name="connsiteY1" fmla="*/ 27635 h 57318"/>
                <a:gd name="connsiteX2" fmla="*/ 3291 w 54835"/>
                <a:gd name="connsiteY2" fmla="*/ 37065 h 57318"/>
                <a:gd name="connsiteX3" fmla="*/ 3291 w 54835"/>
                <a:gd name="connsiteY3" fmla="*/ 37065 h 57318"/>
                <a:gd name="connsiteX4" fmla="*/ 2434 w 54835"/>
                <a:gd name="connsiteY4" fmla="*/ 46876 h 57318"/>
                <a:gd name="connsiteX5" fmla="*/ 8815 w 54835"/>
                <a:gd name="connsiteY5" fmla="*/ 54305 h 57318"/>
                <a:gd name="connsiteX6" fmla="*/ 18436 w 54835"/>
                <a:gd name="connsiteY6" fmla="*/ 57068 h 57318"/>
                <a:gd name="connsiteX7" fmla="*/ 31390 w 54835"/>
                <a:gd name="connsiteY7" fmla="*/ 56401 h 57318"/>
                <a:gd name="connsiteX8" fmla="*/ 40343 w 54835"/>
                <a:gd name="connsiteY8" fmla="*/ 52781 h 57318"/>
                <a:gd name="connsiteX9" fmla="*/ 47582 w 54835"/>
                <a:gd name="connsiteY9" fmla="*/ 46590 h 57318"/>
                <a:gd name="connsiteX10" fmla="*/ 53583 w 54835"/>
                <a:gd name="connsiteY10" fmla="*/ 35732 h 57318"/>
                <a:gd name="connsiteX11" fmla="*/ 54821 w 54835"/>
                <a:gd name="connsiteY11" fmla="*/ 26302 h 57318"/>
                <a:gd name="connsiteX12" fmla="*/ 45963 w 54835"/>
                <a:gd name="connsiteY12" fmla="*/ 7442 h 57318"/>
                <a:gd name="connsiteX13" fmla="*/ 7006 w 54835"/>
                <a:gd name="connsiteY13" fmla="*/ 8490 h 57318"/>
                <a:gd name="connsiteX14" fmla="*/ 1100 w 54835"/>
                <a:gd name="connsiteY14" fmla="*/ 18968 h 57318"/>
                <a:gd name="connsiteX15" fmla="*/ 1100 w 54835"/>
                <a:gd name="connsiteY15" fmla="*/ 18968 h 57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835" h="57318">
                  <a:moveTo>
                    <a:pt x="1005" y="18968"/>
                  </a:moveTo>
                  <a:cubicBezTo>
                    <a:pt x="148" y="21730"/>
                    <a:pt x="-233" y="24873"/>
                    <a:pt x="148" y="27635"/>
                  </a:cubicBezTo>
                  <a:cubicBezTo>
                    <a:pt x="529" y="31064"/>
                    <a:pt x="1672" y="34208"/>
                    <a:pt x="3291" y="37065"/>
                  </a:cubicBezTo>
                  <a:lnTo>
                    <a:pt x="3291" y="37065"/>
                  </a:lnTo>
                  <a:cubicBezTo>
                    <a:pt x="1862" y="40113"/>
                    <a:pt x="1195" y="43637"/>
                    <a:pt x="2434" y="46876"/>
                  </a:cubicBezTo>
                  <a:cubicBezTo>
                    <a:pt x="3481" y="49829"/>
                    <a:pt x="5672" y="53162"/>
                    <a:pt x="8815" y="54305"/>
                  </a:cubicBezTo>
                  <a:cubicBezTo>
                    <a:pt x="11863" y="55544"/>
                    <a:pt x="15007" y="56687"/>
                    <a:pt x="18436" y="57068"/>
                  </a:cubicBezTo>
                  <a:cubicBezTo>
                    <a:pt x="23008" y="57544"/>
                    <a:pt x="26722" y="57353"/>
                    <a:pt x="31390" y="56401"/>
                  </a:cubicBezTo>
                  <a:cubicBezTo>
                    <a:pt x="34533" y="55829"/>
                    <a:pt x="37676" y="54401"/>
                    <a:pt x="40343" y="52781"/>
                  </a:cubicBezTo>
                  <a:cubicBezTo>
                    <a:pt x="43010" y="51162"/>
                    <a:pt x="45677" y="49067"/>
                    <a:pt x="47582" y="46590"/>
                  </a:cubicBezTo>
                  <a:cubicBezTo>
                    <a:pt x="50344" y="42971"/>
                    <a:pt x="52059" y="39923"/>
                    <a:pt x="53583" y="35732"/>
                  </a:cubicBezTo>
                  <a:cubicBezTo>
                    <a:pt x="54535" y="32779"/>
                    <a:pt x="54916" y="29445"/>
                    <a:pt x="54821" y="26302"/>
                  </a:cubicBezTo>
                  <a:cubicBezTo>
                    <a:pt x="54535" y="19158"/>
                    <a:pt x="51297" y="12205"/>
                    <a:pt x="45963" y="7442"/>
                  </a:cubicBezTo>
                  <a:cubicBezTo>
                    <a:pt x="35200" y="-2368"/>
                    <a:pt x="16721" y="-2940"/>
                    <a:pt x="7006" y="8490"/>
                  </a:cubicBezTo>
                  <a:cubicBezTo>
                    <a:pt x="4148" y="11729"/>
                    <a:pt x="2434" y="14872"/>
                    <a:pt x="1100" y="18968"/>
                  </a:cubicBezTo>
                  <a:lnTo>
                    <a:pt x="1100" y="18968"/>
                  </a:lnTo>
                  <a:close/>
                </a:path>
              </a:pathLst>
            </a:custGeom>
            <a:solidFill>
              <a:schemeClr val="accent4">
                <a:lumMod val="10000"/>
                <a:lumOff val="90000"/>
                <a:alpha val="68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43" name="Freeform: Shape 4293">
              <a:extLst>
                <a:ext uri="{FF2B5EF4-FFF2-40B4-BE49-F238E27FC236}">
                  <a16:creationId xmlns:a16="http://schemas.microsoft.com/office/drawing/2014/main" id="{70319A53-567A-0863-BA0B-F79991DAE870}"/>
                </a:ext>
              </a:extLst>
            </p:cNvPr>
            <p:cNvSpPr>
              <a:spLocks/>
            </p:cNvSpPr>
            <p:nvPr/>
          </p:nvSpPr>
          <p:spPr>
            <a:xfrm>
              <a:off x="5407481" y="5762891"/>
              <a:ext cx="68144" cy="74316"/>
            </a:xfrm>
            <a:custGeom>
              <a:avLst/>
              <a:gdLst>
                <a:gd name="connsiteX0" fmla="*/ 2779 w 68144"/>
                <a:gd name="connsiteY0" fmla="*/ 40345 h 74316"/>
                <a:gd name="connsiteX1" fmla="*/ 18400 w 68144"/>
                <a:gd name="connsiteY1" fmla="*/ 60633 h 74316"/>
                <a:gd name="connsiteX2" fmla="*/ 35260 w 68144"/>
                <a:gd name="connsiteY2" fmla="*/ 73682 h 74316"/>
                <a:gd name="connsiteX3" fmla="*/ 60406 w 68144"/>
                <a:gd name="connsiteY3" fmla="*/ 65014 h 74316"/>
                <a:gd name="connsiteX4" fmla="*/ 67740 w 68144"/>
                <a:gd name="connsiteY4" fmla="*/ 37297 h 74316"/>
                <a:gd name="connsiteX5" fmla="*/ 53357 w 68144"/>
                <a:gd name="connsiteY5" fmla="*/ 11198 h 74316"/>
                <a:gd name="connsiteX6" fmla="*/ 30878 w 68144"/>
                <a:gd name="connsiteY6" fmla="*/ 244 h 74316"/>
                <a:gd name="connsiteX7" fmla="*/ 5827 w 68144"/>
                <a:gd name="connsiteY7" fmla="*/ 8912 h 74316"/>
                <a:gd name="connsiteX8" fmla="*/ 2779 w 68144"/>
                <a:gd name="connsiteY8" fmla="*/ 40249 h 74316"/>
                <a:gd name="connsiteX9" fmla="*/ 2779 w 68144"/>
                <a:gd name="connsiteY9" fmla="*/ 40249 h 74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144" h="74316">
                  <a:moveTo>
                    <a:pt x="2779" y="40345"/>
                  </a:moveTo>
                  <a:cubicBezTo>
                    <a:pt x="6113" y="48441"/>
                    <a:pt x="11066" y="56632"/>
                    <a:pt x="18400" y="60633"/>
                  </a:cubicBezTo>
                  <a:cubicBezTo>
                    <a:pt x="21924" y="67300"/>
                    <a:pt x="28401" y="72063"/>
                    <a:pt x="35260" y="73682"/>
                  </a:cubicBezTo>
                  <a:cubicBezTo>
                    <a:pt x="44403" y="75778"/>
                    <a:pt x="54214" y="72634"/>
                    <a:pt x="60406" y="65014"/>
                  </a:cubicBezTo>
                  <a:cubicBezTo>
                    <a:pt x="66406" y="57680"/>
                    <a:pt x="69264" y="47012"/>
                    <a:pt x="67740" y="37297"/>
                  </a:cubicBezTo>
                  <a:cubicBezTo>
                    <a:pt x="66120" y="26914"/>
                    <a:pt x="61072" y="17580"/>
                    <a:pt x="53357" y="11198"/>
                  </a:cubicBezTo>
                  <a:cubicBezTo>
                    <a:pt x="46785" y="5769"/>
                    <a:pt x="39165" y="1102"/>
                    <a:pt x="30878" y="244"/>
                  </a:cubicBezTo>
                  <a:cubicBezTo>
                    <a:pt x="21829" y="-708"/>
                    <a:pt x="12018" y="911"/>
                    <a:pt x="5827" y="8912"/>
                  </a:cubicBezTo>
                  <a:cubicBezTo>
                    <a:pt x="-1221" y="17675"/>
                    <a:pt x="-1412" y="29867"/>
                    <a:pt x="2779" y="40249"/>
                  </a:cubicBezTo>
                  <a:lnTo>
                    <a:pt x="2779" y="40249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44" name="Freeform: Shape 4294">
              <a:extLst>
                <a:ext uri="{FF2B5EF4-FFF2-40B4-BE49-F238E27FC236}">
                  <a16:creationId xmlns:a16="http://schemas.microsoft.com/office/drawing/2014/main" id="{7CEE0376-A0A7-345A-9EF4-01A4DE9CE7FC}"/>
                </a:ext>
              </a:extLst>
            </p:cNvPr>
            <p:cNvSpPr>
              <a:spLocks/>
            </p:cNvSpPr>
            <p:nvPr/>
          </p:nvSpPr>
          <p:spPr>
            <a:xfrm>
              <a:off x="5592281" y="6030743"/>
              <a:ext cx="50293" cy="52991"/>
            </a:xfrm>
            <a:custGeom>
              <a:avLst/>
              <a:gdLst>
                <a:gd name="connsiteX0" fmla="*/ 2574 w 50293"/>
                <a:gd name="connsiteY0" fmla="*/ 15571 h 52991"/>
                <a:gd name="connsiteX1" fmla="*/ 10575 w 50293"/>
                <a:gd name="connsiteY1" fmla="*/ 48241 h 52991"/>
                <a:gd name="connsiteX2" fmla="*/ 19528 w 50293"/>
                <a:gd name="connsiteY2" fmla="*/ 50527 h 52991"/>
                <a:gd name="connsiteX3" fmla="*/ 34482 w 50293"/>
                <a:gd name="connsiteY3" fmla="*/ 49860 h 52991"/>
                <a:gd name="connsiteX4" fmla="*/ 45627 w 50293"/>
                <a:gd name="connsiteY4" fmla="*/ 37573 h 52991"/>
                <a:gd name="connsiteX5" fmla="*/ 50294 w 50293"/>
                <a:gd name="connsiteY5" fmla="*/ 22238 h 52991"/>
                <a:gd name="connsiteX6" fmla="*/ 43912 w 50293"/>
                <a:gd name="connsiteY6" fmla="*/ 6617 h 52991"/>
                <a:gd name="connsiteX7" fmla="*/ 27720 w 50293"/>
                <a:gd name="connsiteY7" fmla="*/ 45 h 52991"/>
                <a:gd name="connsiteX8" fmla="*/ 2478 w 50293"/>
                <a:gd name="connsiteY8" fmla="*/ 15666 h 52991"/>
                <a:gd name="connsiteX9" fmla="*/ 2478 w 50293"/>
                <a:gd name="connsiteY9" fmla="*/ 15666 h 52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93" h="52991">
                  <a:moveTo>
                    <a:pt x="2574" y="15571"/>
                  </a:moveTo>
                  <a:cubicBezTo>
                    <a:pt x="-1998" y="26524"/>
                    <a:pt x="-1141" y="41479"/>
                    <a:pt x="10575" y="48241"/>
                  </a:cubicBezTo>
                  <a:cubicBezTo>
                    <a:pt x="13242" y="49765"/>
                    <a:pt x="16385" y="50527"/>
                    <a:pt x="19528" y="50527"/>
                  </a:cubicBezTo>
                  <a:cubicBezTo>
                    <a:pt x="24100" y="54052"/>
                    <a:pt x="30196" y="53766"/>
                    <a:pt x="34482" y="49860"/>
                  </a:cubicBezTo>
                  <a:cubicBezTo>
                    <a:pt x="38674" y="46051"/>
                    <a:pt x="42579" y="42241"/>
                    <a:pt x="45627" y="37573"/>
                  </a:cubicBezTo>
                  <a:cubicBezTo>
                    <a:pt x="48675" y="33001"/>
                    <a:pt x="50103" y="27667"/>
                    <a:pt x="50294" y="22238"/>
                  </a:cubicBezTo>
                  <a:cubicBezTo>
                    <a:pt x="50294" y="16428"/>
                    <a:pt x="48008" y="10999"/>
                    <a:pt x="43912" y="6617"/>
                  </a:cubicBezTo>
                  <a:cubicBezTo>
                    <a:pt x="39721" y="2235"/>
                    <a:pt x="33816" y="426"/>
                    <a:pt x="27720" y="45"/>
                  </a:cubicBezTo>
                  <a:cubicBezTo>
                    <a:pt x="16861" y="-622"/>
                    <a:pt x="6479" y="6236"/>
                    <a:pt x="2478" y="15666"/>
                  </a:cubicBezTo>
                  <a:lnTo>
                    <a:pt x="2478" y="15666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45" name="Freeform: Shape 4295">
              <a:extLst>
                <a:ext uri="{FF2B5EF4-FFF2-40B4-BE49-F238E27FC236}">
                  <a16:creationId xmlns:a16="http://schemas.microsoft.com/office/drawing/2014/main" id="{CF5A3D81-B477-08F0-7B97-AB037ED4A8D9}"/>
                </a:ext>
              </a:extLst>
            </p:cNvPr>
            <p:cNvSpPr>
              <a:spLocks/>
            </p:cNvSpPr>
            <p:nvPr/>
          </p:nvSpPr>
          <p:spPr>
            <a:xfrm>
              <a:off x="5209032" y="5806152"/>
              <a:ext cx="77597" cy="45213"/>
            </a:xfrm>
            <a:custGeom>
              <a:avLst/>
              <a:gdLst>
                <a:gd name="connsiteX0" fmla="*/ 1679 w 77597"/>
                <a:gd name="connsiteY0" fmla="*/ 33564 h 45213"/>
                <a:gd name="connsiteX1" fmla="*/ 12919 w 77597"/>
                <a:gd name="connsiteY1" fmla="*/ 43089 h 45213"/>
                <a:gd name="connsiteX2" fmla="*/ 25968 w 77597"/>
                <a:gd name="connsiteY2" fmla="*/ 45184 h 45213"/>
                <a:gd name="connsiteX3" fmla="*/ 34731 w 77597"/>
                <a:gd name="connsiteY3" fmla="*/ 43470 h 45213"/>
                <a:gd name="connsiteX4" fmla="*/ 39398 w 77597"/>
                <a:gd name="connsiteY4" fmla="*/ 43851 h 45213"/>
                <a:gd name="connsiteX5" fmla="*/ 56829 w 77597"/>
                <a:gd name="connsiteY5" fmla="*/ 41089 h 45213"/>
                <a:gd name="connsiteX6" fmla="*/ 68164 w 77597"/>
                <a:gd name="connsiteY6" fmla="*/ 36040 h 45213"/>
                <a:gd name="connsiteX7" fmla="*/ 74641 w 77597"/>
                <a:gd name="connsiteY7" fmla="*/ 29944 h 45213"/>
                <a:gd name="connsiteX8" fmla="*/ 77593 w 77597"/>
                <a:gd name="connsiteY8" fmla="*/ 20610 h 45213"/>
                <a:gd name="connsiteX9" fmla="*/ 74069 w 77597"/>
                <a:gd name="connsiteY9" fmla="*/ 11180 h 45213"/>
                <a:gd name="connsiteX10" fmla="*/ 55495 w 77597"/>
                <a:gd name="connsiteY10" fmla="*/ 988 h 45213"/>
                <a:gd name="connsiteX11" fmla="*/ 19777 w 77597"/>
                <a:gd name="connsiteY11" fmla="*/ 6608 h 45213"/>
                <a:gd name="connsiteX12" fmla="*/ 3584 w 77597"/>
                <a:gd name="connsiteY12" fmla="*/ 17181 h 45213"/>
                <a:gd name="connsiteX13" fmla="*/ 1489 w 77597"/>
                <a:gd name="connsiteY13" fmla="*/ 33564 h 45213"/>
                <a:gd name="connsiteX14" fmla="*/ 1489 w 77597"/>
                <a:gd name="connsiteY14" fmla="*/ 33564 h 4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597" h="45213">
                  <a:moveTo>
                    <a:pt x="1679" y="33564"/>
                  </a:moveTo>
                  <a:cubicBezTo>
                    <a:pt x="3870" y="37660"/>
                    <a:pt x="7489" y="40993"/>
                    <a:pt x="12919" y="43089"/>
                  </a:cubicBezTo>
                  <a:cubicBezTo>
                    <a:pt x="16824" y="44613"/>
                    <a:pt x="21586" y="45375"/>
                    <a:pt x="25968" y="45184"/>
                  </a:cubicBezTo>
                  <a:cubicBezTo>
                    <a:pt x="29206" y="44994"/>
                    <a:pt x="32159" y="44422"/>
                    <a:pt x="34731" y="43470"/>
                  </a:cubicBezTo>
                  <a:cubicBezTo>
                    <a:pt x="36255" y="43756"/>
                    <a:pt x="37874" y="43946"/>
                    <a:pt x="39398" y="43851"/>
                  </a:cubicBezTo>
                  <a:cubicBezTo>
                    <a:pt x="45304" y="43279"/>
                    <a:pt x="51400" y="42803"/>
                    <a:pt x="56829" y="41089"/>
                  </a:cubicBezTo>
                  <a:cubicBezTo>
                    <a:pt x="61401" y="39755"/>
                    <a:pt x="64544" y="38326"/>
                    <a:pt x="68164" y="36040"/>
                  </a:cubicBezTo>
                  <a:cubicBezTo>
                    <a:pt x="70735" y="34326"/>
                    <a:pt x="73117" y="32135"/>
                    <a:pt x="74641" y="29944"/>
                  </a:cubicBezTo>
                  <a:cubicBezTo>
                    <a:pt x="76736" y="26896"/>
                    <a:pt x="77498" y="24039"/>
                    <a:pt x="77593" y="20610"/>
                  </a:cubicBezTo>
                  <a:cubicBezTo>
                    <a:pt x="77689" y="17181"/>
                    <a:pt x="76165" y="14133"/>
                    <a:pt x="74069" y="11180"/>
                  </a:cubicBezTo>
                  <a:cubicBezTo>
                    <a:pt x="70354" y="5941"/>
                    <a:pt x="62925" y="2703"/>
                    <a:pt x="55495" y="988"/>
                  </a:cubicBezTo>
                  <a:cubicBezTo>
                    <a:pt x="42827" y="-1964"/>
                    <a:pt x="30445" y="2227"/>
                    <a:pt x="19777" y="6608"/>
                  </a:cubicBezTo>
                  <a:cubicBezTo>
                    <a:pt x="13300" y="9275"/>
                    <a:pt x="7585" y="12514"/>
                    <a:pt x="3584" y="17181"/>
                  </a:cubicBezTo>
                  <a:cubicBezTo>
                    <a:pt x="-131" y="21753"/>
                    <a:pt x="-1178" y="28325"/>
                    <a:pt x="1489" y="33564"/>
                  </a:cubicBezTo>
                  <a:lnTo>
                    <a:pt x="1489" y="33564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</p:grpSp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A880816B-703E-0C3A-FEB2-15893439ED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92751">
            <a:off x="8194932" y="4770979"/>
            <a:ext cx="275799" cy="292526"/>
          </a:xfrm>
          <a:prstGeom prst="rect">
            <a:avLst/>
          </a:prstGeom>
        </p:spPr>
      </p:pic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29006755-DEB4-B799-8263-33BAED872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81123">
            <a:off x="7881045" y="4768751"/>
            <a:ext cx="275799" cy="292526"/>
          </a:xfrm>
          <a:prstGeom prst="rect">
            <a:avLst/>
          </a:prstGeom>
        </p:spPr>
      </p:pic>
      <p:grpSp>
        <p:nvGrpSpPr>
          <p:cNvPr id="56" name="Graphic 22">
            <a:extLst>
              <a:ext uri="{FF2B5EF4-FFF2-40B4-BE49-F238E27FC236}">
                <a16:creationId xmlns:a16="http://schemas.microsoft.com/office/drawing/2014/main" id="{28BA8A4B-F6ED-2736-3B97-1A0C8AD0B581}"/>
              </a:ext>
            </a:extLst>
          </p:cNvPr>
          <p:cNvGrpSpPr>
            <a:grpSpLocks/>
          </p:cNvGrpSpPr>
          <p:nvPr/>
        </p:nvGrpSpPr>
        <p:grpSpPr>
          <a:xfrm>
            <a:off x="8589730" y="2691200"/>
            <a:ext cx="209053" cy="338079"/>
            <a:chOff x="4749281" y="2251124"/>
            <a:chExt cx="261848" cy="425860"/>
          </a:xfrm>
        </p:grpSpPr>
        <p:sp>
          <p:nvSpPr>
            <p:cNvPr id="403" name="Freeform 242">
              <a:extLst>
                <a:ext uri="{FF2B5EF4-FFF2-40B4-BE49-F238E27FC236}">
                  <a16:creationId xmlns:a16="http://schemas.microsoft.com/office/drawing/2014/main" id="{3899C1A5-1E7D-C0B6-D9FD-ABD3C55DDD15}"/>
                </a:ext>
              </a:extLst>
            </p:cNvPr>
            <p:cNvSpPr>
              <a:spLocks/>
            </p:cNvSpPr>
            <p:nvPr/>
          </p:nvSpPr>
          <p:spPr>
            <a:xfrm>
              <a:off x="4749281" y="2333479"/>
              <a:ext cx="261848" cy="342915"/>
            </a:xfrm>
            <a:custGeom>
              <a:avLst/>
              <a:gdLst>
                <a:gd name="connsiteX0" fmla="*/ 239827 w 261848"/>
                <a:gd name="connsiteY0" fmla="*/ 1442 h 342915"/>
                <a:gd name="connsiteX1" fmla="*/ 249290 w 261848"/>
                <a:gd name="connsiteY1" fmla="*/ 239748 h 342915"/>
                <a:gd name="connsiteX2" fmla="*/ 242192 w 261848"/>
                <a:gd name="connsiteY2" fmla="*/ 325869 h 342915"/>
                <a:gd name="connsiteX3" fmla="*/ 237461 w 261848"/>
                <a:gd name="connsiteY3" fmla="*/ 330588 h 342915"/>
                <a:gd name="connsiteX4" fmla="*/ 119179 w 261848"/>
                <a:gd name="connsiteY4" fmla="*/ 338256 h 342915"/>
                <a:gd name="connsiteX5" fmla="*/ 30467 w 261848"/>
                <a:gd name="connsiteY5" fmla="*/ 337666 h 342915"/>
                <a:gd name="connsiteX6" fmla="*/ 9767 w 261848"/>
                <a:gd name="connsiteY6" fmla="*/ 156577 h 342915"/>
                <a:gd name="connsiteX7" fmla="*/ 23961 w 261848"/>
                <a:gd name="connsiteY7" fmla="*/ 6751 h 342915"/>
                <a:gd name="connsiteX8" fmla="*/ 70091 w 261848"/>
                <a:gd name="connsiteY8" fmla="*/ 2622 h 342915"/>
                <a:gd name="connsiteX9" fmla="*/ 125093 w 261848"/>
                <a:gd name="connsiteY9" fmla="*/ 262 h 342915"/>
                <a:gd name="connsiteX10" fmla="*/ 182460 w 261848"/>
                <a:gd name="connsiteY10" fmla="*/ 262 h 342915"/>
                <a:gd name="connsiteX11" fmla="*/ 236870 w 261848"/>
                <a:gd name="connsiteY11" fmla="*/ 852 h 342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1848" h="342915">
                  <a:moveTo>
                    <a:pt x="239827" y="1442"/>
                  </a:moveTo>
                  <a:cubicBezTo>
                    <a:pt x="284183" y="37424"/>
                    <a:pt x="247515" y="190789"/>
                    <a:pt x="249290" y="239748"/>
                  </a:cubicBezTo>
                  <a:cubicBezTo>
                    <a:pt x="249881" y="263933"/>
                    <a:pt x="259343" y="304634"/>
                    <a:pt x="242192" y="325869"/>
                  </a:cubicBezTo>
                  <a:cubicBezTo>
                    <a:pt x="241010" y="327639"/>
                    <a:pt x="239235" y="328818"/>
                    <a:pt x="237461" y="330588"/>
                  </a:cubicBezTo>
                  <a:cubicBezTo>
                    <a:pt x="212622" y="351823"/>
                    <a:pt x="148749" y="339436"/>
                    <a:pt x="119179" y="338256"/>
                  </a:cubicBezTo>
                  <a:cubicBezTo>
                    <a:pt x="93747" y="337076"/>
                    <a:pt x="54123" y="345335"/>
                    <a:pt x="30467" y="337666"/>
                  </a:cubicBezTo>
                  <a:cubicBezTo>
                    <a:pt x="-10341" y="324099"/>
                    <a:pt x="9767" y="193739"/>
                    <a:pt x="9767" y="156577"/>
                  </a:cubicBezTo>
                  <a:cubicBezTo>
                    <a:pt x="9767" y="109388"/>
                    <a:pt x="-19804" y="22087"/>
                    <a:pt x="23961" y="6751"/>
                  </a:cubicBezTo>
                  <a:cubicBezTo>
                    <a:pt x="34606" y="2622"/>
                    <a:pt x="58854" y="3211"/>
                    <a:pt x="70091" y="2622"/>
                  </a:cubicBezTo>
                  <a:cubicBezTo>
                    <a:pt x="83694" y="1442"/>
                    <a:pt x="111490" y="262"/>
                    <a:pt x="125093" y="262"/>
                  </a:cubicBezTo>
                  <a:cubicBezTo>
                    <a:pt x="139286" y="-328"/>
                    <a:pt x="168266" y="262"/>
                    <a:pt x="182460" y="262"/>
                  </a:cubicBezTo>
                  <a:cubicBezTo>
                    <a:pt x="194288" y="262"/>
                    <a:pt x="236870" y="852"/>
                    <a:pt x="236870" y="852"/>
                  </a:cubicBezTo>
                </a:path>
              </a:pathLst>
            </a:custGeom>
            <a:solidFill>
              <a:srgbClr val="BD9DD4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404" name="Freeform 243">
              <a:extLst>
                <a:ext uri="{FF2B5EF4-FFF2-40B4-BE49-F238E27FC236}">
                  <a16:creationId xmlns:a16="http://schemas.microsoft.com/office/drawing/2014/main" id="{42F4454F-7C52-5669-EC38-5D9B3491CA3A}"/>
                </a:ext>
              </a:extLst>
            </p:cNvPr>
            <p:cNvSpPr>
              <a:spLocks/>
            </p:cNvSpPr>
            <p:nvPr/>
          </p:nvSpPr>
          <p:spPr>
            <a:xfrm>
              <a:off x="4753502" y="2334487"/>
              <a:ext cx="257019" cy="342497"/>
            </a:xfrm>
            <a:custGeom>
              <a:avLst/>
              <a:gdLst>
                <a:gd name="connsiteX0" fmla="*/ 200120 w 257019"/>
                <a:gd name="connsiteY0" fmla="*/ 257617 h 342497"/>
                <a:gd name="connsiteX1" fmla="*/ 190658 w 257019"/>
                <a:gd name="connsiteY1" fmla="*/ 270594 h 342497"/>
                <a:gd name="connsiteX2" fmla="*/ 121462 w 257019"/>
                <a:gd name="connsiteY2" fmla="*/ 291239 h 342497"/>
                <a:gd name="connsiteX3" fmla="*/ 83020 w 257019"/>
                <a:gd name="connsiteY3" fmla="*/ 291239 h 342497"/>
                <a:gd name="connsiteX4" fmla="*/ 42213 w 257019"/>
                <a:gd name="connsiteY4" fmla="*/ 268824 h 342497"/>
                <a:gd name="connsiteX5" fmla="*/ 18556 w 257019"/>
                <a:gd name="connsiteY5" fmla="*/ 202759 h 342497"/>
                <a:gd name="connsiteX6" fmla="*/ 18556 w 257019"/>
                <a:gd name="connsiteY6" fmla="*/ 126076 h 342497"/>
                <a:gd name="connsiteX7" fmla="*/ 223 w 257019"/>
                <a:gd name="connsiteY7" fmla="*/ 100122 h 342497"/>
                <a:gd name="connsiteX8" fmla="*/ 4954 w 257019"/>
                <a:gd name="connsiteY8" fmla="*/ 156159 h 342497"/>
                <a:gd name="connsiteX9" fmla="*/ 25653 w 257019"/>
                <a:gd name="connsiteY9" fmla="*/ 337249 h 342497"/>
                <a:gd name="connsiteX10" fmla="*/ 114365 w 257019"/>
                <a:gd name="connsiteY10" fmla="*/ 337839 h 342497"/>
                <a:gd name="connsiteX11" fmla="*/ 232648 w 257019"/>
                <a:gd name="connsiteY11" fmla="*/ 330170 h 342497"/>
                <a:gd name="connsiteX12" fmla="*/ 237379 w 257019"/>
                <a:gd name="connsiteY12" fmla="*/ 325451 h 342497"/>
                <a:gd name="connsiteX13" fmla="*/ 249799 w 257019"/>
                <a:gd name="connsiteY13" fmla="*/ 234612 h 342497"/>
                <a:gd name="connsiteX14" fmla="*/ 225551 w 257019"/>
                <a:gd name="connsiteY14" fmla="*/ 1614 h 342497"/>
                <a:gd name="connsiteX15" fmla="*/ 220228 w 257019"/>
                <a:gd name="connsiteY15" fmla="*/ 93044 h 342497"/>
                <a:gd name="connsiteX16" fmla="*/ 213723 w 257019"/>
                <a:gd name="connsiteY16" fmla="*/ 178574 h 342497"/>
                <a:gd name="connsiteX17" fmla="*/ 200120 w 257019"/>
                <a:gd name="connsiteY17" fmla="*/ 257617 h 34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7019" h="342497">
                  <a:moveTo>
                    <a:pt x="200120" y="257617"/>
                  </a:moveTo>
                  <a:cubicBezTo>
                    <a:pt x="197163" y="262336"/>
                    <a:pt x="194206" y="267054"/>
                    <a:pt x="190658" y="270594"/>
                  </a:cubicBezTo>
                  <a:cubicBezTo>
                    <a:pt x="172915" y="291239"/>
                    <a:pt x="146893" y="291829"/>
                    <a:pt x="121462" y="291239"/>
                  </a:cubicBezTo>
                  <a:cubicBezTo>
                    <a:pt x="109043" y="291239"/>
                    <a:pt x="96032" y="290059"/>
                    <a:pt x="83020" y="291239"/>
                  </a:cubicBezTo>
                  <a:cubicBezTo>
                    <a:pt x="65869" y="293009"/>
                    <a:pt x="52267" y="281211"/>
                    <a:pt x="42213" y="268824"/>
                  </a:cubicBezTo>
                  <a:cubicBezTo>
                    <a:pt x="24470" y="247589"/>
                    <a:pt x="15008" y="229893"/>
                    <a:pt x="18556" y="202759"/>
                  </a:cubicBezTo>
                  <a:cubicBezTo>
                    <a:pt x="21513" y="177984"/>
                    <a:pt x="28019" y="149671"/>
                    <a:pt x="18556" y="126076"/>
                  </a:cubicBezTo>
                  <a:cubicBezTo>
                    <a:pt x="14417" y="116638"/>
                    <a:pt x="7911" y="107790"/>
                    <a:pt x="223" y="100122"/>
                  </a:cubicBezTo>
                  <a:cubicBezTo>
                    <a:pt x="2588" y="120177"/>
                    <a:pt x="4954" y="140233"/>
                    <a:pt x="4954" y="156159"/>
                  </a:cubicBezTo>
                  <a:cubicBezTo>
                    <a:pt x="4954" y="193321"/>
                    <a:pt x="-15154" y="323682"/>
                    <a:pt x="25653" y="337249"/>
                  </a:cubicBezTo>
                  <a:cubicBezTo>
                    <a:pt x="49901" y="344917"/>
                    <a:pt x="88935" y="337249"/>
                    <a:pt x="114365" y="337839"/>
                  </a:cubicBezTo>
                  <a:cubicBezTo>
                    <a:pt x="143936" y="339018"/>
                    <a:pt x="207217" y="351405"/>
                    <a:pt x="232648" y="330170"/>
                  </a:cubicBezTo>
                  <a:cubicBezTo>
                    <a:pt x="234422" y="328991"/>
                    <a:pt x="235605" y="327221"/>
                    <a:pt x="237379" y="325451"/>
                  </a:cubicBezTo>
                  <a:cubicBezTo>
                    <a:pt x="254530" y="304216"/>
                    <a:pt x="250390" y="259386"/>
                    <a:pt x="249799" y="234612"/>
                  </a:cubicBezTo>
                  <a:cubicBezTo>
                    <a:pt x="248616" y="185653"/>
                    <a:pt x="278187" y="-20211"/>
                    <a:pt x="225551" y="1614"/>
                  </a:cubicBezTo>
                  <a:cubicBezTo>
                    <a:pt x="203077" y="11052"/>
                    <a:pt x="216680" y="47034"/>
                    <a:pt x="220228" y="93044"/>
                  </a:cubicBezTo>
                  <a:cubicBezTo>
                    <a:pt x="222594" y="121357"/>
                    <a:pt x="218454" y="150261"/>
                    <a:pt x="213723" y="178574"/>
                  </a:cubicBezTo>
                  <a:cubicBezTo>
                    <a:pt x="208991" y="204529"/>
                    <a:pt x="214314" y="232842"/>
                    <a:pt x="200120" y="257617"/>
                  </a:cubicBezTo>
                  <a:close/>
                </a:path>
              </a:pathLst>
            </a:custGeom>
            <a:solidFill>
              <a:srgbClr val="8F66B5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405" name="Freeform 244">
              <a:extLst>
                <a:ext uri="{FF2B5EF4-FFF2-40B4-BE49-F238E27FC236}">
                  <a16:creationId xmlns:a16="http://schemas.microsoft.com/office/drawing/2014/main" id="{84C3A2BE-4732-22B7-7DFE-FDEB197C9BEF}"/>
                </a:ext>
              </a:extLst>
            </p:cNvPr>
            <p:cNvSpPr>
              <a:spLocks/>
            </p:cNvSpPr>
            <p:nvPr/>
          </p:nvSpPr>
          <p:spPr>
            <a:xfrm>
              <a:off x="4916826" y="2444530"/>
              <a:ext cx="30989" cy="30908"/>
            </a:xfrm>
            <a:custGeom>
              <a:avLst/>
              <a:gdLst>
                <a:gd name="connsiteX0" fmla="*/ 30882 w 30989"/>
                <a:gd name="connsiteY0" fmla="*/ 15443 h 30908"/>
                <a:gd name="connsiteX1" fmla="*/ 15506 w 30989"/>
                <a:gd name="connsiteY1" fmla="*/ 30780 h 30908"/>
                <a:gd name="connsiteX2" fmla="*/ 129 w 30989"/>
                <a:gd name="connsiteY2" fmla="*/ 15443 h 30908"/>
                <a:gd name="connsiteX3" fmla="*/ 15506 w 30989"/>
                <a:gd name="connsiteY3" fmla="*/ 106 h 30908"/>
                <a:gd name="connsiteX4" fmla="*/ 30882 w 30989"/>
                <a:gd name="connsiteY4" fmla="*/ 15443 h 3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89" h="30908">
                  <a:moveTo>
                    <a:pt x="30882" y="15443"/>
                  </a:moveTo>
                  <a:cubicBezTo>
                    <a:pt x="32065" y="24291"/>
                    <a:pt x="23194" y="30190"/>
                    <a:pt x="15506" y="30780"/>
                  </a:cubicBezTo>
                  <a:cubicBezTo>
                    <a:pt x="6043" y="31959"/>
                    <a:pt x="-1054" y="24881"/>
                    <a:pt x="129" y="15443"/>
                  </a:cubicBezTo>
                  <a:cubicBezTo>
                    <a:pt x="721" y="7775"/>
                    <a:pt x="7226" y="-1073"/>
                    <a:pt x="15506" y="106"/>
                  </a:cubicBezTo>
                  <a:cubicBezTo>
                    <a:pt x="23194" y="1286"/>
                    <a:pt x="30291" y="7775"/>
                    <a:pt x="30882" y="15443"/>
                  </a:cubicBezTo>
                  <a:close/>
                </a:path>
              </a:pathLst>
            </a:custGeom>
            <a:solidFill>
              <a:srgbClr val="54BCE8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406" name="Freeform 245">
              <a:extLst>
                <a:ext uri="{FF2B5EF4-FFF2-40B4-BE49-F238E27FC236}">
                  <a16:creationId xmlns:a16="http://schemas.microsoft.com/office/drawing/2014/main" id="{2D4EC315-F153-06A0-4AD1-E6182B182D45}"/>
                </a:ext>
              </a:extLst>
            </p:cNvPr>
            <p:cNvSpPr>
              <a:spLocks/>
            </p:cNvSpPr>
            <p:nvPr/>
          </p:nvSpPr>
          <p:spPr>
            <a:xfrm>
              <a:off x="4806119" y="2607218"/>
              <a:ext cx="41724" cy="36802"/>
            </a:xfrm>
            <a:custGeom>
              <a:avLst/>
              <a:gdLst>
                <a:gd name="connsiteX0" fmla="*/ 30995 w 41724"/>
                <a:gd name="connsiteY0" fmla="*/ 30305 h 36802"/>
                <a:gd name="connsiteX1" fmla="*/ 3198 w 41724"/>
                <a:gd name="connsiteY1" fmla="*/ 32665 h 36802"/>
                <a:gd name="connsiteX2" fmla="*/ 12661 w 41724"/>
                <a:gd name="connsiteY2" fmla="*/ 6710 h 36802"/>
                <a:gd name="connsiteX3" fmla="*/ 40457 w 41724"/>
                <a:gd name="connsiteY3" fmla="*/ 4351 h 36802"/>
                <a:gd name="connsiteX4" fmla="*/ 30995 w 41724"/>
                <a:gd name="connsiteY4" fmla="*/ 30305 h 36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24" h="36802">
                  <a:moveTo>
                    <a:pt x="30995" y="30305"/>
                  </a:moveTo>
                  <a:cubicBezTo>
                    <a:pt x="20941" y="39153"/>
                    <a:pt x="8521" y="37973"/>
                    <a:pt x="3198" y="32665"/>
                  </a:cubicBezTo>
                  <a:cubicBezTo>
                    <a:pt x="-3307" y="26176"/>
                    <a:pt x="241" y="14379"/>
                    <a:pt x="12661" y="6710"/>
                  </a:cubicBezTo>
                  <a:cubicBezTo>
                    <a:pt x="22715" y="222"/>
                    <a:pt x="36317" y="-3317"/>
                    <a:pt x="40457" y="4351"/>
                  </a:cubicBezTo>
                  <a:cubicBezTo>
                    <a:pt x="44006" y="10839"/>
                    <a:pt x="39866" y="22637"/>
                    <a:pt x="30995" y="30305"/>
                  </a:cubicBezTo>
                  <a:close/>
                </a:path>
              </a:pathLst>
            </a:custGeom>
            <a:solidFill>
              <a:srgbClr val="54BCE8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407" name="Freeform 246">
              <a:extLst>
                <a:ext uri="{FF2B5EF4-FFF2-40B4-BE49-F238E27FC236}">
                  <a16:creationId xmlns:a16="http://schemas.microsoft.com/office/drawing/2014/main" id="{9B578D0C-780A-9A24-8CEC-4DA922358166}"/>
                </a:ext>
              </a:extLst>
            </p:cNvPr>
            <p:cNvSpPr>
              <a:spLocks/>
            </p:cNvSpPr>
            <p:nvPr/>
          </p:nvSpPr>
          <p:spPr>
            <a:xfrm>
              <a:off x="4813885" y="2412672"/>
              <a:ext cx="41766" cy="39810"/>
            </a:xfrm>
            <a:custGeom>
              <a:avLst/>
              <a:gdLst>
                <a:gd name="connsiteX0" fmla="*/ 41563 w 41766"/>
                <a:gd name="connsiteY0" fmla="*/ 19578 h 39810"/>
                <a:gd name="connsiteX1" fmla="*/ 20863 w 41766"/>
                <a:gd name="connsiteY1" fmla="*/ 39633 h 39810"/>
                <a:gd name="connsiteX2" fmla="*/ 164 w 41766"/>
                <a:gd name="connsiteY2" fmla="*/ 20167 h 39810"/>
                <a:gd name="connsiteX3" fmla="*/ 20863 w 41766"/>
                <a:gd name="connsiteY3" fmla="*/ 112 h 39810"/>
                <a:gd name="connsiteX4" fmla="*/ 41563 w 41766"/>
                <a:gd name="connsiteY4" fmla="*/ 19578 h 3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66" h="39810">
                  <a:moveTo>
                    <a:pt x="41563" y="19578"/>
                  </a:moveTo>
                  <a:cubicBezTo>
                    <a:pt x="40380" y="29605"/>
                    <a:pt x="32692" y="41403"/>
                    <a:pt x="20863" y="39633"/>
                  </a:cubicBezTo>
                  <a:cubicBezTo>
                    <a:pt x="11401" y="38453"/>
                    <a:pt x="1938" y="29605"/>
                    <a:pt x="164" y="20167"/>
                  </a:cubicBezTo>
                  <a:cubicBezTo>
                    <a:pt x="-1610" y="8960"/>
                    <a:pt x="11401" y="1882"/>
                    <a:pt x="20863" y="112"/>
                  </a:cubicBezTo>
                  <a:cubicBezTo>
                    <a:pt x="33283" y="-1068"/>
                    <a:pt x="43337" y="7190"/>
                    <a:pt x="41563" y="19578"/>
                  </a:cubicBezTo>
                  <a:close/>
                </a:path>
              </a:pathLst>
            </a:custGeom>
            <a:solidFill>
              <a:srgbClr val="54BCE8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408" name="Freeform 247">
              <a:extLst>
                <a:ext uri="{FF2B5EF4-FFF2-40B4-BE49-F238E27FC236}">
                  <a16:creationId xmlns:a16="http://schemas.microsoft.com/office/drawing/2014/main" id="{CF965B9E-0B9B-3FF0-EC00-CA2775E58799}"/>
                </a:ext>
              </a:extLst>
            </p:cNvPr>
            <p:cNvSpPr>
              <a:spLocks/>
            </p:cNvSpPr>
            <p:nvPr/>
          </p:nvSpPr>
          <p:spPr>
            <a:xfrm>
              <a:off x="4933975" y="2586172"/>
              <a:ext cx="23951" cy="25441"/>
            </a:xfrm>
            <a:custGeom>
              <a:avLst/>
              <a:gdLst>
                <a:gd name="connsiteX0" fmla="*/ 11959 w 23951"/>
                <a:gd name="connsiteY0" fmla="*/ 25396 h 25441"/>
                <a:gd name="connsiteX1" fmla="*/ 130 w 23951"/>
                <a:gd name="connsiteY1" fmla="*/ 12419 h 25441"/>
                <a:gd name="connsiteX2" fmla="*/ 11959 w 23951"/>
                <a:gd name="connsiteY2" fmla="*/ 32 h 25441"/>
                <a:gd name="connsiteX3" fmla="*/ 23787 w 23951"/>
                <a:gd name="connsiteY3" fmla="*/ 13009 h 25441"/>
                <a:gd name="connsiteX4" fmla="*/ 11959 w 23951"/>
                <a:gd name="connsiteY4" fmla="*/ 25396 h 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51" h="25441">
                  <a:moveTo>
                    <a:pt x="11959" y="25396"/>
                  </a:moveTo>
                  <a:cubicBezTo>
                    <a:pt x="6045" y="24807"/>
                    <a:pt x="-1052" y="19498"/>
                    <a:pt x="130" y="12419"/>
                  </a:cubicBezTo>
                  <a:cubicBezTo>
                    <a:pt x="1313" y="7111"/>
                    <a:pt x="6636" y="1212"/>
                    <a:pt x="11959" y="32"/>
                  </a:cubicBezTo>
                  <a:cubicBezTo>
                    <a:pt x="18464" y="-558"/>
                    <a:pt x="23196" y="7111"/>
                    <a:pt x="23787" y="13009"/>
                  </a:cubicBezTo>
                  <a:cubicBezTo>
                    <a:pt x="24970" y="20677"/>
                    <a:pt x="19647" y="25986"/>
                    <a:pt x="11959" y="25396"/>
                  </a:cubicBezTo>
                  <a:close/>
                </a:path>
              </a:pathLst>
            </a:custGeom>
            <a:solidFill>
              <a:srgbClr val="54BCE8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409" name="Freeform 248">
              <a:extLst>
                <a:ext uri="{FF2B5EF4-FFF2-40B4-BE49-F238E27FC236}">
                  <a16:creationId xmlns:a16="http://schemas.microsoft.com/office/drawing/2014/main" id="{D86F9E72-854D-04CE-2385-ECAF502A9354}"/>
                </a:ext>
              </a:extLst>
            </p:cNvPr>
            <p:cNvSpPr>
              <a:spLocks/>
            </p:cNvSpPr>
            <p:nvPr/>
          </p:nvSpPr>
          <p:spPr>
            <a:xfrm>
              <a:off x="4786090" y="2357254"/>
              <a:ext cx="105029" cy="30433"/>
            </a:xfrm>
            <a:custGeom>
              <a:avLst/>
              <a:gdLst>
                <a:gd name="connsiteX0" fmla="*/ 104251 w 105029"/>
                <a:gd name="connsiteY0" fmla="*/ 16598 h 30433"/>
                <a:gd name="connsiteX1" fmla="*/ 54573 w 105029"/>
                <a:gd name="connsiteY1" fmla="*/ 28985 h 30433"/>
                <a:gd name="connsiteX2" fmla="*/ 1937 w 105029"/>
                <a:gd name="connsiteY2" fmla="*/ 20137 h 30433"/>
                <a:gd name="connsiteX3" fmla="*/ 51615 w 105029"/>
                <a:gd name="connsiteY3" fmla="*/ 82 h 30433"/>
                <a:gd name="connsiteX4" fmla="*/ 104251 w 105029"/>
                <a:gd name="connsiteY4" fmla="*/ 16598 h 3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029" h="30433">
                  <a:moveTo>
                    <a:pt x="104251" y="16598"/>
                  </a:moveTo>
                  <a:cubicBezTo>
                    <a:pt x="98929" y="21907"/>
                    <a:pt x="75863" y="25446"/>
                    <a:pt x="54573" y="28985"/>
                  </a:cubicBezTo>
                  <a:cubicBezTo>
                    <a:pt x="33281" y="32525"/>
                    <a:pt x="10808" y="29575"/>
                    <a:pt x="1937" y="20137"/>
                  </a:cubicBezTo>
                  <a:cubicBezTo>
                    <a:pt x="-6935" y="10700"/>
                    <a:pt x="15539" y="-1098"/>
                    <a:pt x="51615" y="82"/>
                  </a:cubicBezTo>
                  <a:cubicBezTo>
                    <a:pt x="87100" y="1262"/>
                    <a:pt x="109574" y="11289"/>
                    <a:pt x="104251" y="16598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410" name="Freeform 249">
              <a:extLst>
                <a:ext uri="{FF2B5EF4-FFF2-40B4-BE49-F238E27FC236}">
                  <a16:creationId xmlns:a16="http://schemas.microsoft.com/office/drawing/2014/main" id="{4B171019-B6E6-956D-209C-F2B70E816012}"/>
                </a:ext>
              </a:extLst>
            </p:cNvPr>
            <p:cNvSpPr>
              <a:spLocks/>
            </p:cNvSpPr>
            <p:nvPr/>
          </p:nvSpPr>
          <p:spPr>
            <a:xfrm>
              <a:off x="4908403" y="2358495"/>
              <a:ext cx="28998" cy="25042"/>
            </a:xfrm>
            <a:custGeom>
              <a:avLst/>
              <a:gdLst>
                <a:gd name="connsiteX0" fmla="*/ 28660 w 28998"/>
                <a:gd name="connsiteY0" fmla="*/ 17717 h 25042"/>
                <a:gd name="connsiteX1" fmla="*/ 13875 w 28998"/>
                <a:gd name="connsiteY1" fmla="*/ 24795 h 25042"/>
                <a:gd name="connsiteX2" fmla="*/ 272 w 28998"/>
                <a:gd name="connsiteY2" fmla="*/ 14178 h 25042"/>
                <a:gd name="connsiteX3" fmla="*/ 15649 w 28998"/>
                <a:gd name="connsiteY3" fmla="*/ 611 h 25042"/>
                <a:gd name="connsiteX4" fmla="*/ 28660 w 28998"/>
                <a:gd name="connsiteY4" fmla="*/ 17717 h 2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98" h="25042">
                  <a:moveTo>
                    <a:pt x="28660" y="17717"/>
                  </a:moveTo>
                  <a:cubicBezTo>
                    <a:pt x="26886" y="21846"/>
                    <a:pt x="20380" y="23615"/>
                    <a:pt x="13875" y="24795"/>
                  </a:cubicBezTo>
                  <a:cubicBezTo>
                    <a:pt x="7961" y="25975"/>
                    <a:pt x="2047" y="23026"/>
                    <a:pt x="272" y="14178"/>
                  </a:cubicBezTo>
                  <a:cubicBezTo>
                    <a:pt x="-1502" y="5919"/>
                    <a:pt x="5595" y="-2339"/>
                    <a:pt x="15649" y="611"/>
                  </a:cubicBezTo>
                  <a:cubicBezTo>
                    <a:pt x="25112" y="4740"/>
                    <a:pt x="30434" y="14178"/>
                    <a:pt x="28660" y="17717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411" name="Freeform 250">
              <a:extLst>
                <a:ext uri="{FF2B5EF4-FFF2-40B4-BE49-F238E27FC236}">
                  <a16:creationId xmlns:a16="http://schemas.microsoft.com/office/drawing/2014/main" id="{B0BBC619-64DA-2A8B-0B85-C6750DD463D5}"/>
                </a:ext>
              </a:extLst>
            </p:cNvPr>
            <p:cNvSpPr>
              <a:spLocks/>
            </p:cNvSpPr>
            <p:nvPr/>
          </p:nvSpPr>
          <p:spPr>
            <a:xfrm>
              <a:off x="4769956" y="2292415"/>
              <a:ext cx="34066" cy="33442"/>
            </a:xfrm>
            <a:custGeom>
              <a:avLst/>
              <a:gdLst>
                <a:gd name="connsiteX0" fmla="*/ 27534 w 34066"/>
                <a:gd name="connsiteY0" fmla="*/ 28349 h 33442"/>
                <a:gd name="connsiteX1" fmla="*/ 26351 w 34066"/>
                <a:gd name="connsiteY1" fmla="*/ 1805 h 33442"/>
                <a:gd name="connsiteX2" fmla="*/ 6834 w 34066"/>
                <a:gd name="connsiteY2" fmla="*/ 6524 h 33442"/>
                <a:gd name="connsiteX3" fmla="*/ 1511 w 34066"/>
                <a:gd name="connsiteY3" fmla="*/ 25400 h 33442"/>
                <a:gd name="connsiteX4" fmla="*/ 27534 w 34066"/>
                <a:gd name="connsiteY4" fmla="*/ 28349 h 3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6" h="33442">
                  <a:moveTo>
                    <a:pt x="27534" y="28349"/>
                  </a:moveTo>
                  <a:cubicBezTo>
                    <a:pt x="34630" y="20681"/>
                    <a:pt x="38179" y="7114"/>
                    <a:pt x="26351" y="1805"/>
                  </a:cubicBezTo>
                  <a:cubicBezTo>
                    <a:pt x="18071" y="-2324"/>
                    <a:pt x="10974" y="1216"/>
                    <a:pt x="6834" y="6524"/>
                  </a:cubicBezTo>
                  <a:cubicBezTo>
                    <a:pt x="-263" y="10653"/>
                    <a:pt x="-1446" y="19501"/>
                    <a:pt x="1511" y="25400"/>
                  </a:cubicBezTo>
                  <a:cubicBezTo>
                    <a:pt x="6243" y="34248"/>
                    <a:pt x="19845" y="36608"/>
                    <a:pt x="27534" y="283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412" name="Freeform 251">
              <a:extLst>
                <a:ext uri="{FF2B5EF4-FFF2-40B4-BE49-F238E27FC236}">
                  <a16:creationId xmlns:a16="http://schemas.microsoft.com/office/drawing/2014/main" id="{583151AF-398F-30DF-18BE-86424A9F96B0}"/>
                </a:ext>
              </a:extLst>
            </p:cNvPr>
            <p:cNvSpPr>
              <a:spLocks/>
            </p:cNvSpPr>
            <p:nvPr/>
          </p:nvSpPr>
          <p:spPr>
            <a:xfrm>
              <a:off x="4815232" y="2295852"/>
              <a:ext cx="24638" cy="24376"/>
            </a:xfrm>
            <a:custGeom>
              <a:avLst/>
              <a:gdLst>
                <a:gd name="connsiteX0" fmla="*/ 20108 w 24638"/>
                <a:gd name="connsiteY0" fmla="*/ 20783 h 24376"/>
                <a:gd name="connsiteX1" fmla="*/ 18925 w 24638"/>
                <a:gd name="connsiteY1" fmla="*/ 1318 h 24376"/>
                <a:gd name="connsiteX2" fmla="*/ 4731 w 24638"/>
                <a:gd name="connsiteY2" fmla="*/ 4857 h 24376"/>
                <a:gd name="connsiteX3" fmla="*/ 1183 w 24638"/>
                <a:gd name="connsiteY3" fmla="*/ 18424 h 24376"/>
                <a:gd name="connsiteX4" fmla="*/ 20108 w 24638"/>
                <a:gd name="connsiteY4" fmla="*/ 20783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8" h="24376">
                  <a:moveTo>
                    <a:pt x="20108" y="20783"/>
                  </a:moveTo>
                  <a:cubicBezTo>
                    <a:pt x="24839" y="15475"/>
                    <a:pt x="27796" y="5447"/>
                    <a:pt x="18925" y="1318"/>
                  </a:cubicBezTo>
                  <a:cubicBezTo>
                    <a:pt x="13011" y="-1632"/>
                    <a:pt x="8280" y="728"/>
                    <a:pt x="4731" y="4857"/>
                  </a:cubicBezTo>
                  <a:cubicBezTo>
                    <a:pt x="0" y="7806"/>
                    <a:pt x="-1183" y="14295"/>
                    <a:pt x="1183" y="18424"/>
                  </a:cubicBezTo>
                  <a:cubicBezTo>
                    <a:pt x="4731" y="24912"/>
                    <a:pt x="14194" y="26682"/>
                    <a:pt x="20108" y="207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413" name="Freeform 252">
              <a:extLst>
                <a:ext uri="{FF2B5EF4-FFF2-40B4-BE49-F238E27FC236}">
                  <a16:creationId xmlns:a16="http://schemas.microsoft.com/office/drawing/2014/main" id="{8F5396E8-B6B4-20B7-6C17-58D65E358797}"/>
                </a:ext>
              </a:extLst>
            </p:cNvPr>
            <p:cNvSpPr>
              <a:spLocks/>
            </p:cNvSpPr>
            <p:nvPr/>
          </p:nvSpPr>
          <p:spPr>
            <a:xfrm>
              <a:off x="4767327" y="2258100"/>
              <a:ext cx="24639" cy="24376"/>
            </a:xfrm>
            <a:custGeom>
              <a:avLst/>
              <a:gdLst>
                <a:gd name="connsiteX0" fmla="*/ 20108 w 24639"/>
                <a:gd name="connsiteY0" fmla="*/ 20783 h 24376"/>
                <a:gd name="connsiteX1" fmla="*/ 18925 w 24639"/>
                <a:gd name="connsiteY1" fmla="*/ 1318 h 24376"/>
                <a:gd name="connsiteX2" fmla="*/ 4731 w 24639"/>
                <a:gd name="connsiteY2" fmla="*/ 4857 h 24376"/>
                <a:gd name="connsiteX3" fmla="*/ 1183 w 24639"/>
                <a:gd name="connsiteY3" fmla="*/ 18424 h 24376"/>
                <a:gd name="connsiteX4" fmla="*/ 20108 w 24639"/>
                <a:gd name="connsiteY4" fmla="*/ 20783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9" h="24376">
                  <a:moveTo>
                    <a:pt x="20108" y="20783"/>
                  </a:moveTo>
                  <a:cubicBezTo>
                    <a:pt x="24839" y="15475"/>
                    <a:pt x="27797" y="5447"/>
                    <a:pt x="18925" y="1318"/>
                  </a:cubicBezTo>
                  <a:cubicBezTo>
                    <a:pt x="13011" y="-1632"/>
                    <a:pt x="8280" y="728"/>
                    <a:pt x="4731" y="4857"/>
                  </a:cubicBezTo>
                  <a:cubicBezTo>
                    <a:pt x="0" y="7806"/>
                    <a:pt x="-1183" y="14295"/>
                    <a:pt x="1183" y="18424"/>
                  </a:cubicBezTo>
                  <a:cubicBezTo>
                    <a:pt x="4731" y="24912"/>
                    <a:pt x="14194" y="26682"/>
                    <a:pt x="20108" y="207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414" name="Freeform 253">
              <a:extLst>
                <a:ext uri="{FF2B5EF4-FFF2-40B4-BE49-F238E27FC236}">
                  <a16:creationId xmlns:a16="http://schemas.microsoft.com/office/drawing/2014/main" id="{BC741887-615A-BCC0-7F92-60DDFD628E70}"/>
                </a:ext>
              </a:extLst>
            </p:cNvPr>
            <p:cNvSpPr>
              <a:spLocks/>
            </p:cNvSpPr>
            <p:nvPr/>
          </p:nvSpPr>
          <p:spPr>
            <a:xfrm>
              <a:off x="4804258" y="2253483"/>
              <a:ext cx="34066" cy="33628"/>
            </a:xfrm>
            <a:custGeom>
              <a:avLst/>
              <a:gdLst>
                <a:gd name="connsiteX0" fmla="*/ 27534 w 34066"/>
                <a:gd name="connsiteY0" fmla="*/ 28349 h 33628"/>
                <a:gd name="connsiteX1" fmla="*/ 26351 w 34066"/>
                <a:gd name="connsiteY1" fmla="*/ 1805 h 33628"/>
                <a:gd name="connsiteX2" fmla="*/ 6834 w 34066"/>
                <a:gd name="connsiteY2" fmla="*/ 6524 h 33628"/>
                <a:gd name="connsiteX3" fmla="*/ 1511 w 34066"/>
                <a:gd name="connsiteY3" fmla="*/ 25400 h 33628"/>
                <a:gd name="connsiteX4" fmla="*/ 27534 w 34066"/>
                <a:gd name="connsiteY4" fmla="*/ 28349 h 3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6" h="33628">
                  <a:moveTo>
                    <a:pt x="27534" y="28349"/>
                  </a:moveTo>
                  <a:cubicBezTo>
                    <a:pt x="34631" y="20681"/>
                    <a:pt x="38179" y="7114"/>
                    <a:pt x="26351" y="1805"/>
                  </a:cubicBezTo>
                  <a:cubicBezTo>
                    <a:pt x="18071" y="-2324"/>
                    <a:pt x="10974" y="1216"/>
                    <a:pt x="6834" y="6524"/>
                  </a:cubicBezTo>
                  <a:cubicBezTo>
                    <a:pt x="-263" y="10653"/>
                    <a:pt x="-1446" y="19501"/>
                    <a:pt x="1511" y="25400"/>
                  </a:cubicBezTo>
                  <a:cubicBezTo>
                    <a:pt x="6243" y="34838"/>
                    <a:pt x="19845" y="36608"/>
                    <a:pt x="27534" y="283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415" name="Freeform 254">
              <a:extLst>
                <a:ext uri="{FF2B5EF4-FFF2-40B4-BE49-F238E27FC236}">
                  <a16:creationId xmlns:a16="http://schemas.microsoft.com/office/drawing/2014/main" id="{A27ED669-A337-5085-4C23-2F2F168B6165}"/>
                </a:ext>
              </a:extLst>
            </p:cNvPr>
            <p:cNvSpPr>
              <a:spLocks/>
            </p:cNvSpPr>
            <p:nvPr/>
          </p:nvSpPr>
          <p:spPr>
            <a:xfrm>
              <a:off x="4859851" y="2290055"/>
              <a:ext cx="34066" cy="33442"/>
            </a:xfrm>
            <a:custGeom>
              <a:avLst/>
              <a:gdLst>
                <a:gd name="connsiteX0" fmla="*/ 27533 w 34066"/>
                <a:gd name="connsiteY0" fmla="*/ 28349 h 33442"/>
                <a:gd name="connsiteX1" fmla="*/ 26351 w 34066"/>
                <a:gd name="connsiteY1" fmla="*/ 1805 h 33442"/>
                <a:gd name="connsiteX2" fmla="*/ 6834 w 34066"/>
                <a:gd name="connsiteY2" fmla="*/ 6524 h 33442"/>
                <a:gd name="connsiteX3" fmla="*/ 1511 w 34066"/>
                <a:gd name="connsiteY3" fmla="*/ 25400 h 33442"/>
                <a:gd name="connsiteX4" fmla="*/ 27533 w 34066"/>
                <a:gd name="connsiteY4" fmla="*/ 28349 h 3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6" h="33442">
                  <a:moveTo>
                    <a:pt x="27533" y="28349"/>
                  </a:moveTo>
                  <a:cubicBezTo>
                    <a:pt x="34630" y="20681"/>
                    <a:pt x="38179" y="7114"/>
                    <a:pt x="26351" y="1805"/>
                  </a:cubicBezTo>
                  <a:cubicBezTo>
                    <a:pt x="18071" y="-2324"/>
                    <a:pt x="10974" y="1216"/>
                    <a:pt x="6834" y="6524"/>
                  </a:cubicBezTo>
                  <a:cubicBezTo>
                    <a:pt x="-263" y="10653"/>
                    <a:pt x="-1446" y="19501"/>
                    <a:pt x="1511" y="25400"/>
                  </a:cubicBezTo>
                  <a:cubicBezTo>
                    <a:pt x="6243" y="34248"/>
                    <a:pt x="19845" y="36608"/>
                    <a:pt x="27533" y="283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416" name="Freeform 255">
              <a:extLst>
                <a:ext uri="{FF2B5EF4-FFF2-40B4-BE49-F238E27FC236}">
                  <a16:creationId xmlns:a16="http://schemas.microsoft.com/office/drawing/2014/main" id="{8001332C-F79B-5C18-6005-8A225E4B6785}"/>
                </a:ext>
              </a:extLst>
            </p:cNvPr>
            <p:cNvSpPr>
              <a:spLocks/>
            </p:cNvSpPr>
            <p:nvPr/>
          </p:nvSpPr>
          <p:spPr>
            <a:xfrm>
              <a:off x="4905127" y="2292902"/>
              <a:ext cx="24638" cy="24560"/>
            </a:xfrm>
            <a:custGeom>
              <a:avLst/>
              <a:gdLst>
                <a:gd name="connsiteX0" fmla="*/ 20108 w 24638"/>
                <a:gd name="connsiteY0" fmla="*/ 20783 h 24560"/>
                <a:gd name="connsiteX1" fmla="*/ 18925 w 24638"/>
                <a:gd name="connsiteY1" fmla="*/ 1318 h 24560"/>
                <a:gd name="connsiteX2" fmla="*/ 4731 w 24638"/>
                <a:gd name="connsiteY2" fmla="*/ 4857 h 24560"/>
                <a:gd name="connsiteX3" fmla="*/ 1183 w 24638"/>
                <a:gd name="connsiteY3" fmla="*/ 18424 h 24560"/>
                <a:gd name="connsiteX4" fmla="*/ 20108 w 24638"/>
                <a:gd name="connsiteY4" fmla="*/ 20783 h 2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8" h="24560">
                  <a:moveTo>
                    <a:pt x="20108" y="20783"/>
                  </a:moveTo>
                  <a:cubicBezTo>
                    <a:pt x="24839" y="15475"/>
                    <a:pt x="27796" y="5447"/>
                    <a:pt x="18925" y="1318"/>
                  </a:cubicBezTo>
                  <a:cubicBezTo>
                    <a:pt x="13011" y="-1632"/>
                    <a:pt x="8280" y="728"/>
                    <a:pt x="4731" y="4857"/>
                  </a:cubicBezTo>
                  <a:cubicBezTo>
                    <a:pt x="0" y="7806"/>
                    <a:pt x="-1183" y="14295"/>
                    <a:pt x="1183" y="18424"/>
                  </a:cubicBezTo>
                  <a:cubicBezTo>
                    <a:pt x="4731" y="25502"/>
                    <a:pt x="14194" y="26682"/>
                    <a:pt x="20108" y="207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417" name="Freeform 256">
              <a:extLst>
                <a:ext uri="{FF2B5EF4-FFF2-40B4-BE49-F238E27FC236}">
                  <a16:creationId xmlns:a16="http://schemas.microsoft.com/office/drawing/2014/main" id="{760AB24F-8862-D9B2-996B-832BF50E1BF5}"/>
                </a:ext>
              </a:extLst>
            </p:cNvPr>
            <p:cNvSpPr>
              <a:spLocks/>
            </p:cNvSpPr>
            <p:nvPr/>
          </p:nvSpPr>
          <p:spPr>
            <a:xfrm>
              <a:off x="4857222" y="2255151"/>
              <a:ext cx="24639" cy="24807"/>
            </a:xfrm>
            <a:custGeom>
              <a:avLst/>
              <a:gdLst>
                <a:gd name="connsiteX0" fmla="*/ 20108 w 24639"/>
                <a:gd name="connsiteY0" fmla="*/ 20783 h 24807"/>
                <a:gd name="connsiteX1" fmla="*/ 18925 w 24639"/>
                <a:gd name="connsiteY1" fmla="*/ 1318 h 24807"/>
                <a:gd name="connsiteX2" fmla="*/ 4731 w 24639"/>
                <a:gd name="connsiteY2" fmla="*/ 4857 h 24807"/>
                <a:gd name="connsiteX3" fmla="*/ 1183 w 24639"/>
                <a:gd name="connsiteY3" fmla="*/ 18424 h 24807"/>
                <a:gd name="connsiteX4" fmla="*/ 20108 w 24639"/>
                <a:gd name="connsiteY4" fmla="*/ 20783 h 2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9" h="24807">
                  <a:moveTo>
                    <a:pt x="20108" y="20783"/>
                  </a:moveTo>
                  <a:cubicBezTo>
                    <a:pt x="24839" y="15475"/>
                    <a:pt x="27797" y="5447"/>
                    <a:pt x="18925" y="1318"/>
                  </a:cubicBezTo>
                  <a:cubicBezTo>
                    <a:pt x="13011" y="-1632"/>
                    <a:pt x="8280" y="728"/>
                    <a:pt x="4731" y="4857"/>
                  </a:cubicBezTo>
                  <a:cubicBezTo>
                    <a:pt x="0" y="7806"/>
                    <a:pt x="-1183" y="14295"/>
                    <a:pt x="1183" y="18424"/>
                  </a:cubicBezTo>
                  <a:cubicBezTo>
                    <a:pt x="4731" y="25502"/>
                    <a:pt x="14194" y="27272"/>
                    <a:pt x="20108" y="207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418" name="Freeform 257">
              <a:extLst>
                <a:ext uri="{FF2B5EF4-FFF2-40B4-BE49-F238E27FC236}">
                  <a16:creationId xmlns:a16="http://schemas.microsoft.com/office/drawing/2014/main" id="{F17A85C6-2C50-4184-4D1C-9D6CD115DEE3}"/>
                </a:ext>
              </a:extLst>
            </p:cNvPr>
            <p:cNvSpPr>
              <a:spLocks/>
            </p:cNvSpPr>
            <p:nvPr/>
          </p:nvSpPr>
          <p:spPr>
            <a:xfrm>
              <a:off x="4894153" y="2251124"/>
              <a:ext cx="34066" cy="33442"/>
            </a:xfrm>
            <a:custGeom>
              <a:avLst/>
              <a:gdLst>
                <a:gd name="connsiteX0" fmla="*/ 27534 w 34066"/>
                <a:gd name="connsiteY0" fmla="*/ 28349 h 33442"/>
                <a:gd name="connsiteX1" fmla="*/ 26351 w 34066"/>
                <a:gd name="connsiteY1" fmla="*/ 1805 h 33442"/>
                <a:gd name="connsiteX2" fmla="*/ 6834 w 34066"/>
                <a:gd name="connsiteY2" fmla="*/ 6524 h 33442"/>
                <a:gd name="connsiteX3" fmla="*/ 1511 w 34066"/>
                <a:gd name="connsiteY3" fmla="*/ 25400 h 33442"/>
                <a:gd name="connsiteX4" fmla="*/ 27534 w 34066"/>
                <a:gd name="connsiteY4" fmla="*/ 28349 h 3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6" h="33442">
                  <a:moveTo>
                    <a:pt x="27534" y="28349"/>
                  </a:moveTo>
                  <a:cubicBezTo>
                    <a:pt x="34630" y="20681"/>
                    <a:pt x="38179" y="7114"/>
                    <a:pt x="26351" y="1805"/>
                  </a:cubicBezTo>
                  <a:cubicBezTo>
                    <a:pt x="18071" y="-2324"/>
                    <a:pt x="10974" y="1216"/>
                    <a:pt x="6834" y="6524"/>
                  </a:cubicBezTo>
                  <a:cubicBezTo>
                    <a:pt x="-263" y="10653"/>
                    <a:pt x="-1446" y="19501"/>
                    <a:pt x="1511" y="25400"/>
                  </a:cubicBezTo>
                  <a:cubicBezTo>
                    <a:pt x="6243" y="34248"/>
                    <a:pt x="19845" y="36608"/>
                    <a:pt x="27534" y="283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419" name="Freeform 258">
              <a:extLst>
                <a:ext uri="{FF2B5EF4-FFF2-40B4-BE49-F238E27FC236}">
                  <a16:creationId xmlns:a16="http://schemas.microsoft.com/office/drawing/2014/main" id="{0ECE25CB-1D53-7C41-70BC-C0DF43CCD0F4}"/>
                </a:ext>
              </a:extLst>
            </p:cNvPr>
            <p:cNvSpPr>
              <a:spLocks/>
            </p:cNvSpPr>
            <p:nvPr/>
          </p:nvSpPr>
          <p:spPr>
            <a:xfrm>
              <a:off x="4942977" y="2255151"/>
              <a:ext cx="24639" cy="24807"/>
            </a:xfrm>
            <a:custGeom>
              <a:avLst/>
              <a:gdLst>
                <a:gd name="connsiteX0" fmla="*/ 20108 w 24639"/>
                <a:gd name="connsiteY0" fmla="*/ 20783 h 24807"/>
                <a:gd name="connsiteX1" fmla="*/ 18925 w 24639"/>
                <a:gd name="connsiteY1" fmla="*/ 1318 h 24807"/>
                <a:gd name="connsiteX2" fmla="*/ 4731 w 24639"/>
                <a:gd name="connsiteY2" fmla="*/ 4857 h 24807"/>
                <a:gd name="connsiteX3" fmla="*/ 1183 w 24639"/>
                <a:gd name="connsiteY3" fmla="*/ 18424 h 24807"/>
                <a:gd name="connsiteX4" fmla="*/ 20108 w 24639"/>
                <a:gd name="connsiteY4" fmla="*/ 20783 h 2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9" h="24807">
                  <a:moveTo>
                    <a:pt x="20108" y="20783"/>
                  </a:moveTo>
                  <a:cubicBezTo>
                    <a:pt x="24839" y="15475"/>
                    <a:pt x="27797" y="5447"/>
                    <a:pt x="18925" y="1318"/>
                  </a:cubicBezTo>
                  <a:cubicBezTo>
                    <a:pt x="13011" y="-1632"/>
                    <a:pt x="8280" y="728"/>
                    <a:pt x="4731" y="4857"/>
                  </a:cubicBezTo>
                  <a:cubicBezTo>
                    <a:pt x="0" y="7806"/>
                    <a:pt x="-1183" y="14295"/>
                    <a:pt x="1183" y="18424"/>
                  </a:cubicBezTo>
                  <a:cubicBezTo>
                    <a:pt x="4731" y="25502"/>
                    <a:pt x="14785" y="27272"/>
                    <a:pt x="20108" y="207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420" name="Freeform 259">
              <a:extLst>
                <a:ext uri="{FF2B5EF4-FFF2-40B4-BE49-F238E27FC236}">
                  <a16:creationId xmlns:a16="http://schemas.microsoft.com/office/drawing/2014/main" id="{54A62905-B73A-5A87-4E43-CFA433FA14B5}"/>
                </a:ext>
              </a:extLst>
            </p:cNvPr>
            <p:cNvSpPr>
              <a:spLocks/>
            </p:cNvSpPr>
            <p:nvPr/>
          </p:nvSpPr>
          <p:spPr>
            <a:xfrm>
              <a:off x="4950928" y="2289465"/>
              <a:ext cx="34066" cy="33442"/>
            </a:xfrm>
            <a:custGeom>
              <a:avLst/>
              <a:gdLst>
                <a:gd name="connsiteX0" fmla="*/ 27534 w 34066"/>
                <a:gd name="connsiteY0" fmla="*/ 28349 h 33442"/>
                <a:gd name="connsiteX1" fmla="*/ 26351 w 34066"/>
                <a:gd name="connsiteY1" fmla="*/ 1805 h 33442"/>
                <a:gd name="connsiteX2" fmla="*/ 6834 w 34066"/>
                <a:gd name="connsiteY2" fmla="*/ 6524 h 33442"/>
                <a:gd name="connsiteX3" fmla="*/ 1511 w 34066"/>
                <a:gd name="connsiteY3" fmla="*/ 25400 h 33442"/>
                <a:gd name="connsiteX4" fmla="*/ 27534 w 34066"/>
                <a:gd name="connsiteY4" fmla="*/ 28349 h 3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6" h="33442">
                  <a:moveTo>
                    <a:pt x="27534" y="28349"/>
                  </a:moveTo>
                  <a:cubicBezTo>
                    <a:pt x="34631" y="20681"/>
                    <a:pt x="38179" y="7114"/>
                    <a:pt x="26351" y="1805"/>
                  </a:cubicBezTo>
                  <a:cubicBezTo>
                    <a:pt x="18071" y="-2324"/>
                    <a:pt x="10974" y="1216"/>
                    <a:pt x="6834" y="6524"/>
                  </a:cubicBezTo>
                  <a:cubicBezTo>
                    <a:pt x="-263" y="10653"/>
                    <a:pt x="-1446" y="19501"/>
                    <a:pt x="1511" y="25400"/>
                  </a:cubicBezTo>
                  <a:cubicBezTo>
                    <a:pt x="6243" y="34248"/>
                    <a:pt x="19845" y="36608"/>
                    <a:pt x="27534" y="283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421" name="Graphic 22">
              <a:extLst>
                <a:ext uri="{FF2B5EF4-FFF2-40B4-BE49-F238E27FC236}">
                  <a16:creationId xmlns:a16="http://schemas.microsoft.com/office/drawing/2014/main" id="{5BAD6E5E-53C3-8A17-B210-13C8DCA79F10}"/>
                </a:ext>
              </a:extLst>
            </p:cNvPr>
            <p:cNvGrpSpPr>
              <a:grpSpLocks/>
            </p:cNvGrpSpPr>
            <p:nvPr/>
          </p:nvGrpSpPr>
          <p:grpSpPr>
            <a:xfrm>
              <a:off x="4819740" y="2482168"/>
              <a:ext cx="112781" cy="103000"/>
              <a:chOff x="4819740" y="2482168"/>
              <a:chExt cx="112781" cy="103000"/>
            </a:xfrm>
          </p:grpSpPr>
          <p:sp>
            <p:nvSpPr>
              <p:cNvPr id="422" name="Freeform 261">
                <a:extLst>
                  <a:ext uri="{FF2B5EF4-FFF2-40B4-BE49-F238E27FC236}">
                    <a16:creationId xmlns:a16="http://schemas.microsoft.com/office/drawing/2014/main" id="{8DB70DD8-72ED-0619-43D5-F776EAB1145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19740" y="2482168"/>
                <a:ext cx="112759" cy="103000"/>
              </a:xfrm>
              <a:custGeom>
                <a:avLst/>
                <a:gdLst>
                  <a:gd name="connsiteX0" fmla="*/ 111409 w 112759"/>
                  <a:gd name="connsiteY0" fmla="*/ 53898 h 103000"/>
                  <a:gd name="connsiteX1" fmla="*/ 56408 w 112759"/>
                  <a:gd name="connsiteY1" fmla="*/ 102857 h 103000"/>
                  <a:gd name="connsiteX2" fmla="*/ 1406 w 112759"/>
                  <a:gd name="connsiteY2" fmla="*/ 55668 h 103000"/>
                  <a:gd name="connsiteX3" fmla="*/ 55816 w 112759"/>
                  <a:gd name="connsiteY3" fmla="*/ 220 h 103000"/>
                  <a:gd name="connsiteX4" fmla="*/ 111409 w 112759"/>
                  <a:gd name="connsiteY4" fmla="*/ 53898 h 10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759" h="103000">
                    <a:moveTo>
                      <a:pt x="111409" y="53898"/>
                    </a:moveTo>
                    <a:cubicBezTo>
                      <a:pt x="104904" y="78083"/>
                      <a:pt x="83021" y="105217"/>
                      <a:pt x="56408" y="102857"/>
                    </a:cubicBezTo>
                    <a:cubicBezTo>
                      <a:pt x="34525" y="100498"/>
                      <a:pt x="9094" y="81622"/>
                      <a:pt x="1406" y="55668"/>
                    </a:cubicBezTo>
                    <a:cubicBezTo>
                      <a:pt x="-7465" y="24995"/>
                      <a:pt x="27428" y="1990"/>
                      <a:pt x="55816" y="220"/>
                    </a:cubicBezTo>
                    <a:cubicBezTo>
                      <a:pt x="93075" y="-2729"/>
                      <a:pt x="119097" y="24405"/>
                      <a:pt x="111409" y="53898"/>
                    </a:cubicBezTo>
                    <a:close/>
                  </a:path>
                </a:pathLst>
              </a:custGeom>
              <a:solidFill>
                <a:srgbClr val="E26AA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423" name="Freeform 262">
                <a:extLst>
                  <a:ext uri="{FF2B5EF4-FFF2-40B4-BE49-F238E27FC236}">
                    <a16:creationId xmlns:a16="http://schemas.microsoft.com/office/drawing/2014/main" id="{8D5A33CF-F472-8BFF-66D6-E8E36940F7E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34748" y="2504313"/>
                <a:ext cx="40236" cy="27929"/>
              </a:xfrm>
              <a:custGeom>
                <a:avLst/>
                <a:gdLst>
                  <a:gd name="connsiteX0" fmla="*/ 40216 w 40236"/>
                  <a:gd name="connsiteY0" fmla="*/ 8158 h 27929"/>
                  <a:gd name="connsiteX1" fmla="*/ 26022 w 40236"/>
                  <a:gd name="connsiteY1" fmla="*/ 23495 h 27929"/>
                  <a:gd name="connsiteX2" fmla="*/ 3548 w 40236"/>
                  <a:gd name="connsiteY2" fmla="*/ 23495 h 27929"/>
                  <a:gd name="connsiteX3" fmla="*/ 14194 w 40236"/>
                  <a:gd name="connsiteY3" fmla="*/ 1080 h 27929"/>
                  <a:gd name="connsiteX4" fmla="*/ 40216 w 40236"/>
                  <a:gd name="connsiteY4" fmla="*/ 8158 h 2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36" h="27929">
                    <a:moveTo>
                      <a:pt x="40216" y="8158"/>
                    </a:moveTo>
                    <a:cubicBezTo>
                      <a:pt x="40216" y="12877"/>
                      <a:pt x="32528" y="18186"/>
                      <a:pt x="26022" y="23495"/>
                    </a:cubicBezTo>
                    <a:cubicBezTo>
                      <a:pt x="19517" y="28803"/>
                      <a:pt x="10646" y="29983"/>
                      <a:pt x="3548" y="23495"/>
                    </a:cubicBezTo>
                    <a:cubicBezTo>
                      <a:pt x="-3549" y="17006"/>
                      <a:pt x="0" y="4619"/>
                      <a:pt x="14194" y="1080"/>
                    </a:cubicBezTo>
                    <a:cubicBezTo>
                      <a:pt x="28388" y="-2460"/>
                      <a:pt x="40807" y="3439"/>
                      <a:pt x="40216" y="8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424" name="Freeform 263">
                <a:extLst>
                  <a:ext uri="{FF2B5EF4-FFF2-40B4-BE49-F238E27FC236}">
                    <a16:creationId xmlns:a16="http://schemas.microsoft.com/office/drawing/2014/main" id="{77647A4E-2152-5949-7ED1-EC5655685E7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30017" y="2490056"/>
                <a:ext cx="102504" cy="94522"/>
              </a:xfrm>
              <a:custGeom>
                <a:avLst/>
                <a:gdLst>
                  <a:gd name="connsiteX0" fmla="*/ 81023 w 102504"/>
                  <a:gd name="connsiteY0" fmla="*/ 0 h 94522"/>
                  <a:gd name="connsiteX1" fmla="*/ 82798 w 102504"/>
                  <a:gd name="connsiteY1" fmla="*/ 23595 h 94522"/>
                  <a:gd name="connsiteX2" fmla="*/ 27796 w 102504"/>
                  <a:gd name="connsiteY2" fmla="*/ 74323 h 94522"/>
                  <a:gd name="connsiteX3" fmla="*/ 0 w 102504"/>
                  <a:gd name="connsiteY3" fmla="*/ 64885 h 94522"/>
                  <a:gd name="connsiteX4" fmla="*/ 46130 w 102504"/>
                  <a:gd name="connsiteY4" fmla="*/ 94379 h 94522"/>
                  <a:gd name="connsiteX5" fmla="*/ 101132 w 102504"/>
                  <a:gd name="connsiteY5" fmla="*/ 45420 h 94522"/>
                  <a:gd name="connsiteX6" fmla="*/ 81023 w 102504"/>
                  <a:gd name="connsiteY6" fmla="*/ 0 h 94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504" h="94522">
                    <a:moveTo>
                      <a:pt x="81023" y="0"/>
                    </a:moveTo>
                    <a:cubicBezTo>
                      <a:pt x="83980" y="7078"/>
                      <a:pt x="84572" y="15337"/>
                      <a:pt x="82798" y="23595"/>
                    </a:cubicBezTo>
                    <a:cubicBezTo>
                      <a:pt x="77475" y="48369"/>
                      <a:pt x="56184" y="76683"/>
                      <a:pt x="27796" y="74323"/>
                    </a:cubicBezTo>
                    <a:cubicBezTo>
                      <a:pt x="18925" y="73733"/>
                      <a:pt x="8871" y="70194"/>
                      <a:pt x="0" y="64885"/>
                    </a:cubicBezTo>
                    <a:cubicBezTo>
                      <a:pt x="11828" y="81992"/>
                      <a:pt x="29571" y="93199"/>
                      <a:pt x="46130" y="94379"/>
                    </a:cubicBezTo>
                    <a:cubicBezTo>
                      <a:pt x="72744" y="96738"/>
                      <a:pt x="94035" y="69604"/>
                      <a:pt x="101132" y="45420"/>
                    </a:cubicBezTo>
                    <a:cubicBezTo>
                      <a:pt x="105863" y="27134"/>
                      <a:pt x="98174" y="10028"/>
                      <a:pt x="81023" y="0"/>
                    </a:cubicBezTo>
                    <a:close/>
                  </a:path>
                </a:pathLst>
              </a:custGeom>
              <a:solidFill>
                <a:srgbClr val="BA50A3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</p:grpSp>
      <p:grpSp>
        <p:nvGrpSpPr>
          <p:cNvPr id="57" name="Graphic 22">
            <a:extLst>
              <a:ext uri="{FF2B5EF4-FFF2-40B4-BE49-F238E27FC236}">
                <a16:creationId xmlns:a16="http://schemas.microsoft.com/office/drawing/2014/main" id="{72475B85-6939-2968-96FB-635D936A19DB}"/>
              </a:ext>
            </a:extLst>
          </p:cNvPr>
          <p:cNvGrpSpPr>
            <a:grpSpLocks/>
          </p:cNvGrpSpPr>
          <p:nvPr/>
        </p:nvGrpSpPr>
        <p:grpSpPr>
          <a:xfrm>
            <a:off x="8786453" y="2713772"/>
            <a:ext cx="186206" cy="315505"/>
            <a:chOff x="3873780" y="2278588"/>
            <a:chExt cx="233231" cy="397423"/>
          </a:xfrm>
        </p:grpSpPr>
        <p:sp>
          <p:nvSpPr>
            <p:cNvPr id="384" name="Freeform 436">
              <a:extLst>
                <a:ext uri="{FF2B5EF4-FFF2-40B4-BE49-F238E27FC236}">
                  <a16:creationId xmlns:a16="http://schemas.microsoft.com/office/drawing/2014/main" id="{FF4A93E8-A69A-1436-1DEA-A4E5B4769145}"/>
                </a:ext>
              </a:extLst>
            </p:cNvPr>
            <p:cNvSpPr>
              <a:spLocks/>
            </p:cNvSpPr>
            <p:nvPr/>
          </p:nvSpPr>
          <p:spPr>
            <a:xfrm>
              <a:off x="3873780" y="2278588"/>
              <a:ext cx="232783" cy="396243"/>
            </a:xfrm>
            <a:custGeom>
              <a:avLst/>
              <a:gdLst>
                <a:gd name="connsiteX0" fmla="*/ 208099 w 232783"/>
                <a:gd name="connsiteY0" fmla="*/ 78748 h 396243"/>
                <a:gd name="connsiteX1" fmla="*/ 200410 w 232783"/>
                <a:gd name="connsiteY1" fmla="*/ 46896 h 396243"/>
                <a:gd name="connsiteX2" fmla="*/ 189765 w 232783"/>
                <a:gd name="connsiteY2" fmla="*/ 5605 h 396243"/>
                <a:gd name="connsiteX3" fmla="*/ 182668 w 232783"/>
                <a:gd name="connsiteY3" fmla="*/ 46896 h 396243"/>
                <a:gd name="connsiteX4" fmla="*/ 167883 w 232783"/>
                <a:gd name="connsiteY4" fmla="*/ 63412 h 396243"/>
                <a:gd name="connsiteX5" fmla="*/ 167883 w 232783"/>
                <a:gd name="connsiteY5" fmla="*/ 43356 h 396243"/>
                <a:gd name="connsiteX6" fmla="*/ 159011 w 232783"/>
                <a:gd name="connsiteY6" fmla="*/ 2066 h 396243"/>
                <a:gd name="connsiteX7" fmla="*/ 150140 w 232783"/>
                <a:gd name="connsiteY7" fmla="*/ 49845 h 396243"/>
                <a:gd name="connsiteX8" fmla="*/ 147775 w 232783"/>
                <a:gd name="connsiteY8" fmla="*/ 65771 h 396243"/>
                <a:gd name="connsiteX9" fmla="*/ 135355 w 232783"/>
                <a:gd name="connsiteY9" fmla="*/ 58103 h 396243"/>
                <a:gd name="connsiteX10" fmla="*/ 135946 w 232783"/>
                <a:gd name="connsiteY10" fmla="*/ 41587 h 396243"/>
                <a:gd name="connsiteX11" fmla="*/ 127666 w 232783"/>
                <a:gd name="connsiteY11" fmla="*/ 886 h 396243"/>
                <a:gd name="connsiteX12" fmla="*/ 119387 w 232783"/>
                <a:gd name="connsiteY12" fmla="*/ 47485 h 396243"/>
                <a:gd name="connsiteX13" fmla="*/ 117612 w 232783"/>
                <a:gd name="connsiteY13" fmla="*/ 64002 h 396243"/>
                <a:gd name="connsiteX14" fmla="*/ 109333 w 232783"/>
                <a:gd name="connsiteY14" fmla="*/ 69900 h 396243"/>
                <a:gd name="connsiteX15" fmla="*/ 107559 w 232783"/>
                <a:gd name="connsiteY15" fmla="*/ 42767 h 396243"/>
                <a:gd name="connsiteX16" fmla="*/ 100462 w 232783"/>
                <a:gd name="connsiteY16" fmla="*/ 1476 h 396243"/>
                <a:gd name="connsiteX17" fmla="*/ 93365 w 232783"/>
                <a:gd name="connsiteY17" fmla="*/ 49255 h 396243"/>
                <a:gd name="connsiteX18" fmla="*/ 90407 w 232783"/>
                <a:gd name="connsiteY18" fmla="*/ 69900 h 396243"/>
                <a:gd name="connsiteX19" fmla="*/ 78579 w 232783"/>
                <a:gd name="connsiteY19" fmla="*/ 48075 h 396243"/>
                <a:gd name="connsiteX20" fmla="*/ 71482 w 232783"/>
                <a:gd name="connsiteY20" fmla="*/ 7374 h 396243"/>
                <a:gd name="connsiteX21" fmla="*/ 64385 w 232783"/>
                <a:gd name="connsiteY21" fmla="*/ 55744 h 396243"/>
                <a:gd name="connsiteX22" fmla="*/ 63203 w 232783"/>
                <a:gd name="connsiteY22" fmla="*/ 71670 h 396243"/>
                <a:gd name="connsiteX23" fmla="*/ 52557 w 232783"/>
                <a:gd name="connsiteY23" fmla="*/ 62822 h 396243"/>
                <a:gd name="connsiteX24" fmla="*/ 52557 w 232783"/>
                <a:gd name="connsiteY24" fmla="*/ 43356 h 396243"/>
                <a:gd name="connsiteX25" fmla="*/ 41912 w 232783"/>
                <a:gd name="connsiteY25" fmla="*/ 2066 h 396243"/>
                <a:gd name="connsiteX26" fmla="*/ 31266 w 232783"/>
                <a:gd name="connsiteY26" fmla="*/ 49845 h 396243"/>
                <a:gd name="connsiteX27" fmla="*/ 20029 w 232783"/>
                <a:gd name="connsiteY27" fmla="*/ 84057 h 396243"/>
                <a:gd name="connsiteX28" fmla="*/ 7018 w 232783"/>
                <a:gd name="connsiteY28" fmla="*/ 225625 h 396243"/>
                <a:gd name="connsiteX29" fmla="*/ 25943 w 232783"/>
                <a:gd name="connsiteY29" fmla="*/ 391378 h 396243"/>
                <a:gd name="connsiteX30" fmla="*/ 106967 w 232783"/>
                <a:gd name="connsiteY30" fmla="*/ 391968 h 396243"/>
                <a:gd name="connsiteX31" fmla="*/ 214604 w 232783"/>
                <a:gd name="connsiteY31" fmla="*/ 384890 h 396243"/>
                <a:gd name="connsiteX32" fmla="*/ 218744 w 232783"/>
                <a:gd name="connsiteY32" fmla="*/ 380761 h 396243"/>
                <a:gd name="connsiteX33" fmla="*/ 225250 w 232783"/>
                <a:gd name="connsiteY33" fmla="*/ 301718 h 396243"/>
                <a:gd name="connsiteX34" fmla="*/ 208099 w 232783"/>
                <a:gd name="connsiteY34" fmla="*/ 78748 h 39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2783" h="396243">
                  <a:moveTo>
                    <a:pt x="208099" y="78748"/>
                  </a:moveTo>
                  <a:cubicBezTo>
                    <a:pt x="198045" y="69311"/>
                    <a:pt x="199228" y="61052"/>
                    <a:pt x="200410" y="46896"/>
                  </a:cubicBezTo>
                  <a:cubicBezTo>
                    <a:pt x="201593" y="32739"/>
                    <a:pt x="206324" y="5605"/>
                    <a:pt x="189765" y="5605"/>
                  </a:cubicBezTo>
                  <a:cubicBezTo>
                    <a:pt x="173205" y="5605"/>
                    <a:pt x="181485" y="31559"/>
                    <a:pt x="182668" y="46896"/>
                  </a:cubicBezTo>
                  <a:cubicBezTo>
                    <a:pt x="183259" y="55154"/>
                    <a:pt x="176162" y="83467"/>
                    <a:pt x="167883" y="63412"/>
                  </a:cubicBezTo>
                  <a:cubicBezTo>
                    <a:pt x="165517" y="57513"/>
                    <a:pt x="167291" y="49255"/>
                    <a:pt x="167883" y="43356"/>
                  </a:cubicBezTo>
                  <a:cubicBezTo>
                    <a:pt x="169065" y="29200"/>
                    <a:pt x="172614" y="2066"/>
                    <a:pt x="159011" y="2066"/>
                  </a:cubicBezTo>
                  <a:cubicBezTo>
                    <a:pt x="145409" y="2066"/>
                    <a:pt x="148958" y="33919"/>
                    <a:pt x="150140" y="49845"/>
                  </a:cubicBezTo>
                  <a:cubicBezTo>
                    <a:pt x="150140" y="53974"/>
                    <a:pt x="150732" y="62822"/>
                    <a:pt x="147775" y="65771"/>
                  </a:cubicBezTo>
                  <a:cubicBezTo>
                    <a:pt x="141861" y="72260"/>
                    <a:pt x="137129" y="64592"/>
                    <a:pt x="135355" y="58103"/>
                  </a:cubicBezTo>
                  <a:cubicBezTo>
                    <a:pt x="134172" y="52794"/>
                    <a:pt x="135355" y="46896"/>
                    <a:pt x="135946" y="41587"/>
                  </a:cubicBezTo>
                  <a:cubicBezTo>
                    <a:pt x="137129" y="28610"/>
                    <a:pt x="141269" y="7964"/>
                    <a:pt x="127666" y="886"/>
                  </a:cubicBezTo>
                  <a:cubicBezTo>
                    <a:pt x="114064" y="-6192"/>
                    <a:pt x="118204" y="30969"/>
                    <a:pt x="119387" y="47485"/>
                  </a:cubicBezTo>
                  <a:cubicBezTo>
                    <a:pt x="119387" y="52794"/>
                    <a:pt x="119387" y="58693"/>
                    <a:pt x="117612" y="64002"/>
                  </a:cubicBezTo>
                  <a:cubicBezTo>
                    <a:pt x="115838" y="69311"/>
                    <a:pt x="113473" y="74029"/>
                    <a:pt x="109333" y="69900"/>
                  </a:cubicBezTo>
                  <a:cubicBezTo>
                    <a:pt x="104010" y="65181"/>
                    <a:pt x="106967" y="48665"/>
                    <a:pt x="107559" y="42767"/>
                  </a:cubicBezTo>
                  <a:cubicBezTo>
                    <a:pt x="108150" y="28610"/>
                    <a:pt x="111698" y="1476"/>
                    <a:pt x="100462" y="1476"/>
                  </a:cubicBezTo>
                  <a:cubicBezTo>
                    <a:pt x="89225" y="1476"/>
                    <a:pt x="92182" y="33329"/>
                    <a:pt x="93365" y="49255"/>
                  </a:cubicBezTo>
                  <a:cubicBezTo>
                    <a:pt x="93365" y="54564"/>
                    <a:pt x="93365" y="65181"/>
                    <a:pt x="90407" y="69900"/>
                  </a:cubicBezTo>
                  <a:cubicBezTo>
                    <a:pt x="80353" y="85237"/>
                    <a:pt x="77988" y="53384"/>
                    <a:pt x="78579" y="48075"/>
                  </a:cubicBezTo>
                  <a:cubicBezTo>
                    <a:pt x="79762" y="35098"/>
                    <a:pt x="85085" y="10324"/>
                    <a:pt x="71482" y="7374"/>
                  </a:cubicBezTo>
                  <a:cubicBezTo>
                    <a:pt x="57880" y="4425"/>
                    <a:pt x="63203" y="39227"/>
                    <a:pt x="64385" y="55744"/>
                  </a:cubicBezTo>
                  <a:cubicBezTo>
                    <a:pt x="64385" y="59283"/>
                    <a:pt x="66160" y="69311"/>
                    <a:pt x="63203" y="71670"/>
                  </a:cubicBezTo>
                  <a:cubicBezTo>
                    <a:pt x="58471" y="75799"/>
                    <a:pt x="53740" y="67541"/>
                    <a:pt x="52557" y="62822"/>
                  </a:cubicBezTo>
                  <a:cubicBezTo>
                    <a:pt x="50783" y="56333"/>
                    <a:pt x="51966" y="49255"/>
                    <a:pt x="52557" y="43356"/>
                  </a:cubicBezTo>
                  <a:cubicBezTo>
                    <a:pt x="53740" y="29200"/>
                    <a:pt x="58471" y="2066"/>
                    <a:pt x="41912" y="2066"/>
                  </a:cubicBezTo>
                  <a:cubicBezTo>
                    <a:pt x="25352" y="2066"/>
                    <a:pt x="30083" y="33919"/>
                    <a:pt x="31266" y="49845"/>
                  </a:cubicBezTo>
                  <a:cubicBezTo>
                    <a:pt x="32449" y="65771"/>
                    <a:pt x="20029" y="84057"/>
                    <a:pt x="20029" y="84057"/>
                  </a:cubicBezTo>
                  <a:cubicBezTo>
                    <a:pt x="-15456" y="107652"/>
                    <a:pt x="7018" y="181975"/>
                    <a:pt x="7018" y="225625"/>
                  </a:cubicBezTo>
                  <a:cubicBezTo>
                    <a:pt x="7018" y="259838"/>
                    <a:pt x="-11907" y="378991"/>
                    <a:pt x="25943" y="391378"/>
                  </a:cubicBezTo>
                  <a:cubicBezTo>
                    <a:pt x="47826" y="398457"/>
                    <a:pt x="83902" y="391378"/>
                    <a:pt x="106967" y="391968"/>
                  </a:cubicBezTo>
                  <a:cubicBezTo>
                    <a:pt x="133581" y="393148"/>
                    <a:pt x="192131" y="404355"/>
                    <a:pt x="214604" y="384890"/>
                  </a:cubicBezTo>
                  <a:cubicBezTo>
                    <a:pt x="215787" y="383710"/>
                    <a:pt x="217561" y="381940"/>
                    <a:pt x="218744" y="380761"/>
                  </a:cubicBezTo>
                  <a:cubicBezTo>
                    <a:pt x="234121" y="361295"/>
                    <a:pt x="225841" y="324133"/>
                    <a:pt x="225250" y="301718"/>
                  </a:cubicBezTo>
                  <a:cubicBezTo>
                    <a:pt x="225250" y="257478"/>
                    <a:pt x="250680" y="109422"/>
                    <a:pt x="208099" y="78748"/>
                  </a:cubicBezTo>
                  <a:close/>
                </a:path>
              </a:pathLst>
            </a:custGeom>
            <a:solidFill>
              <a:srgbClr val="F6BD99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385" name="Freeform 437">
              <a:extLst>
                <a:ext uri="{FF2B5EF4-FFF2-40B4-BE49-F238E27FC236}">
                  <a16:creationId xmlns:a16="http://schemas.microsoft.com/office/drawing/2014/main" id="{03D15F70-4F9D-9DE1-984F-493F8695B46C}"/>
                </a:ext>
              </a:extLst>
            </p:cNvPr>
            <p:cNvSpPr>
              <a:spLocks/>
            </p:cNvSpPr>
            <p:nvPr/>
          </p:nvSpPr>
          <p:spPr>
            <a:xfrm>
              <a:off x="3877250" y="2357926"/>
              <a:ext cx="229761" cy="318085"/>
            </a:xfrm>
            <a:custGeom>
              <a:avLst/>
              <a:gdLst>
                <a:gd name="connsiteX0" fmla="*/ 182155 w 229761"/>
                <a:gd name="connsiteY0" fmla="*/ 240076 h 318085"/>
                <a:gd name="connsiteX1" fmla="*/ 173876 w 229761"/>
                <a:gd name="connsiteY1" fmla="*/ 252463 h 318085"/>
                <a:gd name="connsiteX2" fmla="*/ 110594 w 229761"/>
                <a:gd name="connsiteY2" fmla="*/ 271339 h 318085"/>
                <a:gd name="connsiteX3" fmla="*/ 75701 w 229761"/>
                <a:gd name="connsiteY3" fmla="*/ 271339 h 318085"/>
                <a:gd name="connsiteX4" fmla="*/ 38442 w 229761"/>
                <a:gd name="connsiteY4" fmla="*/ 250694 h 318085"/>
                <a:gd name="connsiteX5" fmla="*/ 17151 w 229761"/>
                <a:gd name="connsiteY5" fmla="*/ 189937 h 318085"/>
                <a:gd name="connsiteX6" fmla="*/ 17151 w 229761"/>
                <a:gd name="connsiteY6" fmla="*/ 119743 h 318085"/>
                <a:gd name="connsiteX7" fmla="*/ 0 w 229761"/>
                <a:gd name="connsiteY7" fmla="*/ 96148 h 318085"/>
                <a:gd name="connsiteX8" fmla="*/ 4731 w 229761"/>
                <a:gd name="connsiteY8" fmla="*/ 147467 h 318085"/>
                <a:gd name="connsiteX9" fmla="*/ 23657 w 229761"/>
                <a:gd name="connsiteY9" fmla="*/ 313220 h 318085"/>
                <a:gd name="connsiteX10" fmla="*/ 104680 w 229761"/>
                <a:gd name="connsiteY10" fmla="*/ 313809 h 318085"/>
                <a:gd name="connsiteX11" fmla="*/ 212318 w 229761"/>
                <a:gd name="connsiteY11" fmla="*/ 306731 h 318085"/>
                <a:gd name="connsiteX12" fmla="*/ 216458 w 229761"/>
                <a:gd name="connsiteY12" fmla="*/ 302602 h 318085"/>
                <a:gd name="connsiteX13" fmla="*/ 222963 w 229761"/>
                <a:gd name="connsiteY13" fmla="*/ 223560 h 318085"/>
                <a:gd name="connsiteX14" fmla="*/ 205221 w 229761"/>
                <a:gd name="connsiteY14" fmla="*/ 0 h 318085"/>
                <a:gd name="connsiteX15" fmla="*/ 201081 w 229761"/>
                <a:gd name="connsiteY15" fmla="*/ 89660 h 318085"/>
                <a:gd name="connsiteX16" fmla="*/ 195166 w 229761"/>
                <a:gd name="connsiteY16" fmla="*/ 167522 h 318085"/>
                <a:gd name="connsiteX17" fmla="*/ 182155 w 229761"/>
                <a:gd name="connsiteY17" fmla="*/ 240076 h 31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761" h="318085">
                  <a:moveTo>
                    <a:pt x="182155" y="240076"/>
                  </a:moveTo>
                  <a:cubicBezTo>
                    <a:pt x="179790" y="244205"/>
                    <a:pt x="176833" y="248334"/>
                    <a:pt x="173876" y="252463"/>
                  </a:cubicBezTo>
                  <a:cubicBezTo>
                    <a:pt x="157907" y="271339"/>
                    <a:pt x="133660" y="271339"/>
                    <a:pt x="110594" y="271339"/>
                  </a:cubicBezTo>
                  <a:cubicBezTo>
                    <a:pt x="99357" y="271339"/>
                    <a:pt x="86938" y="270159"/>
                    <a:pt x="75701" y="271339"/>
                  </a:cubicBezTo>
                  <a:cubicBezTo>
                    <a:pt x="60324" y="273109"/>
                    <a:pt x="47313" y="261901"/>
                    <a:pt x="38442" y="250694"/>
                  </a:cubicBezTo>
                  <a:cubicBezTo>
                    <a:pt x="21882" y="231228"/>
                    <a:pt x="13602" y="215302"/>
                    <a:pt x="17151" y="189937"/>
                  </a:cubicBezTo>
                  <a:cubicBezTo>
                    <a:pt x="20108" y="167522"/>
                    <a:pt x="26022" y="141568"/>
                    <a:pt x="17151" y="119743"/>
                  </a:cubicBezTo>
                  <a:cubicBezTo>
                    <a:pt x="13602" y="110895"/>
                    <a:pt x="7097" y="102637"/>
                    <a:pt x="0" y="96148"/>
                  </a:cubicBezTo>
                  <a:cubicBezTo>
                    <a:pt x="1774" y="114434"/>
                    <a:pt x="4731" y="132720"/>
                    <a:pt x="4731" y="147467"/>
                  </a:cubicBezTo>
                  <a:cubicBezTo>
                    <a:pt x="4731" y="181679"/>
                    <a:pt x="-14194" y="300832"/>
                    <a:pt x="23657" y="313220"/>
                  </a:cubicBezTo>
                  <a:cubicBezTo>
                    <a:pt x="45539" y="320298"/>
                    <a:pt x="81615" y="313220"/>
                    <a:pt x="104680" y="313809"/>
                  </a:cubicBezTo>
                  <a:cubicBezTo>
                    <a:pt x="131294" y="314989"/>
                    <a:pt x="189844" y="326197"/>
                    <a:pt x="212318" y="306731"/>
                  </a:cubicBezTo>
                  <a:cubicBezTo>
                    <a:pt x="213500" y="305551"/>
                    <a:pt x="215275" y="303782"/>
                    <a:pt x="216458" y="302602"/>
                  </a:cubicBezTo>
                  <a:cubicBezTo>
                    <a:pt x="231834" y="283136"/>
                    <a:pt x="223554" y="245975"/>
                    <a:pt x="222963" y="223560"/>
                  </a:cubicBezTo>
                  <a:cubicBezTo>
                    <a:pt x="221780" y="178730"/>
                    <a:pt x="247802" y="30673"/>
                    <a:pt x="205221" y="0"/>
                  </a:cubicBezTo>
                  <a:cubicBezTo>
                    <a:pt x="205221" y="0"/>
                    <a:pt x="198124" y="47779"/>
                    <a:pt x="201081" y="89660"/>
                  </a:cubicBezTo>
                  <a:cubicBezTo>
                    <a:pt x="202855" y="115614"/>
                    <a:pt x="199898" y="142158"/>
                    <a:pt x="195166" y="167522"/>
                  </a:cubicBezTo>
                  <a:cubicBezTo>
                    <a:pt x="189844" y="191707"/>
                    <a:pt x="195166" y="217661"/>
                    <a:pt x="182155" y="240076"/>
                  </a:cubicBezTo>
                  <a:close/>
                </a:path>
              </a:pathLst>
            </a:custGeom>
            <a:solidFill>
              <a:srgbClr val="F19C67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386" name="Graphic 22">
              <a:extLst>
                <a:ext uri="{FF2B5EF4-FFF2-40B4-BE49-F238E27FC236}">
                  <a16:creationId xmlns:a16="http://schemas.microsoft.com/office/drawing/2014/main" id="{E65BC435-56C2-3F1D-EE59-136616EDF526}"/>
                </a:ext>
              </a:extLst>
            </p:cNvPr>
            <p:cNvGrpSpPr>
              <a:grpSpLocks/>
            </p:cNvGrpSpPr>
            <p:nvPr/>
          </p:nvGrpSpPr>
          <p:grpSpPr>
            <a:xfrm>
              <a:off x="3915692" y="2281243"/>
              <a:ext cx="144096" cy="85798"/>
              <a:chOff x="3915692" y="2281243"/>
              <a:chExt cx="144096" cy="85798"/>
            </a:xfrm>
            <a:solidFill>
              <a:srgbClr val="F19C67"/>
            </a:solidFill>
          </p:grpSpPr>
          <p:sp>
            <p:nvSpPr>
              <p:cNvPr id="398" name="Freeform 450">
                <a:extLst>
                  <a:ext uri="{FF2B5EF4-FFF2-40B4-BE49-F238E27FC236}">
                    <a16:creationId xmlns:a16="http://schemas.microsoft.com/office/drawing/2014/main" id="{CE031B34-D0FA-3F8B-F2C8-2E85337FD75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915692" y="2281243"/>
                <a:ext cx="24177" cy="82003"/>
              </a:xfrm>
              <a:custGeom>
                <a:avLst/>
                <a:gdLst>
                  <a:gd name="connsiteX0" fmla="*/ 6506 w 24177"/>
                  <a:gd name="connsiteY0" fmla="*/ 30673 h 82003"/>
                  <a:gd name="connsiteX1" fmla="*/ 18334 w 24177"/>
                  <a:gd name="connsiteY1" fmla="*/ 81992 h 82003"/>
                  <a:gd name="connsiteX2" fmla="*/ 22474 w 24177"/>
                  <a:gd name="connsiteY2" fmla="*/ 53678 h 82003"/>
                  <a:gd name="connsiteX3" fmla="*/ 21291 w 24177"/>
                  <a:gd name="connsiteY3" fmla="*/ 69604 h 82003"/>
                  <a:gd name="connsiteX4" fmla="*/ 10645 w 24177"/>
                  <a:gd name="connsiteY4" fmla="*/ 60756 h 82003"/>
                  <a:gd name="connsiteX5" fmla="*/ 10645 w 24177"/>
                  <a:gd name="connsiteY5" fmla="*/ 41291 h 82003"/>
                  <a:gd name="connsiteX6" fmla="*/ 0 w 24177"/>
                  <a:gd name="connsiteY6" fmla="*/ 0 h 82003"/>
                  <a:gd name="connsiteX7" fmla="*/ 6506 w 24177"/>
                  <a:gd name="connsiteY7" fmla="*/ 30673 h 82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177" h="82003">
                    <a:moveTo>
                      <a:pt x="6506" y="30673"/>
                    </a:moveTo>
                    <a:cubicBezTo>
                      <a:pt x="3549" y="57807"/>
                      <a:pt x="9463" y="81992"/>
                      <a:pt x="18334" y="81992"/>
                    </a:cubicBezTo>
                    <a:cubicBezTo>
                      <a:pt x="27205" y="82581"/>
                      <a:pt x="23657" y="61936"/>
                      <a:pt x="22474" y="53678"/>
                    </a:cubicBezTo>
                    <a:cubicBezTo>
                      <a:pt x="22474" y="57217"/>
                      <a:pt x="24248" y="67245"/>
                      <a:pt x="21291" y="69604"/>
                    </a:cubicBezTo>
                    <a:cubicBezTo>
                      <a:pt x="16560" y="73733"/>
                      <a:pt x="11828" y="65475"/>
                      <a:pt x="10645" y="60756"/>
                    </a:cubicBezTo>
                    <a:cubicBezTo>
                      <a:pt x="8871" y="54268"/>
                      <a:pt x="10054" y="47189"/>
                      <a:pt x="10645" y="41291"/>
                    </a:cubicBezTo>
                    <a:cubicBezTo>
                      <a:pt x="11828" y="27134"/>
                      <a:pt x="16560" y="0"/>
                      <a:pt x="0" y="0"/>
                    </a:cubicBezTo>
                    <a:cubicBezTo>
                      <a:pt x="592" y="0"/>
                      <a:pt x="9463" y="3539"/>
                      <a:pt x="6506" y="3067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99" name="Freeform 451">
                <a:extLst>
                  <a:ext uri="{FF2B5EF4-FFF2-40B4-BE49-F238E27FC236}">
                    <a16:creationId xmlns:a16="http://schemas.microsoft.com/office/drawing/2014/main" id="{98F2446C-7B79-A0F3-0010-B056CE5FBDF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945262" y="2287142"/>
                <a:ext cx="22534" cy="78839"/>
              </a:xfrm>
              <a:custGeom>
                <a:avLst/>
                <a:gdLst>
                  <a:gd name="connsiteX0" fmla="*/ 3549 w 22534"/>
                  <a:gd name="connsiteY0" fmla="*/ 32443 h 78839"/>
                  <a:gd name="connsiteX1" fmla="*/ 15968 w 22534"/>
                  <a:gd name="connsiteY1" fmla="*/ 77862 h 78839"/>
                  <a:gd name="connsiteX2" fmla="*/ 21882 w 22534"/>
                  <a:gd name="connsiteY2" fmla="*/ 41881 h 78839"/>
                  <a:gd name="connsiteX3" fmla="*/ 18925 w 22534"/>
                  <a:gd name="connsiteY3" fmla="*/ 62526 h 78839"/>
                  <a:gd name="connsiteX4" fmla="*/ 7097 w 22534"/>
                  <a:gd name="connsiteY4" fmla="*/ 40701 h 78839"/>
                  <a:gd name="connsiteX5" fmla="*/ 0 w 22534"/>
                  <a:gd name="connsiteY5" fmla="*/ 0 h 78839"/>
                  <a:gd name="connsiteX6" fmla="*/ 3549 w 22534"/>
                  <a:gd name="connsiteY6" fmla="*/ 32443 h 78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534" h="78839">
                    <a:moveTo>
                      <a:pt x="3549" y="32443"/>
                    </a:moveTo>
                    <a:cubicBezTo>
                      <a:pt x="-1774" y="51908"/>
                      <a:pt x="6506" y="84941"/>
                      <a:pt x="15968" y="77862"/>
                    </a:cubicBezTo>
                    <a:cubicBezTo>
                      <a:pt x="25431" y="70784"/>
                      <a:pt x="21882" y="41881"/>
                      <a:pt x="21882" y="41881"/>
                    </a:cubicBezTo>
                    <a:cubicBezTo>
                      <a:pt x="21882" y="47189"/>
                      <a:pt x="21882" y="57807"/>
                      <a:pt x="18925" y="62526"/>
                    </a:cubicBezTo>
                    <a:cubicBezTo>
                      <a:pt x="8871" y="77862"/>
                      <a:pt x="6506" y="46010"/>
                      <a:pt x="7097" y="40701"/>
                    </a:cubicBezTo>
                    <a:cubicBezTo>
                      <a:pt x="8280" y="27724"/>
                      <a:pt x="13602" y="2949"/>
                      <a:pt x="0" y="0"/>
                    </a:cubicBezTo>
                    <a:cubicBezTo>
                      <a:pt x="0" y="0"/>
                      <a:pt x="8871" y="12387"/>
                      <a:pt x="3549" y="3244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400" name="Freeform 452">
                <a:extLst>
                  <a:ext uri="{FF2B5EF4-FFF2-40B4-BE49-F238E27FC236}">
                    <a16:creationId xmlns:a16="http://schemas.microsoft.com/office/drawing/2014/main" id="{0450E81D-3131-282E-C9C2-31D991C436E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978776" y="2319584"/>
                <a:ext cx="16207" cy="44793"/>
              </a:xfrm>
              <a:custGeom>
                <a:avLst/>
                <a:gdLst>
                  <a:gd name="connsiteX0" fmla="*/ 3154 w 16207"/>
                  <a:gd name="connsiteY0" fmla="*/ 44240 h 44793"/>
                  <a:gd name="connsiteX1" fmla="*/ 14983 w 16207"/>
                  <a:gd name="connsiteY1" fmla="*/ 7668 h 44793"/>
                  <a:gd name="connsiteX2" fmla="*/ 13208 w 16207"/>
                  <a:gd name="connsiteY2" fmla="*/ 24185 h 44793"/>
                  <a:gd name="connsiteX3" fmla="*/ 4928 w 16207"/>
                  <a:gd name="connsiteY3" fmla="*/ 30083 h 44793"/>
                  <a:gd name="connsiteX4" fmla="*/ 3154 w 16207"/>
                  <a:gd name="connsiteY4" fmla="*/ 2949 h 44793"/>
                  <a:gd name="connsiteX5" fmla="*/ 3154 w 16207"/>
                  <a:gd name="connsiteY5" fmla="*/ 0 h 44793"/>
                  <a:gd name="connsiteX6" fmla="*/ 3154 w 16207"/>
                  <a:gd name="connsiteY6" fmla="*/ 44240 h 44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07" h="44793">
                    <a:moveTo>
                      <a:pt x="3154" y="44240"/>
                    </a:moveTo>
                    <a:cubicBezTo>
                      <a:pt x="9660" y="47779"/>
                      <a:pt x="19714" y="34212"/>
                      <a:pt x="14983" y="7668"/>
                    </a:cubicBezTo>
                    <a:cubicBezTo>
                      <a:pt x="14983" y="12977"/>
                      <a:pt x="14983" y="18876"/>
                      <a:pt x="13208" y="24185"/>
                    </a:cubicBezTo>
                    <a:cubicBezTo>
                      <a:pt x="11434" y="29493"/>
                      <a:pt x="9068" y="34212"/>
                      <a:pt x="4928" y="30083"/>
                    </a:cubicBezTo>
                    <a:cubicBezTo>
                      <a:pt x="-394" y="25364"/>
                      <a:pt x="2563" y="8848"/>
                      <a:pt x="3154" y="2949"/>
                    </a:cubicBezTo>
                    <a:cubicBezTo>
                      <a:pt x="3154" y="1770"/>
                      <a:pt x="3154" y="1180"/>
                      <a:pt x="3154" y="0"/>
                    </a:cubicBezTo>
                    <a:cubicBezTo>
                      <a:pt x="3154" y="0"/>
                      <a:pt x="-3943" y="40701"/>
                      <a:pt x="3154" y="44240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401" name="Freeform 453">
                <a:extLst>
                  <a:ext uri="{FF2B5EF4-FFF2-40B4-BE49-F238E27FC236}">
                    <a16:creationId xmlns:a16="http://schemas.microsoft.com/office/drawing/2014/main" id="{19636721-5D66-21D7-ACB0-2CD10A313E5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03789" y="2287732"/>
                <a:ext cx="20985" cy="76092"/>
              </a:xfrm>
              <a:custGeom>
                <a:avLst/>
                <a:gdLst>
                  <a:gd name="connsiteX0" fmla="*/ 13626 w 20985"/>
                  <a:gd name="connsiteY0" fmla="*/ 76093 h 76092"/>
                  <a:gd name="connsiteX1" fmla="*/ 20723 w 20985"/>
                  <a:gd name="connsiteY1" fmla="*/ 50729 h 76092"/>
                  <a:gd name="connsiteX2" fmla="*/ 20723 w 20985"/>
                  <a:gd name="connsiteY2" fmla="*/ 50729 h 76092"/>
                  <a:gd name="connsiteX3" fmla="*/ 18357 w 20985"/>
                  <a:gd name="connsiteY3" fmla="*/ 57807 h 76092"/>
                  <a:gd name="connsiteX4" fmla="*/ 5938 w 20985"/>
                  <a:gd name="connsiteY4" fmla="*/ 50139 h 76092"/>
                  <a:gd name="connsiteX5" fmla="*/ 6529 w 20985"/>
                  <a:gd name="connsiteY5" fmla="*/ 33622 h 76092"/>
                  <a:gd name="connsiteX6" fmla="*/ 7712 w 20985"/>
                  <a:gd name="connsiteY6" fmla="*/ 8258 h 76092"/>
                  <a:gd name="connsiteX7" fmla="*/ 5346 w 20985"/>
                  <a:gd name="connsiteY7" fmla="*/ 0 h 76092"/>
                  <a:gd name="connsiteX8" fmla="*/ 5346 w 20985"/>
                  <a:gd name="connsiteY8" fmla="*/ 0 h 76092"/>
                  <a:gd name="connsiteX9" fmla="*/ 1207 w 20985"/>
                  <a:gd name="connsiteY9" fmla="*/ 43650 h 76092"/>
                  <a:gd name="connsiteX10" fmla="*/ 13626 w 20985"/>
                  <a:gd name="connsiteY10" fmla="*/ 76093 h 76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985" h="76092">
                    <a:moveTo>
                      <a:pt x="13626" y="76093"/>
                    </a:moveTo>
                    <a:cubicBezTo>
                      <a:pt x="23089" y="75503"/>
                      <a:pt x="20723" y="50729"/>
                      <a:pt x="20723" y="50729"/>
                    </a:cubicBezTo>
                    <a:lnTo>
                      <a:pt x="20723" y="50729"/>
                    </a:lnTo>
                    <a:cubicBezTo>
                      <a:pt x="20723" y="53678"/>
                      <a:pt x="19540" y="56037"/>
                      <a:pt x="18357" y="57807"/>
                    </a:cubicBezTo>
                    <a:cubicBezTo>
                      <a:pt x="12443" y="64296"/>
                      <a:pt x="7712" y="56627"/>
                      <a:pt x="5938" y="50139"/>
                    </a:cubicBezTo>
                    <a:cubicBezTo>
                      <a:pt x="4755" y="44830"/>
                      <a:pt x="5938" y="38931"/>
                      <a:pt x="6529" y="33622"/>
                    </a:cubicBezTo>
                    <a:cubicBezTo>
                      <a:pt x="7121" y="26544"/>
                      <a:pt x="8895" y="16516"/>
                      <a:pt x="7712" y="8258"/>
                    </a:cubicBezTo>
                    <a:lnTo>
                      <a:pt x="5346" y="0"/>
                    </a:lnTo>
                    <a:lnTo>
                      <a:pt x="5346" y="0"/>
                    </a:lnTo>
                    <a:cubicBezTo>
                      <a:pt x="5346" y="1180"/>
                      <a:pt x="5346" y="27134"/>
                      <a:pt x="1207" y="43650"/>
                    </a:cubicBezTo>
                    <a:cubicBezTo>
                      <a:pt x="-2933" y="60166"/>
                      <a:pt x="4164" y="76093"/>
                      <a:pt x="13626" y="7609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402" name="Freeform 454">
                <a:extLst>
                  <a:ext uri="{FF2B5EF4-FFF2-40B4-BE49-F238E27FC236}">
                    <a16:creationId xmlns:a16="http://schemas.microsoft.com/office/drawing/2014/main" id="{6B8E0C10-5965-281F-2A63-8FAD7930A46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37239" y="2308377"/>
                <a:ext cx="22549" cy="58664"/>
              </a:xfrm>
              <a:custGeom>
                <a:avLst/>
                <a:gdLst>
                  <a:gd name="connsiteX0" fmla="*/ 284 w 22549"/>
                  <a:gd name="connsiteY0" fmla="*/ 39521 h 58664"/>
                  <a:gd name="connsiteX1" fmla="*/ 16844 w 22549"/>
                  <a:gd name="connsiteY1" fmla="*/ 58397 h 58664"/>
                  <a:gd name="connsiteX2" fmla="*/ 18026 w 22549"/>
                  <a:gd name="connsiteY2" fmla="*/ 0 h 58664"/>
                  <a:gd name="connsiteX3" fmla="*/ 18026 w 22549"/>
                  <a:gd name="connsiteY3" fmla="*/ 0 h 58664"/>
                  <a:gd name="connsiteX4" fmla="*/ 20392 w 22549"/>
                  <a:gd name="connsiteY4" fmla="*/ 17106 h 58664"/>
                  <a:gd name="connsiteX5" fmla="*/ 5607 w 22549"/>
                  <a:gd name="connsiteY5" fmla="*/ 33622 h 58664"/>
                  <a:gd name="connsiteX6" fmla="*/ 5607 w 22549"/>
                  <a:gd name="connsiteY6" fmla="*/ 13567 h 58664"/>
                  <a:gd name="connsiteX7" fmla="*/ 6198 w 22549"/>
                  <a:gd name="connsiteY7" fmla="*/ 4129 h 58664"/>
                  <a:gd name="connsiteX8" fmla="*/ 6198 w 22549"/>
                  <a:gd name="connsiteY8" fmla="*/ 4129 h 58664"/>
                  <a:gd name="connsiteX9" fmla="*/ 284 w 22549"/>
                  <a:gd name="connsiteY9" fmla="*/ 39521 h 5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549" h="58664">
                    <a:moveTo>
                      <a:pt x="284" y="39521"/>
                    </a:moveTo>
                    <a:cubicBezTo>
                      <a:pt x="2058" y="53088"/>
                      <a:pt x="12112" y="60166"/>
                      <a:pt x="16844" y="58397"/>
                    </a:cubicBezTo>
                    <a:cubicBezTo>
                      <a:pt x="21575" y="57217"/>
                      <a:pt x="26306" y="21235"/>
                      <a:pt x="18026" y="0"/>
                    </a:cubicBezTo>
                    <a:lnTo>
                      <a:pt x="18026" y="0"/>
                    </a:lnTo>
                    <a:cubicBezTo>
                      <a:pt x="18618" y="5899"/>
                      <a:pt x="19801" y="12387"/>
                      <a:pt x="20392" y="17106"/>
                    </a:cubicBezTo>
                    <a:cubicBezTo>
                      <a:pt x="20984" y="25364"/>
                      <a:pt x="13886" y="53678"/>
                      <a:pt x="5607" y="33622"/>
                    </a:cubicBezTo>
                    <a:cubicBezTo>
                      <a:pt x="3241" y="27724"/>
                      <a:pt x="5015" y="19466"/>
                      <a:pt x="5607" y="13567"/>
                    </a:cubicBezTo>
                    <a:cubicBezTo>
                      <a:pt x="5607" y="10618"/>
                      <a:pt x="6198" y="7078"/>
                      <a:pt x="6198" y="4129"/>
                    </a:cubicBezTo>
                    <a:lnTo>
                      <a:pt x="6198" y="4129"/>
                    </a:lnTo>
                    <a:cubicBezTo>
                      <a:pt x="5607" y="4719"/>
                      <a:pt x="-1490" y="25954"/>
                      <a:pt x="284" y="39521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grpSp>
          <p:nvGrpSpPr>
            <p:cNvPr id="387" name="Graphic 22">
              <a:extLst>
                <a:ext uri="{FF2B5EF4-FFF2-40B4-BE49-F238E27FC236}">
                  <a16:creationId xmlns:a16="http://schemas.microsoft.com/office/drawing/2014/main" id="{D26B09C3-52FC-623C-FCF7-2FE3792DC4EB}"/>
                </a:ext>
              </a:extLst>
            </p:cNvPr>
            <p:cNvGrpSpPr>
              <a:grpSpLocks/>
            </p:cNvGrpSpPr>
            <p:nvPr/>
          </p:nvGrpSpPr>
          <p:grpSpPr>
            <a:xfrm>
              <a:off x="3924671" y="2434355"/>
              <a:ext cx="138924" cy="211583"/>
              <a:chOff x="3924671" y="2434355"/>
              <a:chExt cx="138924" cy="211583"/>
            </a:xfrm>
            <a:solidFill>
              <a:srgbClr val="54BCE8"/>
            </a:solidFill>
          </p:grpSpPr>
          <p:sp>
            <p:nvSpPr>
              <p:cNvPr id="394" name="Freeform 446">
                <a:extLst>
                  <a:ext uri="{FF2B5EF4-FFF2-40B4-BE49-F238E27FC236}">
                    <a16:creationId xmlns:a16="http://schemas.microsoft.com/office/drawing/2014/main" id="{14D8B4CD-ACC7-D15C-337A-DE617BE8A13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25658" y="2463480"/>
                <a:ext cx="28538" cy="27796"/>
              </a:xfrm>
              <a:custGeom>
                <a:avLst/>
                <a:gdLst>
                  <a:gd name="connsiteX0" fmla="*/ 28425 w 28538"/>
                  <a:gd name="connsiteY0" fmla="*/ 13599 h 27796"/>
                  <a:gd name="connsiteX1" fmla="*/ 14231 w 28538"/>
                  <a:gd name="connsiteY1" fmla="*/ 27756 h 27796"/>
                  <a:gd name="connsiteX2" fmla="*/ 37 w 28538"/>
                  <a:gd name="connsiteY2" fmla="*/ 14189 h 27796"/>
                  <a:gd name="connsiteX3" fmla="*/ 14231 w 28538"/>
                  <a:gd name="connsiteY3" fmla="*/ 32 h 27796"/>
                  <a:gd name="connsiteX4" fmla="*/ 28425 w 28538"/>
                  <a:gd name="connsiteY4" fmla="*/ 13599 h 27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38" h="27796">
                    <a:moveTo>
                      <a:pt x="28425" y="13599"/>
                    </a:moveTo>
                    <a:cubicBezTo>
                      <a:pt x="29608" y="21857"/>
                      <a:pt x="21328" y="27166"/>
                      <a:pt x="14231" y="27756"/>
                    </a:cubicBezTo>
                    <a:cubicBezTo>
                      <a:pt x="5952" y="28346"/>
                      <a:pt x="-554" y="22447"/>
                      <a:pt x="37" y="14189"/>
                    </a:cubicBezTo>
                    <a:cubicBezTo>
                      <a:pt x="629" y="7110"/>
                      <a:pt x="5952" y="-558"/>
                      <a:pt x="14231" y="32"/>
                    </a:cubicBezTo>
                    <a:cubicBezTo>
                      <a:pt x="20737" y="622"/>
                      <a:pt x="27242" y="7110"/>
                      <a:pt x="28425" y="1359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95" name="Freeform 447">
                <a:extLst>
                  <a:ext uri="{FF2B5EF4-FFF2-40B4-BE49-F238E27FC236}">
                    <a16:creationId xmlns:a16="http://schemas.microsoft.com/office/drawing/2014/main" id="{AFFFFE7E-F5CB-FA05-1F5C-AAE3B3A7A3D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924671" y="2612191"/>
                <a:ext cx="37597" cy="33747"/>
              </a:xfrm>
              <a:custGeom>
                <a:avLst/>
                <a:gdLst>
                  <a:gd name="connsiteX0" fmla="*/ 28280 w 37597"/>
                  <a:gd name="connsiteY0" fmla="*/ 27692 h 33747"/>
                  <a:gd name="connsiteX1" fmla="*/ 2849 w 37597"/>
                  <a:gd name="connsiteY1" fmla="*/ 30051 h 33747"/>
                  <a:gd name="connsiteX2" fmla="*/ 11129 w 37597"/>
                  <a:gd name="connsiteY2" fmla="*/ 6456 h 33747"/>
                  <a:gd name="connsiteX3" fmla="*/ 36560 w 37597"/>
                  <a:gd name="connsiteY3" fmla="*/ 4097 h 33747"/>
                  <a:gd name="connsiteX4" fmla="*/ 28280 w 37597"/>
                  <a:gd name="connsiteY4" fmla="*/ 27692 h 33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97" h="33747">
                    <a:moveTo>
                      <a:pt x="28280" y="27692"/>
                    </a:moveTo>
                    <a:cubicBezTo>
                      <a:pt x="19408" y="35950"/>
                      <a:pt x="7580" y="34770"/>
                      <a:pt x="2849" y="30051"/>
                    </a:cubicBezTo>
                    <a:cubicBezTo>
                      <a:pt x="-3065" y="24152"/>
                      <a:pt x="484" y="13535"/>
                      <a:pt x="11129" y="6456"/>
                    </a:cubicBezTo>
                    <a:cubicBezTo>
                      <a:pt x="20000" y="-32"/>
                      <a:pt x="33011" y="-2981"/>
                      <a:pt x="36560" y="4097"/>
                    </a:cubicBezTo>
                    <a:cubicBezTo>
                      <a:pt x="39517" y="9406"/>
                      <a:pt x="35968" y="20613"/>
                      <a:pt x="28280" y="27692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96" name="Freeform 448">
                <a:extLst>
                  <a:ext uri="{FF2B5EF4-FFF2-40B4-BE49-F238E27FC236}">
                    <a16:creationId xmlns:a16="http://schemas.microsoft.com/office/drawing/2014/main" id="{48EA1A0E-9F2D-9D88-4B2A-B9F49A0CFFF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931574" y="2434355"/>
                <a:ext cx="38042" cy="36430"/>
              </a:xfrm>
              <a:custGeom>
                <a:avLst/>
                <a:gdLst>
                  <a:gd name="connsiteX0" fmla="*/ 37937 w 38042"/>
                  <a:gd name="connsiteY0" fmla="*/ 17949 h 36430"/>
                  <a:gd name="connsiteX1" fmla="*/ 19011 w 38042"/>
                  <a:gd name="connsiteY1" fmla="*/ 36235 h 36430"/>
                  <a:gd name="connsiteX2" fmla="*/ 86 w 38042"/>
                  <a:gd name="connsiteY2" fmla="*/ 18539 h 36430"/>
                  <a:gd name="connsiteX3" fmla="*/ 19011 w 38042"/>
                  <a:gd name="connsiteY3" fmla="*/ 253 h 36430"/>
                  <a:gd name="connsiteX4" fmla="*/ 37937 w 38042"/>
                  <a:gd name="connsiteY4" fmla="*/ 17949 h 36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42" h="36430">
                    <a:moveTo>
                      <a:pt x="37937" y="17949"/>
                    </a:moveTo>
                    <a:cubicBezTo>
                      <a:pt x="36754" y="27387"/>
                      <a:pt x="29657" y="38005"/>
                      <a:pt x="19011" y="36235"/>
                    </a:cubicBezTo>
                    <a:cubicBezTo>
                      <a:pt x="10732" y="35056"/>
                      <a:pt x="1269" y="27387"/>
                      <a:pt x="86" y="18539"/>
                    </a:cubicBezTo>
                    <a:cubicBezTo>
                      <a:pt x="-1097" y="8512"/>
                      <a:pt x="10140" y="2023"/>
                      <a:pt x="19011" y="253"/>
                    </a:cubicBezTo>
                    <a:cubicBezTo>
                      <a:pt x="30248" y="-1516"/>
                      <a:pt x="39119" y="6152"/>
                      <a:pt x="37937" y="1794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97" name="Freeform 449">
                <a:extLst>
                  <a:ext uri="{FF2B5EF4-FFF2-40B4-BE49-F238E27FC236}">
                    <a16:creationId xmlns:a16="http://schemas.microsoft.com/office/drawing/2014/main" id="{45D007B7-6F97-D9B2-1BAA-3859800FCCF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41511" y="2592658"/>
                <a:ext cx="22084" cy="23204"/>
              </a:xfrm>
              <a:custGeom>
                <a:avLst/>
                <a:gdLst>
                  <a:gd name="connsiteX0" fmla="*/ 10798 w 22084"/>
                  <a:gd name="connsiteY0" fmla="*/ 23039 h 23204"/>
                  <a:gd name="connsiteX1" fmla="*/ 152 w 22084"/>
                  <a:gd name="connsiteY1" fmla="*/ 11242 h 23204"/>
                  <a:gd name="connsiteX2" fmla="*/ 11389 w 22084"/>
                  <a:gd name="connsiteY2" fmla="*/ 35 h 23204"/>
                  <a:gd name="connsiteX3" fmla="*/ 22035 w 22084"/>
                  <a:gd name="connsiteY3" fmla="*/ 11832 h 23204"/>
                  <a:gd name="connsiteX4" fmla="*/ 10798 w 22084"/>
                  <a:gd name="connsiteY4" fmla="*/ 23039 h 23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84" h="23204">
                    <a:moveTo>
                      <a:pt x="10798" y="23039"/>
                    </a:moveTo>
                    <a:cubicBezTo>
                      <a:pt x="4884" y="22450"/>
                      <a:pt x="-1030" y="17731"/>
                      <a:pt x="152" y="11242"/>
                    </a:cubicBezTo>
                    <a:cubicBezTo>
                      <a:pt x="1335" y="5933"/>
                      <a:pt x="6066" y="624"/>
                      <a:pt x="11389" y="35"/>
                    </a:cubicBezTo>
                    <a:cubicBezTo>
                      <a:pt x="17303" y="-555"/>
                      <a:pt x="21443" y="6523"/>
                      <a:pt x="22035" y="11832"/>
                    </a:cubicBezTo>
                    <a:cubicBezTo>
                      <a:pt x="22626" y="18910"/>
                      <a:pt x="17895" y="24219"/>
                      <a:pt x="10798" y="2303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sp>
          <p:nvSpPr>
            <p:cNvPr id="388" name="Freeform 440">
              <a:extLst>
                <a:ext uri="{FF2B5EF4-FFF2-40B4-BE49-F238E27FC236}">
                  <a16:creationId xmlns:a16="http://schemas.microsoft.com/office/drawing/2014/main" id="{480DBAE0-8282-4E76-E653-D401EF55BDDC}"/>
                </a:ext>
              </a:extLst>
            </p:cNvPr>
            <p:cNvSpPr>
              <a:spLocks/>
            </p:cNvSpPr>
            <p:nvPr/>
          </p:nvSpPr>
          <p:spPr>
            <a:xfrm>
              <a:off x="3906398" y="2382610"/>
              <a:ext cx="95735" cy="27838"/>
            </a:xfrm>
            <a:custGeom>
              <a:avLst/>
              <a:gdLst>
                <a:gd name="connsiteX0" fmla="*/ 95049 w 95735"/>
                <a:gd name="connsiteY0" fmla="*/ 15427 h 27838"/>
                <a:gd name="connsiteX1" fmla="*/ 49510 w 95735"/>
                <a:gd name="connsiteY1" fmla="*/ 26634 h 27838"/>
                <a:gd name="connsiteX2" fmla="*/ 1605 w 95735"/>
                <a:gd name="connsiteY2" fmla="*/ 18376 h 27838"/>
                <a:gd name="connsiteX3" fmla="*/ 47144 w 95735"/>
                <a:gd name="connsiteY3" fmla="*/ 90 h 27838"/>
                <a:gd name="connsiteX4" fmla="*/ 95049 w 95735"/>
                <a:gd name="connsiteY4" fmla="*/ 15427 h 2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35" h="27838">
                  <a:moveTo>
                    <a:pt x="95049" y="15427"/>
                  </a:moveTo>
                  <a:cubicBezTo>
                    <a:pt x="90317" y="20146"/>
                    <a:pt x="69618" y="23685"/>
                    <a:pt x="49510" y="26634"/>
                  </a:cubicBezTo>
                  <a:cubicBezTo>
                    <a:pt x="29402" y="29584"/>
                    <a:pt x="9294" y="27224"/>
                    <a:pt x="1605" y="18376"/>
                  </a:cubicBezTo>
                  <a:cubicBezTo>
                    <a:pt x="-6083" y="9528"/>
                    <a:pt x="14617" y="-1089"/>
                    <a:pt x="47144" y="90"/>
                  </a:cubicBezTo>
                  <a:cubicBezTo>
                    <a:pt x="79672" y="1860"/>
                    <a:pt x="99780" y="10708"/>
                    <a:pt x="95049" y="15427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389" name="Freeform 441">
              <a:extLst>
                <a:ext uri="{FF2B5EF4-FFF2-40B4-BE49-F238E27FC236}">
                  <a16:creationId xmlns:a16="http://schemas.microsoft.com/office/drawing/2014/main" id="{DC2FE660-0B30-9315-2582-1064B1F154CE}"/>
                </a:ext>
              </a:extLst>
            </p:cNvPr>
            <p:cNvSpPr>
              <a:spLocks/>
            </p:cNvSpPr>
            <p:nvPr/>
          </p:nvSpPr>
          <p:spPr>
            <a:xfrm>
              <a:off x="4018448" y="2385003"/>
              <a:ext cx="25950" cy="22722"/>
            </a:xfrm>
            <a:custGeom>
              <a:avLst/>
              <a:gdLst>
                <a:gd name="connsiteX0" fmla="*/ 25581 w 25950"/>
                <a:gd name="connsiteY0" fmla="*/ 15983 h 22722"/>
                <a:gd name="connsiteX1" fmla="*/ 12570 w 25950"/>
                <a:gd name="connsiteY1" fmla="*/ 22471 h 22722"/>
                <a:gd name="connsiteX2" fmla="*/ 150 w 25950"/>
                <a:gd name="connsiteY2" fmla="*/ 13034 h 22722"/>
                <a:gd name="connsiteX3" fmla="*/ 13753 w 25950"/>
                <a:gd name="connsiteY3" fmla="*/ 646 h 22722"/>
                <a:gd name="connsiteX4" fmla="*/ 25581 w 25950"/>
                <a:gd name="connsiteY4" fmla="*/ 15983 h 2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50" h="22722">
                  <a:moveTo>
                    <a:pt x="25581" y="15983"/>
                  </a:moveTo>
                  <a:cubicBezTo>
                    <a:pt x="23807" y="19522"/>
                    <a:pt x="17893" y="21292"/>
                    <a:pt x="12570" y="22471"/>
                  </a:cubicBezTo>
                  <a:cubicBezTo>
                    <a:pt x="7247" y="23651"/>
                    <a:pt x="1925" y="20702"/>
                    <a:pt x="150" y="13034"/>
                  </a:cubicBezTo>
                  <a:cubicBezTo>
                    <a:pt x="-1033" y="5365"/>
                    <a:pt x="4882" y="-2303"/>
                    <a:pt x="13753" y="646"/>
                  </a:cubicBezTo>
                  <a:cubicBezTo>
                    <a:pt x="22624" y="3596"/>
                    <a:pt x="27355" y="12444"/>
                    <a:pt x="25581" y="159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390" name="Graphic 22">
              <a:extLst>
                <a:ext uri="{FF2B5EF4-FFF2-40B4-BE49-F238E27FC236}">
                  <a16:creationId xmlns:a16="http://schemas.microsoft.com/office/drawing/2014/main" id="{74A02AE9-A20D-1F13-A9B1-E3922F995D5F}"/>
                </a:ext>
              </a:extLst>
            </p:cNvPr>
            <p:cNvGrpSpPr>
              <a:grpSpLocks/>
            </p:cNvGrpSpPr>
            <p:nvPr/>
          </p:nvGrpSpPr>
          <p:grpSpPr>
            <a:xfrm>
              <a:off x="3931661" y="2497045"/>
              <a:ext cx="103803" cy="94624"/>
              <a:chOff x="3931661" y="2497045"/>
              <a:chExt cx="103803" cy="94624"/>
            </a:xfrm>
          </p:grpSpPr>
          <p:sp>
            <p:nvSpPr>
              <p:cNvPr id="391" name="Freeform 443">
                <a:extLst>
                  <a:ext uri="{FF2B5EF4-FFF2-40B4-BE49-F238E27FC236}">
                    <a16:creationId xmlns:a16="http://schemas.microsoft.com/office/drawing/2014/main" id="{CC07899E-F8BB-956F-97FB-A8F20724B62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931661" y="2497045"/>
                <a:ext cx="103151" cy="94624"/>
              </a:xfrm>
              <a:custGeom>
                <a:avLst/>
                <a:gdLst>
                  <a:gd name="connsiteX0" fmla="*/ 101722 w 103151"/>
                  <a:gd name="connsiteY0" fmla="*/ 49638 h 94624"/>
                  <a:gd name="connsiteX1" fmla="*/ 51452 w 103151"/>
                  <a:gd name="connsiteY1" fmla="*/ 94468 h 94624"/>
                  <a:gd name="connsiteX2" fmla="*/ 1182 w 103151"/>
                  <a:gd name="connsiteY2" fmla="*/ 50818 h 94624"/>
                  <a:gd name="connsiteX3" fmla="*/ 50861 w 103151"/>
                  <a:gd name="connsiteY3" fmla="*/ 89 h 94624"/>
                  <a:gd name="connsiteX4" fmla="*/ 101722 w 103151"/>
                  <a:gd name="connsiteY4" fmla="*/ 49638 h 94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151" h="94624">
                    <a:moveTo>
                      <a:pt x="101722" y="49638"/>
                    </a:moveTo>
                    <a:cubicBezTo>
                      <a:pt x="95808" y="72053"/>
                      <a:pt x="76292" y="96828"/>
                      <a:pt x="51452" y="94468"/>
                    </a:cubicBezTo>
                    <a:cubicBezTo>
                      <a:pt x="31936" y="92699"/>
                      <a:pt x="8279" y="75003"/>
                      <a:pt x="1182" y="50818"/>
                    </a:cubicBezTo>
                    <a:cubicBezTo>
                      <a:pt x="-6506" y="23094"/>
                      <a:pt x="24839" y="1859"/>
                      <a:pt x="50861" y="89"/>
                    </a:cubicBezTo>
                    <a:cubicBezTo>
                      <a:pt x="85163" y="-1680"/>
                      <a:pt x="109411" y="23094"/>
                      <a:pt x="101722" y="49638"/>
                    </a:cubicBezTo>
                    <a:close/>
                  </a:path>
                </a:pathLst>
              </a:custGeom>
              <a:solidFill>
                <a:srgbClr val="E26AA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92" name="Freeform 444">
                <a:extLst>
                  <a:ext uri="{FF2B5EF4-FFF2-40B4-BE49-F238E27FC236}">
                    <a16:creationId xmlns:a16="http://schemas.microsoft.com/office/drawing/2014/main" id="{F3AFCD94-0060-DE95-628D-A5666F3F58B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945480" y="2517800"/>
                <a:ext cx="37041" cy="25209"/>
              </a:xfrm>
              <a:custGeom>
                <a:avLst/>
                <a:gdLst>
                  <a:gd name="connsiteX0" fmla="*/ 37041 w 37041"/>
                  <a:gd name="connsiteY0" fmla="*/ 7059 h 25209"/>
                  <a:gd name="connsiteX1" fmla="*/ 24030 w 37041"/>
                  <a:gd name="connsiteY1" fmla="*/ 21215 h 25209"/>
                  <a:gd name="connsiteX2" fmla="*/ 3331 w 37041"/>
                  <a:gd name="connsiteY2" fmla="*/ 21215 h 25209"/>
                  <a:gd name="connsiteX3" fmla="*/ 12793 w 37041"/>
                  <a:gd name="connsiteY3" fmla="*/ 1160 h 25209"/>
                  <a:gd name="connsiteX4" fmla="*/ 37041 w 37041"/>
                  <a:gd name="connsiteY4" fmla="*/ 7059 h 25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41" h="25209">
                    <a:moveTo>
                      <a:pt x="37041" y="7059"/>
                    </a:moveTo>
                    <a:cubicBezTo>
                      <a:pt x="37041" y="11188"/>
                      <a:pt x="29945" y="16496"/>
                      <a:pt x="24030" y="21215"/>
                    </a:cubicBezTo>
                    <a:cubicBezTo>
                      <a:pt x="18116" y="25934"/>
                      <a:pt x="9836" y="27114"/>
                      <a:pt x="3331" y="21215"/>
                    </a:cubicBezTo>
                    <a:cubicBezTo>
                      <a:pt x="-3175" y="15317"/>
                      <a:pt x="-218" y="4109"/>
                      <a:pt x="12793" y="1160"/>
                    </a:cubicBezTo>
                    <a:cubicBezTo>
                      <a:pt x="25805" y="-2379"/>
                      <a:pt x="37041" y="2929"/>
                      <a:pt x="37041" y="70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93" name="Freeform 445">
                <a:extLst>
                  <a:ext uri="{FF2B5EF4-FFF2-40B4-BE49-F238E27FC236}">
                    <a16:creationId xmlns:a16="http://schemas.microsoft.com/office/drawing/2014/main" id="{822A91A6-E18A-A4CA-A943-42A4B437426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941714" y="2504803"/>
                <a:ext cx="93750" cy="86866"/>
              </a:xfrm>
              <a:custGeom>
                <a:avLst/>
                <a:gdLst>
                  <a:gd name="connsiteX0" fmla="*/ 73927 w 93750"/>
                  <a:gd name="connsiteY0" fmla="*/ 0 h 86866"/>
                  <a:gd name="connsiteX1" fmla="*/ 75701 w 93750"/>
                  <a:gd name="connsiteY1" fmla="*/ 21825 h 86866"/>
                  <a:gd name="connsiteX2" fmla="*/ 25431 w 93750"/>
                  <a:gd name="connsiteY2" fmla="*/ 68425 h 86866"/>
                  <a:gd name="connsiteX3" fmla="*/ 0 w 93750"/>
                  <a:gd name="connsiteY3" fmla="*/ 59577 h 86866"/>
                  <a:gd name="connsiteX4" fmla="*/ 42582 w 93750"/>
                  <a:gd name="connsiteY4" fmla="*/ 86710 h 86866"/>
                  <a:gd name="connsiteX5" fmla="*/ 92852 w 93750"/>
                  <a:gd name="connsiteY5" fmla="*/ 41881 h 86866"/>
                  <a:gd name="connsiteX6" fmla="*/ 73927 w 93750"/>
                  <a:gd name="connsiteY6" fmla="*/ 0 h 86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750" h="86866">
                    <a:moveTo>
                      <a:pt x="73927" y="0"/>
                    </a:moveTo>
                    <a:cubicBezTo>
                      <a:pt x="76884" y="6489"/>
                      <a:pt x="76884" y="14157"/>
                      <a:pt x="75701" y="21825"/>
                    </a:cubicBezTo>
                    <a:cubicBezTo>
                      <a:pt x="70970" y="44830"/>
                      <a:pt x="51453" y="70784"/>
                      <a:pt x="25431" y="68425"/>
                    </a:cubicBezTo>
                    <a:cubicBezTo>
                      <a:pt x="17151" y="67835"/>
                      <a:pt x="8280" y="64885"/>
                      <a:pt x="0" y="59577"/>
                    </a:cubicBezTo>
                    <a:cubicBezTo>
                      <a:pt x="10645" y="74913"/>
                      <a:pt x="27205" y="85531"/>
                      <a:pt x="42582" y="86710"/>
                    </a:cubicBezTo>
                    <a:cubicBezTo>
                      <a:pt x="66830" y="89070"/>
                      <a:pt x="86938" y="64296"/>
                      <a:pt x="92852" y="41881"/>
                    </a:cubicBezTo>
                    <a:cubicBezTo>
                      <a:pt x="96400" y="24774"/>
                      <a:pt x="89303" y="9438"/>
                      <a:pt x="73927" y="0"/>
                    </a:cubicBezTo>
                    <a:close/>
                  </a:path>
                </a:pathLst>
              </a:custGeom>
              <a:solidFill>
                <a:srgbClr val="BA50A3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</p:grpSp>
      <p:grpSp>
        <p:nvGrpSpPr>
          <p:cNvPr id="58" name="Graphic 22">
            <a:extLst>
              <a:ext uri="{FF2B5EF4-FFF2-40B4-BE49-F238E27FC236}">
                <a16:creationId xmlns:a16="http://schemas.microsoft.com/office/drawing/2014/main" id="{252A906D-91CA-05FE-FA53-2FFCF1CC8069}"/>
              </a:ext>
            </a:extLst>
          </p:cNvPr>
          <p:cNvGrpSpPr>
            <a:grpSpLocks/>
          </p:cNvGrpSpPr>
          <p:nvPr/>
        </p:nvGrpSpPr>
        <p:grpSpPr>
          <a:xfrm>
            <a:off x="8962088" y="2701779"/>
            <a:ext cx="191177" cy="327497"/>
            <a:chOff x="4093773" y="2275159"/>
            <a:chExt cx="239454" cy="412530"/>
          </a:xfrm>
        </p:grpSpPr>
        <p:sp>
          <p:nvSpPr>
            <p:cNvPr id="365" name="Freeform 456">
              <a:extLst>
                <a:ext uri="{FF2B5EF4-FFF2-40B4-BE49-F238E27FC236}">
                  <a16:creationId xmlns:a16="http://schemas.microsoft.com/office/drawing/2014/main" id="{A95B814D-B5B3-CDB4-304E-B042834BE526}"/>
                </a:ext>
              </a:extLst>
            </p:cNvPr>
            <p:cNvSpPr>
              <a:spLocks/>
            </p:cNvSpPr>
            <p:nvPr/>
          </p:nvSpPr>
          <p:spPr>
            <a:xfrm>
              <a:off x="4093773" y="2275159"/>
              <a:ext cx="239454" cy="410171"/>
            </a:xfrm>
            <a:custGeom>
              <a:avLst/>
              <a:gdLst>
                <a:gd name="connsiteX0" fmla="*/ 209294 w 239454"/>
                <a:gd name="connsiteY0" fmla="*/ 68610 h 410171"/>
                <a:gd name="connsiteX1" fmla="*/ 200423 w 239454"/>
                <a:gd name="connsiteY1" fmla="*/ 39707 h 410171"/>
                <a:gd name="connsiteX2" fmla="*/ 187412 w 239454"/>
                <a:gd name="connsiteY2" fmla="*/ 4314 h 410171"/>
                <a:gd name="connsiteX3" fmla="*/ 182089 w 239454"/>
                <a:gd name="connsiteY3" fmla="*/ 42656 h 410171"/>
                <a:gd name="connsiteX4" fmla="*/ 167304 w 239454"/>
                <a:gd name="connsiteY4" fmla="*/ 56813 h 410171"/>
                <a:gd name="connsiteX5" fmla="*/ 166121 w 239454"/>
                <a:gd name="connsiteY5" fmla="*/ 34398 h 410171"/>
                <a:gd name="connsiteX6" fmla="*/ 154293 w 239454"/>
                <a:gd name="connsiteY6" fmla="*/ 185 h 410171"/>
                <a:gd name="connsiteX7" fmla="*/ 148379 w 239454"/>
                <a:gd name="connsiteY7" fmla="*/ 43836 h 410171"/>
                <a:gd name="connsiteX8" fmla="*/ 147196 w 239454"/>
                <a:gd name="connsiteY8" fmla="*/ 61532 h 410171"/>
                <a:gd name="connsiteX9" fmla="*/ 134185 w 239454"/>
                <a:gd name="connsiteY9" fmla="*/ 55043 h 410171"/>
                <a:gd name="connsiteX10" fmla="*/ 133593 w 239454"/>
                <a:gd name="connsiteY10" fmla="*/ 37347 h 410171"/>
                <a:gd name="connsiteX11" fmla="*/ 122356 w 239454"/>
                <a:gd name="connsiteY11" fmla="*/ 4904 h 410171"/>
                <a:gd name="connsiteX12" fmla="*/ 117034 w 239454"/>
                <a:gd name="connsiteY12" fmla="*/ 46195 h 410171"/>
                <a:gd name="connsiteX13" fmla="*/ 116442 w 239454"/>
                <a:gd name="connsiteY13" fmla="*/ 63891 h 410171"/>
                <a:gd name="connsiteX14" fmla="*/ 108163 w 239454"/>
                <a:gd name="connsiteY14" fmla="*/ 70969 h 410171"/>
                <a:gd name="connsiteX15" fmla="*/ 104614 w 239454"/>
                <a:gd name="connsiteY15" fmla="*/ 43246 h 410171"/>
                <a:gd name="connsiteX16" fmla="*/ 93969 w 239454"/>
                <a:gd name="connsiteY16" fmla="*/ 1955 h 410171"/>
                <a:gd name="connsiteX17" fmla="*/ 89829 w 239454"/>
                <a:gd name="connsiteY17" fmla="*/ 52094 h 410171"/>
                <a:gd name="connsiteX18" fmla="*/ 88054 w 239454"/>
                <a:gd name="connsiteY18" fmla="*/ 73329 h 410171"/>
                <a:gd name="connsiteX19" fmla="*/ 74452 w 239454"/>
                <a:gd name="connsiteY19" fmla="*/ 52684 h 410171"/>
                <a:gd name="connsiteX20" fmla="*/ 63807 w 239454"/>
                <a:gd name="connsiteY20" fmla="*/ 12573 h 410171"/>
                <a:gd name="connsiteX21" fmla="*/ 60258 w 239454"/>
                <a:gd name="connsiteY21" fmla="*/ 61532 h 410171"/>
                <a:gd name="connsiteX22" fmla="*/ 60258 w 239454"/>
                <a:gd name="connsiteY22" fmla="*/ 77458 h 410171"/>
                <a:gd name="connsiteX23" fmla="*/ 49021 w 239454"/>
                <a:gd name="connsiteY23" fmla="*/ 69790 h 410171"/>
                <a:gd name="connsiteX24" fmla="*/ 47838 w 239454"/>
                <a:gd name="connsiteY24" fmla="*/ 50324 h 410171"/>
                <a:gd name="connsiteX25" fmla="*/ 33644 w 239454"/>
                <a:gd name="connsiteY25" fmla="*/ 11983 h 410171"/>
                <a:gd name="connsiteX26" fmla="*/ 27139 w 239454"/>
                <a:gd name="connsiteY26" fmla="*/ 59762 h 410171"/>
                <a:gd name="connsiteX27" fmla="*/ 18268 w 239454"/>
                <a:gd name="connsiteY27" fmla="*/ 93974 h 410171"/>
                <a:gd name="connsiteX28" fmla="*/ 11171 w 239454"/>
                <a:gd name="connsiteY28" fmla="*/ 229054 h 410171"/>
                <a:gd name="connsiteX29" fmla="*/ 26548 w 239454"/>
                <a:gd name="connsiteY29" fmla="*/ 389498 h 410171"/>
                <a:gd name="connsiteX30" fmla="*/ 103431 w 239454"/>
                <a:gd name="connsiteY30" fmla="*/ 404245 h 410171"/>
                <a:gd name="connsiteX31" fmla="*/ 206337 w 239454"/>
                <a:gd name="connsiteY31" fmla="*/ 395986 h 410171"/>
                <a:gd name="connsiteX32" fmla="*/ 210477 w 239454"/>
                <a:gd name="connsiteY32" fmla="*/ 391857 h 410171"/>
                <a:gd name="connsiteX33" fmla="*/ 224080 w 239454"/>
                <a:gd name="connsiteY33" fmla="*/ 321073 h 410171"/>
                <a:gd name="connsiteX34" fmla="*/ 209294 w 239454"/>
                <a:gd name="connsiteY34" fmla="*/ 68610 h 410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9454" h="410171">
                  <a:moveTo>
                    <a:pt x="209294" y="68610"/>
                  </a:moveTo>
                  <a:cubicBezTo>
                    <a:pt x="198649" y="59172"/>
                    <a:pt x="199832" y="55633"/>
                    <a:pt x="200423" y="39707"/>
                  </a:cubicBezTo>
                  <a:cubicBezTo>
                    <a:pt x="201015" y="23190"/>
                    <a:pt x="203972" y="1365"/>
                    <a:pt x="187412" y="4314"/>
                  </a:cubicBezTo>
                  <a:cubicBezTo>
                    <a:pt x="170261" y="7264"/>
                    <a:pt x="180315" y="25550"/>
                    <a:pt x="182089" y="42656"/>
                  </a:cubicBezTo>
                  <a:cubicBezTo>
                    <a:pt x="183272" y="52094"/>
                    <a:pt x="176766" y="78048"/>
                    <a:pt x="167304" y="56813"/>
                  </a:cubicBezTo>
                  <a:cubicBezTo>
                    <a:pt x="164347" y="50914"/>
                    <a:pt x="166121" y="40886"/>
                    <a:pt x="166121" y="34398"/>
                  </a:cubicBezTo>
                  <a:cubicBezTo>
                    <a:pt x="166121" y="18471"/>
                    <a:pt x="168487" y="-2174"/>
                    <a:pt x="154293" y="185"/>
                  </a:cubicBezTo>
                  <a:cubicBezTo>
                    <a:pt x="140099" y="2545"/>
                    <a:pt x="146605" y="27319"/>
                    <a:pt x="148379" y="43836"/>
                  </a:cubicBezTo>
                  <a:cubicBezTo>
                    <a:pt x="148970" y="48555"/>
                    <a:pt x="150153" y="57403"/>
                    <a:pt x="147196" y="61532"/>
                  </a:cubicBezTo>
                  <a:cubicBezTo>
                    <a:pt x="141282" y="69200"/>
                    <a:pt x="135959" y="61532"/>
                    <a:pt x="134185" y="55043"/>
                  </a:cubicBezTo>
                  <a:cubicBezTo>
                    <a:pt x="133002" y="49734"/>
                    <a:pt x="133593" y="43246"/>
                    <a:pt x="133593" y="37347"/>
                  </a:cubicBezTo>
                  <a:cubicBezTo>
                    <a:pt x="134185" y="23780"/>
                    <a:pt x="136550" y="9623"/>
                    <a:pt x="122356" y="4904"/>
                  </a:cubicBezTo>
                  <a:cubicBezTo>
                    <a:pt x="108163" y="185"/>
                    <a:pt x="114668" y="28499"/>
                    <a:pt x="117034" y="46195"/>
                  </a:cubicBezTo>
                  <a:cubicBezTo>
                    <a:pt x="117625" y="51504"/>
                    <a:pt x="117625" y="57992"/>
                    <a:pt x="116442" y="63891"/>
                  </a:cubicBezTo>
                  <a:cubicBezTo>
                    <a:pt x="115260" y="69790"/>
                    <a:pt x="112894" y="75099"/>
                    <a:pt x="108163" y="70969"/>
                  </a:cubicBezTo>
                  <a:cubicBezTo>
                    <a:pt x="102840" y="66840"/>
                    <a:pt x="104614" y="49144"/>
                    <a:pt x="104614" y="43246"/>
                  </a:cubicBezTo>
                  <a:cubicBezTo>
                    <a:pt x="104614" y="27909"/>
                    <a:pt x="105797" y="-404"/>
                    <a:pt x="93969" y="1955"/>
                  </a:cubicBezTo>
                  <a:cubicBezTo>
                    <a:pt x="82140" y="4314"/>
                    <a:pt x="88054" y="36167"/>
                    <a:pt x="89829" y="52094"/>
                  </a:cubicBezTo>
                  <a:cubicBezTo>
                    <a:pt x="90420" y="57403"/>
                    <a:pt x="91012" y="68020"/>
                    <a:pt x="88054" y="73329"/>
                  </a:cubicBezTo>
                  <a:cubicBezTo>
                    <a:pt x="78592" y="90435"/>
                    <a:pt x="74452" y="57992"/>
                    <a:pt x="74452" y="52684"/>
                  </a:cubicBezTo>
                  <a:cubicBezTo>
                    <a:pt x="75043" y="39117"/>
                    <a:pt x="78000" y="13163"/>
                    <a:pt x="63807" y="12573"/>
                  </a:cubicBezTo>
                  <a:cubicBezTo>
                    <a:pt x="49613" y="11983"/>
                    <a:pt x="57893" y="46195"/>
                    <a:pt x="60258" y="61532"/>
                  </a:cubicBezTo>
                  <a:cubicBezTo>
                    <a:pt x="60850" y="65071"/>
                    <a:pt x="63215" y="74509"/>
                    <a:pt x="60258" y="77458"/>
                  </a:cubicBezTo>
                  <a:cubicBezTo>
                    <a:pt x="56118" y="82177"/>
                    <a:pt x="50204" y="74509"/>
                    <a:pt x="49021" y="69790"/>
                  </a:cubicBezTo>
                  <a:cubicBezTo>
                    <a:pt x="46656" y="63891"/>
                    <a:pt x="47838" y="56813"/>
                    <a:pt x="47838" y="50324"/>
                  </a:cubicBezTo>
                  <a:cubicBezTo>
                    <a:pt x="47838" y="36167"/>
                    <a:pt x="50204" y="9033"/>
                    <a:pt x="33644" y="11983"/>
                  </a:cubicBezTo>
                  <a:cubicBezTo>
                    <a:pt x="16494" y="14932"/>
                    <a:pt x="24773" y="45015"/>
                    <a:pt x="27139" y="59762"/>
                  </a:cubicBezTo>
                  <a:cubicBezTo>
                    <a:pt x="29505" y="74509"/>
                    <a:pt x="18268" y="94564"/>
                    <a:pt x="18268" y="93974"/>
                  </a:cubicBezTo>
                  <a:cubicBezTo>
                    <a:pt x="-17808" y="125237"/>
                    <a:pt x="10579" y="191302"/>
                    <a:pt x="11171" y="229054"/>
                  </a:cubicBezTo>
                  <a:cubicBezTo>
                    <a:pt x="11762" y="271524"/>
                    <a:pt x="-10712" y="364134"/>
                    <a:pt x="26548" y="389498"/>
                  </a:cubicBezTo>
                  <a:cubicBezTo>
                    <a:pt x="43698" y="400705"/>
                    <a:pt x="81549" y="398936"/>
                    <a:pt x="103431" y="404245"/>
                  </a:cubicBezTo>
                  <a:cubicBezTo>
                    <a:pt x="134185" y="411913"/>
                    <a:pt x="179132" y="414862"/>
                    <a:pt x="206337" y="395986"/>
                  </a:cubicBezTo>
                  <a:cubicBezTo>
                    <a:pt x="208111" y="394807"/>
                    <a:pt x="209294" y="393627"/>
                    <a:pt x="210477" y="391857"/>
                  </a:cubicBezTo>
                  <a:cubicBezTo>
                    <a:pt x="228220" y="368263"/>
                    <a:pt x="222897" y="349387"/>
                    <a:pt x="224080" y="321073"/>
                  </a:cubicBezTo>
                  <a:cubicBezTo>
                    <a:pt x="224671" y="259727"/>
                    <a:pt x="266661" y="121108"/>
                    <a:pt x="209294" y="68610"/>
                  </a:cubicBezTo>
                  <a:close/>
                </a:path>
              </a:pathLst>
            </a:custGeom>
            <a:solidFill>
              <a:srgbClr val="F6BD99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366" name="Freeform 457">
              <a:extLst>
                <a:ext uri="{FF2B5EF4-FFF2-40B4-BE49-F238E27FC236}">
                  <a16:creationId xmlns:a16="http://schemas.microsoft.com/office/drawing/2014/main" id="{483F16D4-7787-F1C6-DA76-2ABDDB7A350B}"/>
                </a:ext>
              </a:extLst>
            </p:cNvPr>
            <p:cNvSpPr>
              <a:spLocks/>
            </p:cNvSpPr>
            <p:nvPr/>
          </p:nvSpPr>
          <p:spPr>
            <a:xfrm>
              <a:off x="4095804" y="2343769"/>
              <a:ext cx="237231" cy="343920"/>
            </a:xfrm>
            <a:custGeom>
              <a:avLst/>
              <a:gdLst>
                <a:gd name="connsiteX0" fmla="*/ 207263 w 237231"/>
                <a:gd name="connsiteY0" fmla="*/ 0 h 343920"/>
                <a:gd name="connsiteX1" fmla="*/ 200758 w 237231"/>
                <a:gd name="connsiteY1" fmla="*/ 104407 h 343920"/>
                <a:gd name="connsiteX2" fmla="*/ 183015 w 237231"/>
                <a:gd name="connsiteY2" fmla="*/ 186988 h 343920"/>
                <a:gd name="connsiteX3" fmla="*/ 179467 w 237231"/>
                <a:gd name="connsiteY3" fmla="*/ 270159 h 343920"/>
                <a:gd name="connsiteX4" fmla="*/ 170595 w 237231"/>
                <a:gd name="connsiteY4" fmla="*/ 282546 h 343920"/>
                <a:gd name="connsiteX5" fmla="*/ 108497 w 237231"/>
                <a:gd name="connsiteY5" fmla="*/ 294934 h 343920"/>
                <a:gd name="connsiteX6" fmla="*/ 74787 w 237231"/>
                <a:gd name="connsiteY6" fmla="*/ 290215 h 343920"/>
                <a:gd name="connsiteX7" fmla="*/ 39302 w 237231"/>
                <a:gd name="connsiteY7" fmla="*/ 264850 h 343920"/>
                <a:gd name="connsiteX8" fmla="*/ 19194 w 237231"/>
                <a:gd name="connsiteY8" fmla="*/ 204094 h 343920"/>
                <a:gd name="connsiteX9" fmla="*/ 18011 w 237231"/>
                <a:gd name="connsiteY9" fmla="*/ 136849 h 343920"/>
                <a:gd name="connsiteX10" fmla="*/ 268 w 237231"/>
                <a:gd name="connsiteY10" fmla="*/ 114434 h 343920"/>
                <a:gd name="connsiteX11" fmla="*/ 6183 w 237231"/>
                <a:gd name="connsiteY11" fmla="*/ 162803 h 343920"/>
                <a:gd name="connsiteX12" fmla="*/ 21560 w 237231"/>
                <a:gd name="connsiteY12" fmla="*/ 323247 h 343920"/>
                <a:gd name="connsiteX13" fmla="*/ 98443 w 237231"/>
                <a:gd name="connsiteY13" fmla="*/ 337994 h 343920"/>
                <a:gd name="connsiteX14" fmla="*/ 201349 w 237231"/>
                <a:gd name="connsiteY14" fmla="*/ 329736 h 343920"/>
                <a:gd name="connsiteX15" fmla="*/ 205489 w 237231"/>
                <a:gd name="connsiteY15" fmla="*/ 325607 h 343920"/>
                <a:gd name="connsiteX16" fmla="*/ 219091 w 237231"/>
                <a:gd name="connsiteY16" fmla="*/ 254823 h 343920"/>
                <a:gd name="connsiteX17" fmla="*/ 207263 w 237231"/>
                <a:gd name="connsiteY17" fmla="*/ 0 h 34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7231" h="343920">
                  <a:moveTo>
                    <a:pt x="207263" y="0"/>
                  </a:moveTo>
                  <a:cubicBezTo>
                    <a:pt x="200166" y="36572"/>
                    <a:pt x="183015" y="48369"/>
                    <a:pt x="200758" y="104407"/>
                  </a:cubicBezTo>
                  <a:cubicBezTo>
                    <a:pt x="209629" y="132720"/>
                    <a:pt x="188929" y="158084"/>
                    <a:pt x="183015" y="186988"/>
                  </a:cubicBezTo>
                  <a:cubicBezTo>
                    <a:pt x="177692" y="215302"/>
                    <a:pt x="193661" y="245385"/>
                    <a:pt x="179467" y="270159"/>
                  </a:cubicBezTo>
                  <a:cubicBezTo>
                    <a:pt x="177101" y="274878"/>
                    <a:pt x="173553" y="279007"/>
                    <a:pt x="170595" y="282546"/>
                  </a:cubicBezTo>
                  <a:cubicBezTo>
                    <a:pt x="153445" y="301422"/>
                    <a:pt x="130379" y="297883"/>
                    <a:pt x="108497" y="294934"/>
                  </a:cubicBezTo>
                  <a:cubicBezTo>
                    <a:pt x="97260" y="293164"/>
                    <a:pt x="86023" y="290805"/>
                    <a:pt x="74787" y="290215"/>
                  </a:cubicBezTo>
                  <a:cubicBezTo>
                    <a:pt x="60001" y="289625"/>
                    <a:pt x="48173" y="277238"/>
                    <a:pt x="39302" y="264850"/>
                  </a:cubicBezTo>
                  <a:cubicBezTo>
                    <a:pt x="23925" y="243615"/>
                    <a:pt x="16237" y="228279"/>
                    <a:pt x="19194" y="204094"/>
                  </a:cubicBezTo>
                  <a:cubicBezTo>
                    <a:pt x="22151" y="182859"/>
                    <a:pt x="28065" y="157495"/>
                    <a:pt x="18011" y="136849"/>
                  </a:cubicBezTo>
                  <a:cubicBezTo>
                    <a:pt x="13871" y="128591"/>
                    <a:pt x="7365" y="120923"/>
                    <a:pt x="268" y="114434"/>
                  </a:cubicBezTo>
                  <a:cubicBezTo>
                    <a:pt x="3226" y="131540"/>
                    <a:pt x="6183" y="149236"/>
                    <a:pt x="6183" y="162803"/>
                  </a:cubicBezTo>
                  <a:cubicBezTo>
                    <a:pt x="6774" y="205274"/>
                    <a:pt x="-15700" y="297883"/>
                    <a:pt x="21560" y="323247"/>
                  </a:cubicBezTo>
                  <a:cubicBezTo>
                    <a:pt x="38710" y="334455"/>
                    <a:pt x="76561" y="332685"/>
                    <a:pt x="98443" y="337994"/>
                  </a:cubicBezTo>
                  <a:cubicBezTo>
                    <a:pt x="129196" y="345662"/>
                    <a:pt x="174144" y="348612"/>
                    <a:pt x="201349" y="329736"/>
                  </a:cubicBezTo>
                  <a:cubicBezTo>
                    <a:pt x="203123" y="328556"/>
                    <a:pt x="204306" y="327376"/>
                    <a:pt x="205489" y="325607"/>
                  </a:cubicBezTo>
                  <a:cubicBezTo>
                    <a:pt x="223231" y="302012"/>
                    <a:pt x="210812" y="281957"/>
                    <a:pt x="219091" y="254823"/>
                  </a:cubicBezTo>
                  <a:cubicBezTo>
                    <a:pt x="222640" y="191117"/>
                    <a:pt x="264630" y="52498"/>
                    <a:pt x="207263" y="0"/>
                  </a:cubicBezTo>
                  <a:close/>
                </a:path>
              </a:pathLst>
            </a:custGeom>
            <a:solidFill>
              <a:srgbClr val="F19C67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367" name="Graphic 22">
              <a:extLst>
                <a:ext uri="{FF2B5EF4-FFF2-40B4-BE49-F238E27FC236}">
                  <a16:creationId xmlns:a16="http://schemas.microsoft.com/office/drawing/2014/main" id="{B555BDD3-3978-CF05-8248-1242F23038D0}"/>
                </a:ext>
              </a:extLst>
            </p:cNvPr>
            <p:cNvGrpSpPr>
              <a:grpSpLocks/>
            </p:cNvGrpSpPr>
            <p:nvPr/>
          </p:nvGrpSpPr>
          <p:grpSpPr>
            <a:xfrm>
              <a:off x="4126210" y="2287142"/>
              <a:ext cx="152791" cy="80359"/>
              <a:chOff x="4126210" y="2287142"/>
              <a:chExt cx="152791" cy="80359"/>
            </a:xfrm>
            <a:solidFill>
              <a:srgbClr val="F19C67"/>
            </a:solidFill>
          </p:grpSpPr>
          <p:sp>
            <p:nvSpPr>
              <p:cNvPr id="379" name="Freeform 470">
                <a:extLst>
                  <a:ext uri="{FF2B5EF4-FFF2-40B4-BE49-F238E27FC236}">
                    <a16:creationId xmlns:a16="http://schemas.microsoft.com/office/drawing/2014/main" id="{4445113B-8044-B5DF-3DB0-223D310118A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126210" y="2288689"/>
                <a:ext cx="28938" cy="78685"/>
              </a:xfrm>
              <a:custGeom>
                <a:avLst/>
                <a:gdLst>
                  <a:gd name="connsiteX0" fmla="*/ 8305 w 28938"/>
                  <a:gd name="connsiteY0" fmla="*/ 29716 h 78685"/>
                  <a:gd name="connsiteX1" fmla="*/ 24273 w 28938"/>
                  <a:gd name="connsiteY1" fmla="*/ 78675 h 78685"/>
                  <a:gd name="connsiteX2" fmla="*/ 26639 w 28938"/>
                  <a:gd name="connsiteY2" fmla="*/ 49771 h 78685"/>
                  <a:gd name="connsiteX3" fmla="*/ 26639 w 28938"/>
                  <a:gd name="connsiteY3" fmla="*/ 65697 h 78685"/>
                  <a:gd name="connsiteX4" fmla="*/ 15402 w 28938"/>
                  <a:gd name="connsiteY4" fmla="*/ 58029 h 78685"/>
                  <a:gd name="connsiteX5" fmla="*/ 14219 w 28938"/>
                  <a:gd name="connsiteY5" fmla="*/ 38564 h 78685"/>
                  <a:gd name="connsiteX6" fmla="*/ 25 w 28938"/>
                  <a:gd name="connsiteY6" fmla="*/ 222 h 78685"/>
                  <a:gd name="connsiteX7" fmla="*/ 8305 w 28938"/>
                  <a:gd name="connsiteY7" fmla="*/ 29716 h 78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938" h="78685">
                    <a:moveTo>
                      <a:pt x="8305" y="29716"/>
                    </a:moveTo>
                    <a:cubicBezTo>
                      <a:pt x="7122" y="56849"/>
                      <a:pt x="15402" y="79264"/>
                      <a:pt x="24273" y="78675"/>
                    </a:cubicBezTo>
                    <a:cubicBezTo>
                      <a:pt x="33144" y="78085"/>
                      <a:pt x="26639" y="49771"/>
                      <a:pt x="26639" y="49771"/>
                    </a:cubicBezTo>
                    <a:cubicBezTo>
                      <a:pt x="26639" y="49771"/>
                      <a:pt x="29596" y="62748"/>
                      <a:pt x="26639" y="65697"/>
                    </a:cubicBezTo>
                    <a:cubicBezTo>
                      <a:pt x="22499" y="70416"/>
                      <a:pt x="16585" y="62748"/>
                      <a:pt x="15402" y="58029"/>
                    </a:cubicBezTo>
                    <a:cubicBezTo>
                      <a:pt x="13036" y="52131"/>
                      <a:pt x="14219" y="45052"/>
                      <a:pt x="14219" y="38564"/>
                    </a:cubicBezTo>
                    <a:cubicBezTo>
                      <a:pt x="14219" y="24407"/>
                      <a:pt x="16585" y="-2727"/>
                      <a:pt x="25" y="222"/>
                    </a:cubicBezTo>
                    <a:cubicBezTo>
                      <a:pt x="-566" y="812"/>
                      <a:pt x="9488" y="2582"/>
                      <a:pt x="8305" y="29716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80" name="Freeform 471">
                <a:extLst>
                  <a:ext uri="{FF2B5EF4-FFF2-40B4-BE49-F238E27FC236}">
                    <a16:creationId xmlns:a16="http://schemas.microsoft.com/office/drawing/2014/main" id="{B82518CC-7755-0D86-D8AB-F7360C155B2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156397" y="2288911"/>
                <a:ext cx="27514" cy="78590"/>
              </a:xfrm>
              <a:custGeom>
                <a:avLst/>
                <a:gdLst>
                  <a:gd name="connsiteX0" fmla="*/ 5914 w 27514"/>
                  <a:gd name="connsiteY0" fmla="*/ 32443 h 78590"/>
                  <a:gd name="connsiteX1" fmla="*/ 21882 w 27514"/>
                  <a:gd name="connsiteY1" fmla="*/ 77273 h 78590"/>
                  <a:gd name="connsiteX2" fmla="*/ 26022 w 27514"/>
                  <a:gd name="connsiteY2" fmla="*/ 39521 h 78590"/>
                  <a:gd name="connsiteX3" fmla="*/ 24248 w 27514"/>
                  <a:gd name="connsiteY3" fmla="*/ 60756 h 78590"/>
                  <a:gd name="connsiteX4" fmla="*/ 10645 w 27514"/>
                  <a:gd name="connsiteY4" fmla="*/ 40111 h 78590"/>
                  <a:gd name="connsiteX5" fmla="*/ 0 w 27514"/>
                  <a:gd name="connsiteY5" fmla="*/ 0 h 78590"/>
                  <a:gd name="connsiteX6" fmla="*/ 5914 w 27514"/>
                  <a:gd name="connsiteY6" fmla="*/ 32443 h 78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14" h="78590">
                    <a:moveTo>
                      <a:pt x="5914" y="32443"/>
                    </a:moveTo>
                    <a:cubicBezTo>
                      <a:pt x="1774" y="53088"/>
                      <a:pt x="12420" y="85531"/>
                      <a:pt x="21882" y="77273"/>
                    </a:cubicBezTo>
                    <a:cubicBezTo>
                      <a:pt x="31345" y="69014"/>
                      <a:pt x="26022" y="39521"/>
                      <a:pt x="26022" y="39521"/>
                    </a:cubicBezTo>
                    <a:cubicBezTo>
                      <a:pt x="26614" y="44830"/>
                      <a:pt x="27205" y="55448"/>
                      <a:pt x="24248" y="60756"/>
                    </a:cubicBezTo>
                    <a:cubicBezTo>
                      <a:pt x="14785" y="77862"/>
                      <a:pt x="10645" y="45420"/>
                      <a:pt x="10645" y="40111"/>
                    </a:cubicBezTo>
                    <a:cubicBezTo>
                      <a:pt x="11237" y="26544"/>
                      <a:pt x="14194" y="590"/>
                      <a:pt x="0" y="0"/>
                    </a:cubicBezTo>
                    <a:cubicBezTo>
                      <a:pt x="0" y="590"/>
                      <a:pt x="10645" y="11797"/>
                      <a:pt x="5914" y="3244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81" name="Freeform 472">
                <a:extLst>
                  <a:ext uri="{FF2B5EF4-FFF2-40B4-BE49-F238E27FC236}">
                    <a16:creationId xmlns:a16="http://schemas.microsoft.com/office/drawing/2014/main" id="{07494510-A640-6FD4-9F65-5A3795DC0D2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195468" y="2316045"/>
                <a:ext cx="16334" cy="46359"/>
              </a:xfrm>
              <a:custGeom>
                <a:avLst/>
                <a:gdLst>
                  <a:gd name="connsiteX0" fmla="*/ 4102 w 16334"/>
                  <a:gd name="connsiteY0" fmla="*/ 46010 h 46359"/>
                  <a:gd name="connsiteX1" fmla="*/ 14156 w 16334"/>
                  <a:gd name="connsiteY1" fmla="*/ 5899 h 46359"/>
                  <a:gd name="connsiteX2" fmla="*/ 13565 w 16334"/>
                  <a:gd name="connsiteY2" fmla="*/ 23595 h 46359"/>
                  <a:gd name="connsiteX3" fmla="*/ 5285 w 16334"/>
                  <a:gd name="connsiteY3" fmla="*/ 30673 h 46359"/>
                  <a:gd name="connsiteX4" fmla="*/ 1736 w 16334"/>
                  <a:gd name="connsiteY4" fmla="*/ 2949 h 46359"/>
                  <a:gd name="connsiteX5" fmla="*/ 1736 w 16334"/>
                  <a:gd name="connsiteY5" fmla="*/ 0 h 46359"/>
                  <a:gd name="connsiteX6" fmla="*/ 4102 w 16334"/>
                  <a:gd name="connsiteY6" fmla="*/ 46010 h 46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334" h="46359">
                    <a:moveTo>
                      <a:pt x="4102" y="46010"/>
                    </a:moveTo>
                    <a:cubicBezTo>
                      <a:pt x="11199" y="48959"/>
                      <a:pt x="20661" y="33033"/>
                      <a:pt x="14156" y="5899"/>
                    </a:cubicBezTo>
                    <a:cubicBezTo>
                      <a:pt x="14747" y="11207"/>
                      <a:pt x="14747" y="17696"/>
                      <a:pt x="13565" y="23595"/>
                    </a:cubicBezTo>
                    <a:cubicBezTo>
                      <a:pt x="12382" y="29493"/>
                      <a:pt x="10016" y="34802"/>
                      <a:pt x="5285" y="30673"/>
                    </a:cubicBezTo>
                    <a:cubicBezTo>
                      <a:pt x="-38" y="26544"/>
                      <a:pt x="1736" y="8848"/>
                      <a:pt x="1736" y="2949"/>
                    </a:cubicBezTo>
                    <a:cubicBezTo>
                      <a:pt x="1736" y="1770"/>
                      <a:pt x="1736" y="1180"/>
                      <a:pt x="1736" y="0"/>
                    </a:cubicBezTo>
                    <a:cubicBezTo>
                      <a:pt x="1145" y="0"/>
                      <a:pt x="-2995" y="43060"/>
                      <a:pt x="4102" y="46010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82" name="Freeform 473">
                <a:extLst>
                  <a:ext uri="{FF2B5EF4-FFF2-40B4-BE49-F238E27FC236}">
                    <a16:creationId xmlns:a16="http://schemas.microsoft.com/office/drawing/2014/main" id="{026F5E31-8482-53D0-7926-1E2CC4E0403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221165" y="2287142"/>
                <a:ext cx="22015" cy="70914"/>
              </a:xfrm>
              <a:custGeom>
                <a:avLst/>
                <a:gdLst>
                  <a:gd name="connsiteX0" fmla="*/ 15073 w 22015"/>
                  <a:gd name="connsiteY0" fmla="*/ 70784 h 70914"/>
                  <a:gd name="connsiteX1" fmla="*/ 21579 w 22015"/>
                  <a:gd name="connsiteY1" fmla="*/ 43060 h 70914"/>
                  <a:gd name="connsiteX2" fmla="*/ 21579 w 22015"/>
                  <a:gd name="connsiteY2" fmla="*/ 43060 h 70914"/>
                  <a:gd name="connsiteX3" fmla="*/ 19804 w 22015"/>
                  <a:gd name="connsiteY3" fmla="*/ 50729 h 70914"/>
                  <a:gd name="connsiteX4" fmla="*/ 6793 w 22015"/>
                  <a:gd name="connsiteY4" fmla="*/ 44240 h 70914"/>
                  <a:gd name="connsiteX5" fmla="*/ 6202 w 22015"/>
                  <a:gd name="connsiteY5" fmla="*/ 26544 h 70914"/>
                  <a:gd name="connsiteX6" fmla="*/ 5611 w 22015"/>
                  <a:gd name="connsiteY6" fmla="*/ 8258 h 70914"/>
                  <a:gd name="connsiteX7" fmla="*/ 2062 w 22015"/>
                  <a:gd name="connsiteY7" fmla="*/ 0 h 70914"/>
                  <a:gd name="connsiteX8" fmla="*/ 2062 w 22015"/>
                  <a:gd name="connsiteY8" fmla="*/ 0 h 70914"/>
                  <a:gd name="connsiteX9" fmla="*/ 879 w 22015"/>
                  <a:gd name="connsiteY9" fmla="*/ 37752 h 70914"/>
                  <a:gd name="connsiteX10" fmla="*/ 15073 w 22015"/>
                  <a:gd name="connsiteY10" fmla="*/ 70784 h 70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5" h="70914">
                    <a:moveTo>
                      <a:pt x="15073" y="70784"/>
                    </a:moveTo>
                    <a:cubicBezTo>
                      <a:pt x="24536" y="69604"/>
                      <a:pt x="21579" y="43060"/>
                      <a:pt x="21579" y="43060"/>
                    </a:cubicBezTo>
                    <a:lnTo>
                      <a:pt x="21579" y="43060"/>
                    </a:lnTo>
                    <a:cubicBezTo>
                      <a:pt x="21579" y="46010"/>
                      <a:pt x="20987" y="48959"/>
                      <a:pt x="19804" y="50729"/>
                    </a:cubicBezTo>
                    <a:cubicBezTo>
                      <a:pt x="13890" y="58397"/>
                      <a:pt x="8568" y="50729"/>
                      <a:pt x="6793" y="44240"/>
                    </a:cubicBezTo>
                    <a:cubicBezTo>
                      <a:pt x="5611" y="38931"/>
                      <a:pt x="6202" y="32443"/>
                      <a:pt x="6202" y="26544"/>
                    </a:cubicBezTo>
                    <a:cubicBezTo>
                      <a:pt x="6202" y="18876"/>
                      <a:pt x="7385" y="17106"/>
                      <a:pt x="5611" y="8258"/>
                    </a:cubicBezTo>
                    <a:cubicBezTo>
                      <a:pt x="4428" y="4719"/>
                      <a:pt x="3836" y="2949"/>
                      <a:pt x="2062" y="0"/>
                    </a:cubicBezTo>
                    <a:lnTo>
                      <a:pt x="2062" y="0"/>
                    </a:lnTo>
                    <a:cubicBezTo>
                      <a:pt x="2062" y="1180"/>
                      <a:pt x="3836" y="19466"/>
                      <a:pt x="879" y="37752"/>
                    </a:cubicBezTo>
                    <a:cubicBezTo>
                      <a:pt x="-2669" y="56037"/>
                      <a:pt x="5019" y="72554"/>
                      <a:pt x="15073" y="70784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83" name="Freeform 474">
                <a:extLst>
                  <a:ext uri="{FF2B5EF4-FFF2-40B4-BE49-F238E27FC236}">
                    <a16:creationId xmlns:a16="http://schemas.microsoft.com/office/drawing/2014/main" id="{E7576D76-C243-9095-EBE8-3E30E9D7F99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255785" y="2308377"/>
                <a:ext cx="23216" cy="49432"/>
              </a:xfrm>
              <a:custGeom>
                <a:avLst/>
                <a:gdLst>
                  <a:gd name="connsiteX0" fmla="*/ 561 w 23216"/>
                  <a:gd name="connsiteY0" fmla="*/ 30083 h 49432"/>
                  <a:gd name="connsiteX1" fmla="*/ 18304 w 23216"/>
                  <a:gd name="connsiteY1" fmla="*/ 48959 h 49432"/>
                  <a:gd name="connsiteX2" fmla="*/ 16529 w 23216"/>
                  <a:gd name="connsiteY2" fmla="*/ 0 h 49432"/>
                  <a:gd name="connsiteX3" fmla="*/ 16529 w 23216"/>
                  <a:gd name="connsiteY3" fmla="*/ 0 h 49432"/>
                  <a:gd name="connsiteX4" fmla="*/ 19486 w 23216"/>
                  <a:gd name="connsiteY4" fmla="*/ 9438 h 49432"/>
                  <a:gd name="connsiteX5" fmla="*/ 4701 w 23216"/>
                  <a:gd name="connsiteY5" fmla="*/ 23595 h 49432"/>
                  <a:gd name="connsiteX6" fmla="*/ 3518 w 23216"/>
                  <a:gd name="connsiteY6" fmla="*/ 1180 h 49432"/>
                  <a:gd name="connsiteX7" fmla="*/ 3518 w 23216"/>
                  <a:gd name="connsiteY7" fmla="*/ 0 h 49432"/>
                  <a:gd name="connsiteX8" fmla="*/ 3518 w 23216"/>
                  <a:gd name="connsiteY8" fmla="*/ 0 h 49432"/>
                  <a:gd name="connsiteX9" fmla="*/ 561 w 23216"/>
                  <a:gd name="connsiteY9" fmla="*/ 30083 h 49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216" h="49432">
                    <a:moveTo>
                      <a:pt x="561" y="30083"/>
                    </a:moveTo>
                    <a:cubicBezTo>
                      <a:pt x="2927" y="44830"/>
                      <a:pt x="13572" y="51318"/>
                      <a:pt x="18304" y="48959"/>
                    </a:cubicBezTo>
                    <a:cubicBezTo>
                      <a:pt x="23035" y="46600"/>
                      <a:pt x="27175" y="21825"/>
                      <a:pt x="16529" y="0"/>
                    </a:cubicBezTo>
                    <a:lnTo>
                      <a:pt x="16529" y="0"/>
                    </a:lnTo>
                    <a:cubicBezTo>
                      <a:pt x="17712" y="6489"/>
                      <a:pt x="18895" y="4129"/>
                      <a:pt x="19486" y="9438"/>
                    </a:cubicBezTo>
                    <a:cubicBezTo>
                      <a:pt x="20669" y="18876"/>
                      <a:pt x="14164" y="44830"/>
                      <a:pt x="4701" y="23595"/>
                    </a:cubicBezTo>
                    <a:cubicBezTo>
                      <a:pt x="1744" y="17696"/>
                      <a:pt x="3518" y="7668"/>
                      <a:pt x="3518" y="1180"/>
                    </a:cubicBezTo>
                    <a:cubicBezTo>
                      <a:pt x="3518" y="-1770"/>
                      <a:pt x="3518" y="3539"/>
                      <a:pt x="3518" y="0"/>
                    </a:cubicBezTo>
                    <a:lnTo>
                      <a:pt x="3518" y="0"/>
                    </a:lnTo>
                    <a:cubicBezTo>
                      <a:pt x="4110" y="590"/>
                      <a:pt x="-1804" y="15337"/>
                      <a:pt x="561" y="3008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grpSp>
          <p:nvGrpSpPr>
            <p:cNvPr id="368" name="Graphic 22">
              <a:extLst>
                <a:ext uri="{FF2B5EF4-FFF2-40B4-BE49-F238E27FC236}">
                  <a16:creationId xmlns:a16="http://schemas.microsoft.com/office/drawing/2014/main" id="{76B138F8-FB00-7B6E-0098-A28075D03704}"/>
                </a:ext>
              </a:extLst>
            </p:cNvPr>
            <p:cNvGrpSpPr>
              <a:grpSpLocks/>
            </p:cNvGrpSpPr>
            <p:nvPr/>
          </p:nvGrpSpPr>
          <p:grpSpPr>
            <a:xfrm>
              <a:off x="4142123" y="2437131"/>
              <a:ext cx="136697" cy="212240"/>
              <a:chOff x="4142123" y="2437131"/>
              <a:chExt cx="136697" cy="212240"/>
            </a:xfrm>
            <a:solidFill>
              <a:srgbClr val="54BCE8"/>
            </a:solidFill>
          </p:grpSpPr>
          <p:sp>
            <p:nvSpPr>
              <p:cNvPr id="375" name="Freeform 466">
                <a:extLst>
                  <a:ext uri="{FF2B5EF4-FFF2-40B4-BE49-F238E27FC236}">
                    <a16:creationId xmlns:a16="http://schemas.microsoft.com/office/drawing/2014/main" id="{C6CB3566-BD79-2955-E428-F1827D6E6F4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246846" y="2464585"/>
                <a:ext cx="28457" cy="30816"/>
              </a:xfrm>
              <a:custGeom>
                <a:avLst/>
                <a:gdLst>
                  <a:gd name="connsiteX0" fmla="*/ 28425 w 28457"/>
                  <a:gd name="connsiteY0" fmla="*/ 15443 h 30816"/>
                  <a:gd name="connsiteX1" fmla="*/ 14231 w 28457"/>
                  <a:gd name="connsiteY1" fmla="*/ 30780 h 30816"/>
                  <a:gd name="connsiteX2" fmla="*/ 37 w 28457"/>
                  <a:gd name="connsiteY2" fmla="*/ 15443 h 30816"/>
                  <a:gd name="connsiteX3" fmla="*/ 14231 w 28457"/>
                  <a:gd name="connsiteY3" fmla="*/ 106 h 30816"/>
                  <a:gd name="connsiteX4" fmla="*/ 28425 w 28457"/>
                  <a:gd name="connsiteY4" fmla="*/ 15443 h 30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57" h="30816">
                    <a:moveTo>
                      <a:pt x="28425" y="15443"/>
                    </a:moveTo>
                    <a:cubicBezTo>
                      <a:pt x="29017" y="24291"/>
                      <a:pt x="21328" y="30190"/>
                      <a:pt x="14231" y="30780"/>
                    </a:cubicBezTo>
                    <a:cubicBezTo>
                      <a:pt x="5951" y="31369"/>
                      <a:pt x="-554" y="24881"/>
                      <a:pt x="37" y="15443"/>
                    </a:cubicBezTo>
                    <a:cubicBezTo>
                      <a:pt x="629" y="7775"/>
                      <a:pt x="6543" y="-1073"/>
                      <a:pt x="14231" y="106"/>
                    </a:cubicBezTo>
                    <a:cubicBezTo>
                      <a:pt x="20737" y="1286"/>
                      <a:pt x="27834" y="7775"/>
                      <a:pt x="28425" y="15443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76" name="Freeform 467">
                <a:extLst>
                  <a:ext uri="{FF2B5EF4-FFF2-40B4-BE49-F238E27FC236}">
                    <a16:creationId xmlns:a16="http://schemas.microsoft.com/office/drawing/2014/main" id="{5A4362B7-E219-A1E7-B05B-91F697F902E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142123" y="2617244"/>
                <a:ext cx="37431" cy="32127"/>
              </a:xfrm>
              <a:custGeom>
                <a:avLst/>
                <a:gdLst>
                  <a:gd name="connsiteX0" fmla="*/ 27285 w 37431"/>
                  <a:gd name="connsiteY0" fmla="*/ 27948 h 32127"/>
                  <a:gd name="connsiteX1" fmla="*/ 2445 w 37431"/>
                  <a:gd name="connsiteY1" fmla="*/ 26768 h 32127"/>
                  <a:gd name="connsiteX2" fmla="*/ 11317 w 37431"/>
                  <a:gd name="connsiteY2" fmla="*/ 4353 h 32127"/>
                  <a:gd name="connsiteX3" fmla="*/ 36156 w 37431"/>
                  <a:gd name="connsiteY3" fmla="*/ 4943 h 32127"/>
                  <a:gd name="connsiteX4" fmla="*/ 27285 w 37431"/>
                  <a:gd name="connsiteY4" fmla="*/ 27948 h 32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31" h="32127">
                    <a:moveTo>
                      <a:pt x="27285" y="27948"/>
                    </a:moveTo>
                    <a:cubicBezTo>
                      <a:pt x="17822" y="35026"/>
                      <a:pt x="7177" y="32077"/>
                      <a:pt x="2445" y="26768"/>
                    </a:cubicBezTo>
                    <a:cubicBezTo>
                      <a:pt x="-2877" y="20279"/>
                      <a:pt x="671" y="10252"/>
                      <a:pt x="11317" y="4353"/>
                    </a:cubicBezTo>
                    <a:cubicBezTo>
                      <a:pt x="20188" y="-956"/>
                      <a:pt x="32607" y="-2136"/>
                      <a:pt x="36156" y="4943"/>
                    </a:cubicBezTo>
                    <a:cubicBezTo>
                      <a:pt x="39704" y="11431"/>
                      <a:pt x="35564" y="22049"/>
                      <a:pt x="27285" y="27948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77" name="Freeform 468">
                <a:extLst>
                  <a:ext uri="{FF2B5EF4-FFF2-40B4-BE49-F238E27FC236}">
                    <a16:creationId xmlns:a16="http://schemas.microsoft.com/office/drawing/2014/main" id="{48C8160E-AE75-803D-7F22-7095ADF1EEE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152079" y="2437131"/>
                <a:ext cx="38129" cy="36594"/>
              </a:xfrm>
              <a:custGeom>
                <a:avLst/>
                <a:gdLst>
                  <a:gd name="connsiteX0" fmla="*/ 38029 w 38129"/>
                  <a:gd name="connsiteY0" fmla="*/ 17533 h 36594"/>
                  <a:gd name="connsiteX1" fmla="*/ 19104 w 38129"/>
                  <a:gd name="connsiteY1" fmla="*/ 36408 h 36594"/>
                  <a:gd name="connsiteX2" fmla="*/ 179 w 38129"/>
                  <a:gd name="connsiteY2" fmla="*/ 19302 h 36594"/>
                  <a:gd name="connsiteX3" fmla="*/ 18513 w 38129"/>
                  <a:gd name="connsiteY3" fmla="*/ 427 h 36594"/>
                  <a:gd name="connsiteX4" fmla="*/ 38029 w 38129"/>
                  <a:gd name="connsiteY4" fmla="*/ 17533 h 3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29" h="36594">
                    <a:moveTo>
                      <a:pt x="38029" y="17533"/>
                    </a:moveTo>
                    <a:cubicBezTo>
                      <a:pt x="36846" y="26971"/>
                      <a:pt x="29749" y="38178"/>
                      <a:pt x="19104" y="36408"/>
                    </a:cubicBezTo>
                    <a:cubicBezTo>
                      <a:pt x="10233" y="35229"/>
                      <a:pt x="1362" y="27560"/>
                      <a:pt x="179" y="19302"/>
                    </a:cubicBezTo>
                    <a:cubicBezTo>
                      <a:pt x="-1596" y="9275"/>
                      <a:pt x="10233" y="2196"/>
                      <a:pt x="18513" y="427"/>
                    </a:cubicBezTo>
                    <a:cubicBezTo>
                      <a:pt x="29749" y="-1933"/>
                      <a:pt x="39212" y="5735"/>
                      <a:pt x="38029" y="17533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78" name="Freeform 469">
                <a:extLst>
                  <a:ext uri="{FF2B5EF4-FFF2-40B4-BE49-F238E27FC236}">
                    <a16:creationId xmlns:a16="http://schemas.microsoft.com/office/drawing/2014/main" id="{1D816C25-C987-B2F2-EDB3-52D41836C02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257208" y="2608030"/>
                <a:ext cx="21612" cy="25705"/>
              </a:xfrm>
              <a:custGeom>
                <a:avLst/>
                <a:gdLst>
                  <a:gd name="connsiteX0" fmla="*/ 9784 w 21612"/>
                  <a:gd name="connsiteY0" fmla="*/ 25364 h 25705"/>
                  <a:gd name="connsiteX1" fmla="*/ 321 w 21612"/>
                  <a:gd name="connsiteY1" fmla="*/ 11207 h 25705"/>
                  <a:gd name="connsiteX2" fmla="*/ 12149 w 21612"/>
                  <a:gd name="connsiteY2" fmla="*/ 0 h 25705"/>
                  <a:gd name="connsiteX3" fmla="*/ 21612 w 21612"/>
                  <a:gd name="connsiteY3" fmla="*/ 14157 h 25705"/>
                  <a:gd name="connsiteX4" fmla="*/ 9784 w 21612"/>
                  <a:gd name="connsiteY4" fmla="*/ 25364 h 25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12" h="25705">
                    <a:moveTo>
                      <a:pt x="9784" y="25364"/>
                    </a:moveTo>
                    <a:cubicBezTo>
                      <a:pt x="4461" y="23595"/>
                      <a:pt x="-1453" y="18286"/>
                      <a:pt x="321" y="11207"/>
                    </a:cubicBezTo>
                    <a:cubicBezTo>
                      <a:pt x="1504" y="5899"/>
                      <a:pt x="6827" y="590"/>
                      <a:pt x="12149" y="0"/>
                    </a:cubicBezTo>
                    <a:cubicBezTo>
                      <a:pt x="18064" y="0"/>
                      <a:pt x="21612" y="8258"/>
                      <a:pt x="21612" y="14157"/>
                    </a:cubicBezTo>
                    <a:cubicBezTo>
                      <a:pt x="21612" y="21825"/>
                      <a:pt x="16289" y="27134"/>
                      <a:pt x="9784" y="25364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sp>
          <p:nvSpPr>
            <p:cNvPr id="369" name="Freeform 460">
              <a:extLst>
                <a:ext uri="{FF2B5EF4-FFF2-40B4-BE49-F238E27FC236}">
                  <a16:creationId xmlns:a16="http://schemas.microsoft.com/office/drawing/2014/main" id="{BA1A692E-27AD-D2DD-7D5A-61E22454D9B3}"/>
                </a:ext>
              </a:extLst>
            </p:cNvPr>
            <p:cNvSpPr>
              <a:spLocks/>
            </p:cNvSpPr>
            <p:nvPr/>
          </p:nvSpPr>
          <p:spPr>
            <a:xfrm>
              <a:off x="4124701" y="2384225"/>
              <a:ext cx="71376" cy="30690"/>
            </a:xfrm>
            <a:custGeom>
              <a:avLst/>
              <a:gdLst>
                <a:gd name="connsiteX0" fmla="*/ 351 w 71376"/>
                <a:gd name="connsiteY0" fmla="*/ 20890 h 30690"/>
                <a:gd name="connsiteX1" fmla="*/ 32879 w 71376"/>
                <a:gd name="connsiteY1" fmla="*/ 3784 h 30690"/>
                <a:gd name="connsiteX2" fmla="*/ 69547 w 71376"/>
                <a:gd name="connsiteY2" fmla="*/ 5554 h 30690"/>
                <a:gd name="connsiteX3" fmla="*/ 38202 w 71376"/>
                <a:gd name="connsiteY3" fmla="*/ 29738 h 30690"/>
                <a:gd name="connsiteX4" fmla="*/ 351 w 71376"/>
                <a:gd name="connsiteY4" fmla="*/ 20890 h 3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376" h="30690">
                  <a:moveTo>
                    <a:pt x="351" y="20890"/>
                  </a:moveTo>
                  <a:cubicBezTo>
                    <a:pt x="3309" y="15582"/>
                    <a:pt x="18685" y="9093"/>
                    <a:pt x="32879" y="3784"/>
                  </a:cubicBezTo>
                  <a:cubicBezTo>
                    <a:pt x="47073" y="-1525"/>
                    <a:pt x="62450" y="-1525"/>
                    <a:pt x="69547" y="5554"/>
                  </a:cubicBezTo>
                  <a:cubicBezTo>
                    <a:pt x="76644" y="12632"/>
                    <a:pt x="62450" y="26199"/>
                    <a:pt x="38202" y="29738"/>
                  </a:cubicBezTo>
                  <a:cubicBezTo>
                    <a:pt x="13363" y="33278"/>
                    <a:pt x="-2606" y="26199"/>
                    <a:pt x="351" y="20890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370" name="Freeform 461">
              <a:extLst>
                <a:ext uri="{FF2B5EF4-FFF2-40B4-BE49-F238E27FC236}">
                  <a16:creationId xmlns:a16="http://schemas.microsoft.com/office/drawing/2014/main" id="{BE0404B3-3CEA-7D71-E72E-8AA62ABD92D7}"/>
                </a:ext>
              </a:extLst>
            </p:cNvPr>
            <p:cNvSpPr>
              <a:spLocks/>
            </p:cNvSpPr>
            <p:nvPr/>
          </p:nvSpPr>
          <p:spPr>
            <a:xfrm>
              <a:off x="4206966" y="2380521"/>
              <a:ext cx="27245" cy="24497"/>
            </a:xfrm>
            <a:custGeom>
              <a:avLst/>
              <a:gdLst>
                <a:gd name="connsiteX0" fmla="*/ 26906 w 27245"/>
                <a:gd name="connsiteY0" fmla="*/ 15746 h 24497"/>
                <a:gd name="connsiteX1" fmla="*/ 13304 w 27245"/>
                <a:gd name="connsiteY1" fmla="*/ 24004 h 24497"/>
                <a:gd name="connsiteX2" fmla="*/ 293 w 27245"/>
                <a:gd name="connsiteY2" fmla="*/ 14566 h 24497"/>
                <a:gd name="connsiteX3" fmla="*/ 13896 w 27245"/>
                <a:gd name="connsiteY3" fmla="*/ 409 h 24497"/>
                <a:gd name="connsiteX4" fmla="*/ 26906 w 27245"/>
                <a:gd name="connsiteY4" fmla="*/ 15746 h 2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45" h="24497">
                  <a:moveTo>
                    <a:pt x="26906" y="15746"/>
                  </a:moveTo>
                  <a:cubicBezTo>
                    <a:pt x="25132" y="19875"/>
                    <a:pt x="19218" y="22234"/>
                    <a:pt x="13304" y="24004"/>
                  </a:cubicBezTo>
                  <a:cubicBezTo>
                    <a:pt x="7390" y="25773"/>
                    <a:pt x="2067" y="22824"/>
                    <a:pt x="293" y="14566"/>
                  </a:cubicBezTo>
                  <a:cubicBezTo>
                    <a:pt x="-1481" y="6308"/>
                    <a:pt x="5024" y="-1950"/>
                    <a:pt x="13896" y="409"/>
                  </a:cubicBezTo>
                  <a:cubicBezTo>
                    <a:pt x="23358" y="2179"/>
                    <a:pt x="28681" y="11617"/>
                    <a:pt x="26906" y="15746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371" name="Graphic 22">
              <a:extLst>
                <a:ext uri="{FF2B5EF4-FFF2-40B4-BE49-F238E27FC236}">
                  <a16:creationId xmlns:a16="http://schemas.microsoft.com/office/drawing/2014/main" id="{DCD23FA7-3841-00A0-B9F3-6273B92C366D}"/>
                </a:ext>
              </a:extLst>
            </p:cNvPr>
            <p:cNvGrpSpPr>
              <a:grpSpLocks/>
            </p:cNvGrpSpPr>
            <p:nvPr/>
          </p:nvGrpSpPr>
          <p:grpSpPr>
            <a:xfrm>
              <a:off x="4163697" y="2507666"/>
              <a:ext cx="87169" cy="90956"/>
              <a:chOff x="4163697" y="2507666"/>
              <a:chExt cx="87169" cy="90956"/>
            </a:xfrm>
          </p:grpSpPr>
          <p:sp>
            <p:nvSpPr>
              <p:cNvPr id="372" name="Freeform 463">
                <a:extLst>
                  <a:ext uri="{FF2B5EF4-FFF2-40B4-BE49-F238E27FC236}">
                    <a16:creationId xmlns:a16="http://schemas.microsoft.com/office/drawing/2014/main" id="{6DA831C0-AF61-CDE6-F642-5B55D186243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163697" y="2507666"/>
                <a:ext cx="86984" cy="90956"/>
              </a:xfrm>
              <a:custGeom>
                <a:avLst/>
                <a:gdLst>
                  <a:gd name="connsiteX0" fmla="*/ 85552 w 86984"/>
                  <a:gd name="connsiteY0" fmla="*/ 50224 h 90956"/>
                  <a:gd name="connsiteX1" fmla="*/ 41787 w 86984"/>
                  <a:gd name="connsiteY1" fmla="*/ 90335 h 90956"/>
                  <a:gd name="connsiteX2" fmla="*/ 980 w 86984"/>
                  <a:gd name="connsiteY2" fmla="*/ 46095 h 90956"/>
                  <a:gd name="connsiteX3" fmla="*/ 43562 w 86984"/>
                  <a:gd name="connsiteY3" fmla="*/ 86 h 90956"/>
                  <a:gd name="connsiteX4" fmla="*/ 85552 w 86984"/>
                  <a:gd name="connsiteY4" fmla="*/ 50224 h 9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84" h="90956">
                    <a:moveTo>
                      <a:pt x="85552" y="50224"/>
                    </a:moveTo>
                    <a:cubicBezTo>
                      <a:pt x="79638" y="72049"/>
                      <a:pt x="61896" y="95054"/>
                      <a:pt x="41787" y="90335"/>
                    </a:cubicBezTo>
                    <a:cubicBezTo>
                      <a:pt x="25228" y="86796"/>
                      <a:pt x="6303" y="67920"/>
                      <a:pt x="980" y="46095"/>
                    </a:cubicBezTo>
                    <a:cubicBezTo>
                      <a:pt x="-5526" y="20141"/>
                      <a:pt x="21680" y="1855"/>
                      <a:pt x="43562" y="86"/>
                    </a:cubicBezTo>
                    <a:cubicBezTo>
                      <a:pt x="72541" y="-1684"/>
                      <a:pt x="92649" y="24270"/>
                      <a:pt x="85552" y="50224"/>
                    </a:cubicBezTo>
                    <a:close/>
                  </a:path>
                </a:pathLst>
              </a:custGeom>
              <a:solidFill>
                <a:srgbClr val="E26AA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73" name="Freeform 464">
                <a:extLst>
                  <a:ext uri="{FF2B5EF4-FFF2-40B4-BE49-F238E27FC236}">
                    <a16:creationId xmlns:a16="http://schemas.microsoft.com/office/drawing/2014/main" id="{70CE2B86-EBFD-2BAE-FE02-ABF44B1BB2D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175563" y="2526278"/>
                <a:ext cx="31130" cy="23579"/>
              </a:xfrm>
              <a:custGeom>
                <a:avLst/>
                <a:gdLst>
                  <a:gd name="connsiteX0" fmla="*/ 31104 w 31130"/>
                  <a:gd name="connsiteY0" fmla="*/ 8018 h 23579"/>
                  <a:gd name="connsiteX1" fmla="*/ 19867 w 31130"/>
                  <a:gd name="connsiteY1" fmla="*/ 20406 h 23579"/>
                  <a:gd name="connsiteX2" fmla="*/ 2717 w 31130"/>
                  <a:gd name="connsiteY2" fmla="*/ 19226 h 23579"/>
                  <a:gd name="connsiteX3" fmla="*/ 10996 w 31130"/>
                  <a:gd name="connsiteY3" fmla="*/ 350 h 23579"/>
                  <a:gd name="connsiteX4" fmla="*/ 31104 w 31130"/>
                  <a:gd name="connsiteY4" fmla="*/ 8018 h 23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30" h="23579">
                    <a:moveTo>
                      <a:pt x="31104" y="8018"/>
                    </a:moveTo>
                    <a:cubicBezTo>
                      <a:pt x="31104" y="12147"/>
                      <a:pt x="25190" y="16276"/>
                      <a:pt x="19867" y="20406"/>
                    </a:cubicBezTo>
                    <a:cubicBezTo>
                      <a:pt x="14545" y="24535"/>
                      <a:pt x="8039" y="25124"/>
                      <a:pt x="2717" y="19226"/>
                    </a:cubicBezTo>
                    <a:cubicBezTo>
                      <a:pt x="-2606" y="13327"/>
                      <a:pt x="-240" y="2709"/>
                      <a:pt x="10996" y="350"/>
                    </a:cubicBezTo>
                    <a:cubicBezTo>
                      <a:pt x="22233" y="-1420"/>
                      <a:pt x="31696" y="3889"/>
                      <a:pt x="31104" y="8018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74" name="Freeform 465">
                <a:extLst>
                  <a:ext uri="{FF2B5EF4-FFF2-40B4-BE49-F238E27FC236}">
                    <a16:creationId xmlns:a16="http://schemas.microsoft.com/office/drawing/2014/main" id="{FA4C0625-D36A-0527-C70D-B8F02888BC5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171182" y="2515420"/>
                <a:ext cx="79684" cy="83202"/>
              </a:xfrm>
              <a:custGeom>
                <a:avLst/>
                <a:gdLst>
                  <a:gd name="connsiteX0" fmla="*/ 63873 w 79684"/>
                  <a:gd name="connsiteY0" fmla="*/ 0 h 83202"/>
                  <a:gd name="connsiteX1" fmla="*/ 65055 w 79684"/>
                  <a:gd name="connsiteY1" fmla="*/ 21825 h 83202"/>
                  <a:gd name="connsiteX2" fmla="*/ 21291 w 79684"/>
                  <a:gd name="connsiteY2" fmla="*/ 63706 h 83202"/>
                  <a:gd name="connsiteX3" fmla="*/ 0 w 79684"/>
                  <a:gd name="connsiteY3" fmla="*/ 53678 h 83202"/>
                  <a:gd name="connsiteX4" fmla="*/ 34302 w 79684"/>
                  <a:gd name="connsiteY4" fmla="*/ 82581 h 83202"/>
                  <a:gd name="connsiteX5" fmla="*/ 78067 w 79684"/>
                  <a:gd name="connsiteY5" fmla="*/ 42470 h 83202"/>
                  <a:gd name="connsiteX6" fmla="*/ 63873 w 79684"/>
                  <a:gd name="connsiteY6" fmla="*/ 0 h 8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684" h="83202">
                    <a:moveTo>
                      <a:pt x="63873" y="0"/>
                    </a:moveTo>
                    <a:cubicBezTo>
                      <a:pt x="66238" y="6489"/>
                      <a:pt x="66238" y="14157"/>
                      <a:pt x="65055" y="21825"/>
                    </a:cubicBezTo>
                    <a:cubicBezTo>
                      <a:pt x="60324" y="44240"/>
                      <a:pt x="43173" y="67835"/>
                      <a:pt x="21291" y="63706"/>
                    </a:cubicBezTo>
                    <a:cubicBezTo>
                      <a:pt x="14194" y="62526"/>
                      <a:pt x="7097" y="58987"/>
                      <a:pt x="0" y="53678"/>
                    </a:cubicBezTo>
                    <a:cubicBezTo>
                      <a:pt x="8871" y="69015"/>
                      <a:pt x="21882" y="79632"/>
                      <a:pt x="34302" y="82581"/>
                    </a:cubicBezTo>
                    <a:cubicBezTo>
                      <a:pt x="54410" y="87300"/>
                      <a:pt x="72153" y="64296"/>
                      <a:pt x="78067" y="42470"/>
                    </a:cubicBezTo>
                    <a:cubicBezTo>
                      <a:pt x="82798" y="25954"/>
                      <a:pt x="76884" y="9438"/>
                      <a:pt x="63873" y="0"/>
                    </a:cubicBezTo>
                    <a:close/>
                  </a:path>
                </a:pathLst>
              </a:custGeom>
              <a:solidFill>
                <a:srgbClr val="BA50A3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</p:grpSp>
      <p:grpSp>
        <p:nvGrpSpPr>
          <p:cNvPr id="59" name="Graphic 22">
            <a:extLst>
              <a:ext uri="{FF2B5EF4-FFF2-40B4-BE49-F238E27FC236}">
                <a16:creationId xmlns:a16="http://schemas.microsoft.com/office/drawing/2014/main" id="{16FEF5BA-A496-62FF-2D8F-4DEE8DF55FD7}"/>
              </a:ext>
            </a:extLst>
          </p:cNvPr>
          <p:cNvGrpSpPr>
            <a:grpSpLocks/>
          </p:cNvGrpSpPr>
          <p:nvPr/>
        </p:nvGrpSpPr>
        <p:grpSpPr>
          <a:xfrm>
            <a:off x="9133025" y="2713772"/>
            <a:ext cx="186205" cy="315505"/>
            <a:chOff x="4307878" y="2278588"/>
            <a:chExt cx="233230" cy="397423"/>
          </a:xfrm>
        </p:grpSpPr>
        <p:sp>
          <p:nvSpPr>
            <p:cNvPr id="346" name="Freeform 476">
              <a:extLst>
                <a:ext uri="{FF2B5EF4-FFF2-40B4-BE49-F238E27FC236}">
                  <a16:creationId xmlns:a16="http://schemas.microsoft.com/office/drawing/2014/main" id="{534D5582-594C-5C90-F4C5-F8926A208496}"/>
                </a:ext>
              </a:extLst>
            </p:cNvPr>
            <p:cNvSpPr>
              <a:spLocks/>
            </p:cNvSpPr>
            <p:nvPr/>
          </p:nvSpPr>
          <p:spPr>
            <a:xfrm>
              <a:off x="4307878" y="2278588"/>
              <a:ext cx="232584" cy="396243"/>
            </a:xfrm>
            <a:custGeom>
              <a:avLst/>
              <a:gdLst>
                <a:gd name="connsiteX0" fmla="*/ 208099 w 232584"/>
                <a:gd name="connsiteY0" fmla="*/ 78748 h 396243"/>
                <a:gd name="connsiteX1" fmla="*/ 200410 w 232584"/>
                <a:gd name="connsiteY1" fmla="*/ 46896 h 396243"/>
                <a:gd name="connsiteX2" fmla="*/ 189765 w 232584"/>
                <a:gd name="connsiteY2" fmla="*/ 5605 h 396243"/>
                <a:gd name="connsiteX3" fmla="*/ 182668 w 232584"/>
                <a:gd name="connsiteY3" fmla="*/ 46896 h 396243"/>
                <a:gd name="connsiteX4" fmla="*/ 167883 w 232584"/>
                <a:gd name="connsiteY4" fmla="*/ 63412 h 396243"/>
                <a:gd name="connsiteX5" fmla="*/ 167883 w 232584"/>
                <a:gd name="connsiteY5" fmla="*/ 43356 h 396243"/>
                <a:gd name="connsiteX6" fmla="*/ 159011 w 232584"/>
                <a:gd name="connsiteY6" fmla="*/ 2066 h 396243"/>
                <a:gd name="connsiteX7" fmla="*/ 150140 w 232584"/>
                <a:gd name="connsiteY7" fmla="*/ 49845 h 396243"/>
                <a:gd name="connsiteX8" fmla="*/ 147774 w 232584"/>
                <a:gd name="connsiteY8" fmla="*/ 65771 h 396243"/>
                <a:gd name="connsiteX9" fmla="*/ 135355 w 232584"/>
                <a:gd name="connsiteY9" fmla="*/ 58103 h 396243"/>
                <a:gd name="connsiteX10" fmla="*/ 135946 w 232584"/>
                <a:gd name="connsiteY10" fmla="*/ 41587 h 396243"/>
                <a:gd name="connsiteX11" fmla="*/ 127667 w 232584"/>
                <a:gd name="connsiteY11" fmla="*/ 886 h 396243"/>
                <a:gd name="connsiteX12" fmla="*/ 119387 w 232584"/>
                <a:gd name="connsiteY12" fmla="*/ 47485 h 396243"/>
                <a:gd name="connsiteX13" fmla="*/ 117613 w 232584"/>
                <a:gd name="connsiteY13" fmla="*/ 64002 h 396243"/>
                <a:gd name="connsiteX14" fmla="*/ 109333 w 232584"/>
                <a:gd name="connsiteY14" fmla="*/ 69900 h 396243"/>
                <a:gd name="connsiteX15" fmla="*/ 107558 w 232584"/>
                <a:gd name="connsiteY15" fmla="*/ 42767 h 396243"/>
                <a:gd name="connsiteX16" fmla="*/ 100461 w 232584"/>
                <a:gd name="connsiteY16" fmla="*/ 1476 h 396243"/>
                <a:gd name="connsiteX17" fmla="*/ 93365 w 232584"/>
                <a:gd name="connsiteY17" fmla="*/ 49255 h 396243"/>
                <a:gd name="connsiteX18" fmla="*/ 90408 w 232584"/>
                <a:gd name="connsiteY18" fmla="*/ 69900 h 396243"/>
                <a:gd name="connsiteX19" fmla="*/ 78579 w 232584"/>
                <a:gd name="connsiteY19" fmla="*/ 48075 h 396243"/>
                <a:gd name="connsiteX20" fmla="*/ 71482 w 232584"/>
                <a:gd name="connsiteY20" fmla="*/ 7374 h 396243"/>
                <a:gd name="connsiteX21" fmla="*/ 64385 w 232584"/>
                <a:gd name="connsiteY21" fmla="*/ 55744 h 396243"/>
                <a:gd name="connsiteX22" fmla="*/ 63202 w 232584"/>
                <a:gd name="connsiteY22" fmla="*/ 71670 h 396243"/>
                <a:gd name="connsiteX23" fmla="*/ 52557 w 232584"/>
                <a:gd name="connsiteY23" fmla="*/ 62822 h 396243"/>
                <a:gd name="connsiteX24" fmla="*/ 52557 w 232584"/>
                <a:gd name="connsiteY24" fmla="*/ 43356 h 396243"/>
                <a:gd name="connsiteX25" fmla="*/ 41912 w 232584"/>
                <a:gd name="connsiteY25" fmla="*/ 2066 h 396243"/>
                <a:gd name="connsiteX26" fmla="*/ 31266 w 232584"/>
                <a:gd name="connsiteY26" fmla="*/ 49845 h 396243"/>
                <a:gd name="connsiteX27" fmla="*/ 20029 w 232584"/>
                <a:gd name="connsiteY27" fmla="*/ 84057 h 396243"/>
                <a:gd name="connsiteX28" fmla="*/ 7018 w 232584"/>
                <a:gd name="connsiteY28" fmla="*/ 225625 h 396243"/>
                <a:gd name="connsiteX29" fmla="*/ 25943 w 232584"/>
                <a:gd name="connsiteY29" fmla="*/ 391378 h 396243"/>
                <a:gd name="connsiteX30" fmla="*/ 106967 w 232584"/>
                <a:gd name="connsiteY30" fmla="*/ 391968 h 396243"/>
                <a:gd name="connsiteX31" fmla="*/ 214604 w 232584"/>
                <a:gd name="connsiteY31" fmla="*/ 384890 h 396243"/>
                <a:gd name="connsiteX32" fmla="*/ 218744 w 232584"/>
                <a:gd name="connsiteY32" fmla="*/ 380761 h 396243"/>
                <a:gd name="connsiteX33" fmla="*/ 225250 w 232584"/>
                <a:gd name="connsiteY33" fmla="*/ 301718 h 396243"/>
                <a:gd name="connsiteX34" fmla="*/ 208099 w 232584"/>
                <a:gd name="connsiteY34" fmla="*/ 78748 h 39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2584" h="396243">
                  <a:moveTo>
                    <a:pt x="208099" y="78748"/>
                  </a:moveTo>
                  <a:cubicBezTo>
                    <a:pt x="198045" y="69311"/>
                    <a:pt x="199228" y="61052"/>
                    <a:pt x="200410" y="46896"/>
                  </a:cubicBezTo>
                  <a:cubicBezTo>
                    <a:pt x="201593" y="32739"/>
                    <a:pt x="206325" y="5605"/>
                    <a:pt x="189765" y="5605"/>
                  </a:cubicBezTo>
                  <a:cubicBezTo>
                    <a:pt x="173206" y="5605"/>
                    <a:pt x="181485" y="31559"/>
                    <a:pt x="182668" y="46896"/>
                  </a:cubicBezTo>
                  <a:cubicBezTo>
                    <a:pt x="183259" y="55154"/>
                    <a:pt x="176163" y="83467"/>
                    <a:pt x="167883" y="63412"/>
                  </a:cubicBezTo>
                  <a:cubicBezTo>
                    <a:pt x="165517" y="57513"/>
                    <a:pt x="167291" y="49255"/>
                    <a:pt x="167883" y="43356"/>
                  </a:cubicBezTo>
                  <a:cubicBezTo>
                    <a:pt x="169066" y="29200"/>
                    <a:pt x="172614" y="2066"/>
                    <a:pt x="159011" y="2066"/>
                  </a:cubicBezTo>
                  <a:cubicBezTo>
                    <a:pt x="145409" y="2066"/>
                    <a:pt x="148957" y="33919"/>
                    <a:pt x="150140" y="49845"/>
                  </a:cubicBezTo>
                  <a:cubicBezTo>
                    <a:pt x="150140" y="53974"/>
                    <a:pt x="150732" y="62822"/>
                    <a:pt x="147774" y="65771"/>
                  </a:cubicBezTo>
                  <a:cubicBezTo>
                    <a:pt x="141860" y="72260"/>
                    <a:pt x="137129" y="64592"/>
                    <a:pt x="135355" y="58103"/>
                  </a:cubicBezTo>
                  <a:cubicBezTo>
                    <a:pt x="134172" y="52794"/>
                    <a:pt x="135355" y="46896"/>
                    <a:pt x="135946" y="41587"/>
                  </a:cubicBezTo>
                  <a:cubicBezTo>
                    <a:pt x="137129" y="28610"/>
                    <a:pt x="141269" y="7964"/>
                    <a:pt x="127667" y="886"/>
                  </a:cubicBezTo>
                  <a:cubicBezTo>
                    <a:pt x="114064" y="-6192"/>
                    <a:pt x="118204" y="30969"/>
                    <a:pt x="119387" y="47485"/>
                  </a:cubicBezTo>
                  <a:cubicBezTo>
                    <a:pt x="119387" y="52794"/>
                    <a:pt x="119387" y="58693"/>
                    <a:pt x="117613" y="64002"/>
                  </a:cubicBezTo>
                  <a:cubicBezTo>
                    <a:pt x="115838" y="69311"/>
                    <a:pt x="113473" y="74029"/>
                    <a:pt x="109333" y="69900"/>
                  </a:cubicBezTo>
                  <a:cubicBezTo>
                    <a:pt x="104010" y="65181"/>
                    <a:pt x="106967" y="48665"/>
                    <a:pt x="107558" y="42767"/>
                  </a:cubicBezTo>
                  <a:cubicBezTo>
                    <a:pt x="108150" y="28610"/>
                    <a:pt x="111698" y="1476"/>
                    <a:pt x="100461" y="1476"/>
                  </a:cubicBezTo>
                  <a:cubicBezTo>
                    <a:pt x="89225" y="1476"/>
                    <a:pt x="92182" y="33329"/>
                    <a:pt x="93365" y="49255"/>
                  </a:cubicBezTo>
                  <a:cubicBezTo>
                    <a:pt x="93365" y="54564"/>
                    <a:pt x="93365" y="65181"/>
                    <a:pt x="90408" y="69900"/>
                  </a:cubicBezTo>
                  <a:cubicBezTo>
                    <a:pt x="80354" y="85237"/>
                    <a:pt x="77988" y="53384"/>
                    <a:pt x="78579" y="48075"/>
                  </a:cubicBezTo>
                  <a:cubicBezTo>
                    <a:pt x="79762" y="35098"/>
                    <a:pt x="85085" y="10324"/>
                    <a:pt x="71482" y="7374"/>
                  </a:cubicBezTo>
                  <a:cubicBezTo>
                    <a:pt x="57880" y="4425"/>
                    <a:pt x="63202" y="39227"/>
                    <a:pt x="64385" y="55744"/>
                  </a:cubicBezTo>
                  <a:cubicBezTo>
                    <a:pt x="64385" y="59283"/>
                    <a:pt x="66159" y="69311"/>
                    <a:pt x="63202" y="71670"/>
                  </a:cubicBezTo>
                  <a:cubicBezTo>
                    <a:pt x="58471" y="75799"/>
                    <a:pt x="53740" y="67541"/>
                    <a:pt x="52557" y="62822"/>
                  </a:cubicBezTo>
                  <a:cubicBezTo>
                    <a:pt x="50783" y="56333"/>
                    <a:pt x="51966" y="49255"/>
                    <a:pt x="52557" y="43356"/>
                  </a:cubicBezTo>
                  <a:cubicBezTo>
                    <a:pt x="53740" y="29200"/>
                    <a:pt x="58471" y="2066"/>
                    <a:pt x="41912" y="2066"/>
                  </a:cubicBezTo>
                  <a:cubicBezTo>
                    <a:pt x="25352" y="2066"/>
                    <a:pt x="30083" y="33919"/>
                    <a:pt x="31266" y="49845"/>
                  </a:cubicBezTo>
                  <a:cubicBezTo>
                    <a:pt x="32449" y="65771"/>
                    <a:pt x="20029" y="84057"/>
                    <a:pt x="20029" y="84057"/>
                  </a:cubicBezTo>
                  <a:cubicBezTo>
                    <a:pt x="-15456" y="107652"/>
                    <a:pt x="7018" y="181975"/>
                    <a:pt x="7018" y="225625"/>
                  </a:cubicBezTo>
                  <a:cubicBezTo>
                    <a:pt x="7018" y="259838"/>
                    <a:pt x="-11907" y="378991"/>
                    <a:pt x="25943" y="391378"/>
                  </a:cubicBezTo>
                  <a:cubicBezTo>
                    <a:pt x="47826" y="398457"/>
                    <a:pt x="83902" y="391378"/>
                    <a:pt x="106967" y="391968"/>
                  </a:cubicBezTo>
                  <a:cubicBezTo>
                    <a:pt x="133581" y="393148"/>
                    <a:pt x="192130" y="404355"/>
                    <a:pt x="214604" y="384890"/>
                  </a:cubicBezTo>
                  <a:cubicBezTo>
                    <a:pt x="215787" y="383710"/>
                    <a:pt x="217562" y="381940"/>
                    <a:pt x="218744" y="380761"/>
                  </a:cubicBezTo>
                  <a:cubicBezTo>
                    <a:pt x="234121" y="361295"/>
                    <a:pt x="225841" y="324133"/>
                    <a:pt x="225250" y="301718"/>
                  </a:cubicBezTo>
                  <a:cubicBezTo>
                    <a:pt x="224658" y="257478"/>
                    <a:pt x="250681" y="109422"/>
                    <a:pt x="208099" y="78748"/>
                  </a:cubicBezTo>
                  <a:close/>
                </a:path>
              </a:pathLst>
            </a:custGeom>
            <a:solidFill>
              <a:srgbClr val="F6BD99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347" name="Freeform 477">
              <a:extLst>
                <a:ext uri="{FF2B5EF4-FFF2-40B4-BE49-F238E27FC236}">
                  <a16:creationId xmlns:a16="http://schemas.microsoft.com/office/drawing/2014/main" id="{C84E4BFB-EBA1-E6E2-85DA-AD934BBECB64}"/>
                </a:ext>
              </a:extLst>
            </p:cNvPr>
            <p:cNvSpPr>
              <a:spLocks/>
            </p:cNvSpPr>
            <p:nvPr/>
          </p:nvSpPr>
          <p:spPr>
            <a:xfrm>
              <a:off x="4311347" y="2357926"/>
              <a:ext cx="229761" cy="318085"/>
            </a:xfrm>
            <a:custGeom>
              <a:avLst/>
              <a:gdLst>
                <a:gd name="connsiteX0" fmla="*/ 182155 w 229761"/>
                <a:gd name="connsiteY0" fmla="*/ 240076 h 318085"/>
                <a:gd name="connsiteX1" fmla="*/ 173875 w 229761"/>
                <a:gd name="connsiteY1" fmla="*/ 252463 h 318085"/>
                <a:gd name="connsiteX2" fmla="*/ 110594 w 229761"/>
                <a:gd name="connsiteY2" fmla="*/ 271339 h 318085"/>
                <a:gd name="connsiteX3" fmla="*/ 75701 w 229761"/>
                <a:gd name="connsiteY3" fmla="*/ 271339 h 318085"/>
                <a:gd name="connsiteX4" fmla="*/ 38442 w 229761"/>
                <a:gd name="connsiteY4" fmla="*/ 250694 h 318085"/>
                <a:gd name="connsiteX5" fmla="*/ 17151 w 229761"/>
                <a:gd name="connsiteY5" fmla="*/ 189937 h 318085"/>
                <a:gd name="connsiteX6" fmla="*/ 17151 w 229761"/>
                <a:gd name="connsiteY6" fmla="*/ 119743 h 318085"/>
                <a:gd name="connsiteX7" fmla="*/ 0 w 229761"/>
                <a:gd name="connsiteY7" fmla="*/ 96148 h 318085"/>
                <a:gd name="connsiteX8" fmla="*/ 4731 w 229761"/>
                <a:gd name="connsiteY8" fmla="*/ 147467 h 318085"/>
                <a:gd name="connsiteX9" fmla="*/ 23657 w 229761"/>
                <a:gd name="connsiteY9" fmla="*/ 313220 h 318085"/>
                <a:gd name="connsiteX10" fmla="*/ 104680 w 229761"/>
                <a:gd name="connsiteY10" fmla="*/ 313809 h 318085"/>
                <a:gd name="connsiteX11" fmla="*/ 212317 w 229761"/>
                <a:gd name="connsiteY11" fmla="*/ 306731 h 318085"/>
                <a:gd name="connsiteX12" fmla="*/ 216457 w 229761"/>
                <a:gd name="connsiteY12" fmla="*/ 302602 h 318085"/>
                <a:gd name="connsiteX13" fmla="*/ 222963 w 229761"/>
                <a:gd name="connsiteY13" fmla="*/ 223560 h 318085"/>
                <a:gd name="connsiteX14" fmla="*/ 205221 w 229761"/>
                <a:gd name="connsiteY14" fmla="*/ 0 h 318085"/>
                <a:gd name="connsiteX15" fmla="*/ 201081 w 229761"/>
                <a:gd name="connsiteY15" fmla="*/ 89660 h 318085"/>
                <a:gd name="connsiteX16" fmla="*/ 195167 w 229761"/>
                <a:gd name="connsiteY16" fmla="*/ 167522 h 318085"/>
                <a:gd name="connsiteX17" fmla="*/ 182155 w 229761"/>
                <a:gd name="connsiteY17" fmla="*/ 240076 h 31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761" h="318085">
                  <a:moveTo>
                    <a:pt x="182155" y="240076"/>
                  </a:moveTo>
                  <a:cubicBezTo>
                    <a:pt x="179790" y="244205"/>
                    <a:pt x="176832" y="248334"/>
                    <a:pt x="173875" y="252463"/>
                  </a:cubicBezTo>
                  <a:cubicBezTo>
                    <a:pt x="157908" y="271339"/>
                    <a:pt x="133659" y="271339"/>
                    <a:pt x="110594" y="271339"/>
                  </a:cubicBezTo>
                  <a:cubicBezTo>
                    <a:pt x="99357" y="271339"/>
                    <a:pt x="86938" y="270159"/>
                    <a:pt x="75701" y="271339"/>
                  </a:cubicBezTo>
                  <a:cubicBezTo>
                    <a:pt x="60324" y="273109"/>
                    <a:pt x="47313" y="261901"/>
                    <a:pt x="38442" y="250694"/>
                  </a:cubicBezTo>
                  <a:cubicBezTo>
                    <a:pt x="21882" y="231228"/>
                    <a:pt x="13603" y="215302"/>
                    <a:pt x="17151" y="189937"/>
                  </a:cubicBezTo>
                  <a:cubicBezTo>
                    <a:pt x="20108" y="167522"/>
                    <a:pt x="26022" y="141568"/>
                    <a:pt x="17151" y="119743"/>
                  </a:cubicBezTo>
                  <a:cubicBezTo>
                    <a:pt x="13603" y="110895"/>
                    <a:pt x="7097" y="102637"/>
                    <a:pt x="0" y="96148"/>
                  </a:cubicBezTo>
                  <a:cubicBezTo>
                    <a:pt x="1774" y="114434"/>
                    <a:pt x="4731" y="132720"/>
                    <a:pt x="4731" y="147467"/>
                  </a:cubicBezTo>
                  <a:cubicBezTo>
                    <a:pt x="4731" y="181679"/>
                    <a:pt x="-14194" y="300832"/>
                    <a:pt x="23657" y="313220"/>
                  </a:cubicBezTo>
                  <a:cubicBezTo>
                    <a:pt x="45539" y="320298"/>
                    <a:pt x="81615" y="313220"/>
                    <a:pt x="104680" y="313809"/>
                  </a:cubicBezTo>
                  <a:cubicBezTo>
                    <a:pt x="131294" y="314989"/>
                    <a:pt x="189844" y="326197"/>
                    <a:pt x="212317" y="306731"/>
                  </a:cubicBezTo>
                  <a:cubicBezTo>
                    <a:pt x="213500" y="305551"/>
                    <a:pt x="215274" y="303782"/>
                    <a:pt x="216457" y="302602"/>
                  </a:cubicBezTo>
                  <a:cubicBezTo>
                    <a:pt x="231834" y="283136"/>
                    <a:pt x="223554" y="245975"/>
                    <a:pt x="222963" y="223560"/>
                  </a:cubicBezTo>
                  <a:cubicBezTo>
                    <a:pt x="221780" y="178730"/>
                    <a:pt x="247802" y="30673"/>
                    <a:pt x="205221" y="0"/>
                  </a:cubicBezTo>
                  <a:cubicBezTo>
                    <a:pt x="205221" y="0"/>
                    <a:pt x="198124" y="47779"/>
                    <a:pt x="201081" y="89660"/>
                  </a:cubicBezTo>
                  <a:cubicBezTo>
                    <a:pt x="202855" y="115614"/>
                    <a:pt x="199898" y="142158"/>
                    <a:pt x="195167" y="167522"/>
                  </a:cubicBezTo>
                  <a:cubicBezTo>
                    <a:pt x="189844" y="191707"/>
                    <a:pt x="195167" y="217661"/>
                    <a:pt x="182155" y="240076"/>
                  </a:cubicBezTo>
                  <a:close/>
                </a:path>
              </a:pathLst>
            </a:custGeom>
            <a:solidFill>
              <a:srgbClr val="F19C67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348" name="Graphic 22">
              <a:extLst>
                <a:ext uri="{FF2B5EF4-FFF2-40B4-BE49-F238E27FC236}">
                  <a16:creationId xmlns:a16="http://schemas.microsoft.com/office/drawing/2014/main" id="{AA1E31D5-6F2E-4738-81C3-AA1DA1F44E98}"/>
                </a:ext>
              </a:extLst>
            </p:cNvPr>
            <p:cNvGrpSpPr>
              <a:grpSpLocks/>
            </p:cNvGrpSpPr>
            <p:nvPr/>
          </p:nvGrpSpPr>
          <p:grpSpPr>
            <a:xfrm>
              <a:off x="4349198" y="2281243"/>
              <a:ext cx="144097" cy="85798"/>
              <a:chOff x="4349198" y="2281243"/>
              <a:chExt cx="144097" cy="85798"/>
            </a:xfrm>
            <a:solidFill>
              <a:srgbClr val="F19C67"/>
            </a:solidFill>
          </p:grpSpPr>
          <p:sp>
            <p:nvSpPr>
              <p:cNvPr id="360" name="Freeform 490">
                <a:extLst>
                  <a:ext uri="{FF2B5EF4-FFF2-40B4-BE49-F238E27FC236}">
                    <a16:creationId xmlns:a16="http://schemas.microsoft.com/office/drawing/2014/main" id="{5645E02F-AB7F-6D93-A4DD-5BD6070E11D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349198" y="2281243"/>
                <a:ext cx="24177" cy="82003"/>
              </a:xfrm>
              <a:custGeom>
                <a:avLst/>
                <a:gdLst>
                  <a:gd name="connsiteX0" fmla="*/ 6506 w 24177"/>
                  <a:gd name="connsiteY0" fmla="*/ 30673 h 82003"/>
                  <a:gd name="connsiteX1" fmla="*/ 18334 w 24177"/>
                  <a:gd name="connsiteY1" fmla="*/ 81992 h 82003"/>
                  <a:gd name="connsiteX2" fmla="*/ 22474 w 24177"/>
                  <a:gd name="connsiteY2" fmla="*/ 53678 h 82003"/>
                  <a:gd name="connsiteX3" fmla="*/ 21291 w 24177"/>
                  <a:gd name="connsiteY3" fmla="*/ 69604 h 82003"/>
                  <a:gd name="connsiteX4" fmla="*/ 10646 w 24177"/>
                  <a:gd name="connsiteY4" fmla="*/ 60756 h 82003"/>
                  <a:gd name="connsiteX5" fmla="*/ 10646 w 24177"/>
                  <a:gd name="connsiteY5" fmla="*/ 41291 h 82003"/>
                  <a:gd name="connsiteX6" fmla="*/ 0 w 24177"/>
                  <a:gd name="connsiteY6" fmla="*/ 0 h 82003"/>
                  <a:gd name="connsiteX7" fmla="*/ 6506 w 24177"/>
                  <a:gd name="connsiteY7" fmla="*/ 30673 h 82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177" h="82003">
                    <a:moveTo>
                      <a:pt x="6506" y="30673"/>
                    </a:moveTo>
                    <a:cubicBezTo>
                      <a:pt x="3549" y="57807"/>
                      <a:pt x="9463" y="81992"/>
                      <a:pt x="18334" y="81992"/>
                    </a:cubicBezTo>
                    <a:cubicBezTo>
                      <a:pt x="27205" y="82581"/>
                      <a:pt x="23657" y="61936"/>
                      <a:pt x="22474" y="53678"/>
                    </a:cubicBezTo>
                    <a:cubicBezTo>
                      <a:pt x="22474" y="57217"/>
                      <a:pt x="24248" y="67245"/>
                      <a:pt x="21291" y="69604"/>
                    </a:cubicBezTo>
                    <a:cubicBezTo>
                      <a:pt x="16560" y="73733"/>
                      <a:pt x="11828" y="65475"/>
                      <a:pt x="10646" y="60756"/>
                    </a:cubicBezTo>
                    <a:cubicBezTo>
                      <a:pt x="8871" y="54268"/>
                      <a:pt x="10054" y="47189"/>
                      <a:pt x="10646" y="41291"/>
                    </a:cubicBezTo>
                    <a:cubicBezTo>
                      <a:pt x="11828" y="27134"/>
                      <a:pt x="16560" y="0"/>
                      <a:pt x="0" y="0"/>
                    </a:cubicBezTo>
                    <a:cubicBezTo>
                      <a:pt x="592" y="0"/>
                      <a:pt x="10054" y="3539"/>
                      <a:pt x="6506" y="3067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61" name="Freeform 491">
                <a:extLst>
                  <a:ext uri="{FF2B5EF4-FFF2-40B4-BE49-F238E27FC236}">
                    <a16:creationId xmlns:a16="http://schemas.microsoft.com/office/drawing/2014/main" id="{2D5C803F-964F-5483-DE0A-1C220F6B916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378768" y="2287142"/>
                <a:ext cx="22534" cy="78839"/>
              </a:xfrm>
              <a:custGeom>
                <a:avLst/>
                <a:gdLst>
                  <a:gd name="connsiteX0" fmla="*/ 3549 w 22534"/>
                  <a:gd name="connsiteY0" fmla="*/ 32443 h 78839"/>
                  <a:gd name="connsiteX1" fmla="*/ 15968 w 22534"/>
                  <a:gd name="connsiteY1" fmla="*/ 77862 h 78839"/>
                  <a:gd name="connsiteX2" fmla="*/ 21882 w 22534"/>
                  <a:gd name="connsiteY2" fmla="*/ 41881 h 78839"/>
                  <a:gd name="connsiteX3" fmla="*/ 18925 w 22534"/>
                  <a:gd name="connsiteY3" fmla="*/ 62526 h 78839"/>
                  <a:gd name="connsiteX4" fmla="*/ 7097 w 22534"/>
                  <a:gd name="connsiteY4" fmla="*/ 40701 h 78839"/>
                  <a:gd name="connsiteX5" fmla="*/ 0 w 22534"/>
                  <a:gd name="connsiteY5" fmla="*/ 0 h 78839"/>
                  <a:gd name="connsiteX6" fmla="*/ 3549 w 22534"/>
                  <a:gd name="connsiteY6" fmla="*/ 32443 h 78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534" h="78839">
                    <a:moveTo>
                      <a:pt x="3549" y="32443"/>
                    </a:moveTo>
                    <a:cubicBezTo>
                      <a:pt x="-1774" y="51908"/>
                      <a:pt x="6506" y="84941"/>
                      <a:pt x="15968" y="77862"/>
                    </a:cubicBezTo>
                    <a:cubicBezTo>
                      <a:pt x="25431" y="70784"/>
                      <a:pt x="21882" y="41881"/>
                      <a:pt x="21882" y="41881"/>
                    </a:cubicBezTo>
                    <a:cubicBezTo>
                      <a:pt x="21882" y="47189"/>
                      <a:pt x="21882" y="57807"/>
                      <a:pt x="18925" y="62526"/>
                    </a:cubicBezTo>
                    <a:cubicBezTo>
                      <a:pt x="8871" y="77862"/>
                      <a:pt x="6506" y="46010"/>
                      <a:pt x="7097" y="40701"/>
                    </a:cubicBezTo>
                    <a:cubicBezTo>
                      <a:pt x="8280" y="27724"/>
                      <a:pt x="13603" y="2949"/>
                      <a:pt x="0" y="0"/>
                    </a:cubicBezTo>
                    <a:cubicBezTo>
                      <a:pt x="0" y="0"/>
                      <a:pt x="8871" y="12387"/>
                      <a:pt x="3549" y="3244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62" name="Freeform 492">
                <a:extLst>
                  <a:ext uri="{FF2B5EF4-FFF2-40B4-BE49-F238E27FC236}">
                    <a16:creationId xmlns:a16="http://schemas.microsoft.com/office/drawing/2014/main" id="{7479044D-A849-1101-037D-D07E0DD689A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412545" y="2319584"/>
                <a:ext cx="15944" cy="44793"/>
              </a:xfrm>
              <a:custGeom>
                <a:avLst/>
                <a:gdLst>
                  <a:gd name="connsiteX0" fmla="*/ 2891 w 15944"/>
                  <a:gd name="connsiteY0" fmla="*/ 44240 h 44793"/>
                  <a:gd name="connsiteX1" fmla="*/ 14720 w 15944"/>
                  <a:gd name="connsiteY1" fmla="*/ 7668 h 44793"/>
                  <a:gd name="connsiteX2" fmla="*/ 12945 w 15944"/>
                  <a:gd name="connsiteY2" fmla="*/ 24185 h 44793"/>
                  <a:gd name="connsiteX3" fmla="*/ 4665 w 15944"/>
                  <a:gd name="connsiteY3" fmla="*/ 30083 h 44793"/>
                  <a:gd name="connsiteX4" fmla="*/ 2891 w 15944"/>
                  <a:gd name="connsiteY4" fmla="*/ 2949 h 44793"/>
                  <a:gd name="connsiteX5" fmla="*/ 2891 w 15944"/>
                  <a:gd name="connsiteY5" fmla="*/ 0 h 44793"/>
                  <a:gd name="connsiteX6" fmla="*/ 2891 w 15944"/>
                  <a:gd name="connsiteY6" fmla="*/ 44240 h 44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44" h="44793">
                    <a:moveTo>
                      <a:pt x="2891" y="44240"/>
                    </a:moveTo>
                    <a:cubicBezTo>
                      <a:pt x="9397" y="47779"/>
                      <a:pt x="19451" y="34212"/>
                      <a:pt x="14720" y="7668"/>
                    </a:cubicBezTo>
                    <a:cubicBezTo>
                      <a:pt x="14720" y="12977"/>
                      <a:pt x="14720" y="18876"/>
                      <a:pt x="12945" y="24185"/>
                    </a:cubicBezTo>
                    <a:cubicBezTo>
                      <a:pt x="11171" y="29493"/>
                      <a:pt x="8805" y="34212"/>
                      <a:pt x="4665" y="30083"/>
                    </a:cubicBezTo>
                    <a:cubicBezTo>
                      <a:pt x="-657" y="25364"/>
                      <a:pt x="2300" y="8848"/>
                      <a:pt x="2891" y="2949"/>
                    </a:cubicBezTo>
                    <a:cubicBezTo>
                      <a:pt x="2891" y="1770"/>
                      <a:pt x="2891" y="1180"/>
                      <a:pt x="2891" y="0"/>
                    </a:cubicBezTo>
                    <a:cubicBezTo>
                      <a:pt x="2891" y="0"/>
                      <a:pt x="-3614" y="40701"/>
                      <a:pt x="2891" y="44240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63" name="Freeform 493">
                <a:extLst>
                  <a:ext uri="{FF2B5EF4-FFF2-40B4-BE49-F238E27FC236}">
                    <a16:creationId xmlns:a16="http://schemas.microsoft.com/office/drawing/2014/main" id="{F31F5B7C-7A16-276A-3714-5FBE17A5A9D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437295" y="2287732"/>
                <a:ext cx="20985" cy="76092"/>
              </a:xfrm>
              <a:custGeom>
                <a:avLst/>
                <a:gdLst>
                  <a:gd name="connsiteX0" fmla="*/ 13626 w 20985"/>
                  <a:gd name="connsiteY0" fmla="*/ 76093 h 76092"/>
                  <a:gd name="connsiteX1" fmla="*/ 20723 w 20985"/>
                  <a:gd name="connsiteY1" fmla="*/ 50729 h 76092"/>
                  <a:gd name="connsiteX2" fmla="*/ 20723 w 20985"/>
                  <a:gd name="connsiteY2" fmla="*/ 50729 h 76092"/>
                  <a:gd name="connsiteX3" fmla="*/ 18357 w 20985"/>
                  <a:gd name="connsiteY3" fmla="*/ 57807 h 76092"/>
                  <a:gd name="connsiteX4" fmla="*/ 5938 w 20985"/>
                  <a:gd name="connsiteY4" fmla="*/ 50139 h 76092"/>
                  <a:gd name="connsiteX5" fmla="*/ 6529 w 20985"/>
                  <a:gd name="connsiteY5" fmla="*/ 33622 h 76092"/>
                  <a:gd name="connsiteX6" fmla="*/ 7712 w 20985"/>
                  <a:gd name="connsiteY6" fmla="*/ 8258 h 76092"/>
                  <a:gd name="connsiteX7" fmla="*/ 5346 w 20985"/>
                  <a:gd name="connsiteY7" fmla="*/ 0 h 76092"/>
                  <a:gd name="connsiteX8" fmla="*/ 5346 w 20985"/>
                  <a:gd name="connsiteY8" fmla="*/ 0 h 76092"/>
                  <a:gd name="connsiteX9" fmla="*/ 1207 w 20985"/>
                  <a:gd name="connsiteY9" fmla="*/ 43650 h 76092"/>
                  <a:gd name="connsiteX10" fmla="*/ 13626 w 20985"/>
                  <a:gd name="connsiteY10" fmla="*/ 76093 h 76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985" h="76092">
                    <a:moveTo>
                      <a:pt x="13626" y="76093"/>
                    </a:moveTo>
                    <a:cubicBezTo>
                      <a:pt x="23089" y="75503"/>
                      <a:pt x="20723" y="50729"/>
                      <a:pt x="20723" y="50729"/>
                    </a:cubicBezTo>
                    <a:lnTo>
                      <a:pt x="20723" y="50729"/>
                    </a:lnTo>
                    <a:cubicBezTo>
                      <a:pt x="20723" y="53678"/>
                      <a:pt x="19540" y="56037"/>
                      <a:pt x="18357" y="57807"/>
                    </a:cubicBezTo>
                    <a:cubicBezTo>
                      <a:pt x="12443" y="64296"/>
                      <a:pt x="7712" y="56627"/>
                      <a:pt x="5938" y="50139"/>
                    </a:cubicBezTo>
                    <a:cubicBezTo>
                      <a:pt x="4755" y="44830"/>
                      <a:pt x="5938" y="38931"/>
                      <a:pt x="6529" y="33622"/>
                    </a:cubicBezTo>
                    <a:cubicBezTo>
                      <a:pt x="7121" y="26544"/>
                      <a:pt x="8895" y="16516"/>
                      <a:pt x="7712" y="8258"/>
                    </a:cubicBezTo>
                    <a:lnTo>
                      <a:pt x="5346" y="0"/>
                    </a:lnTo>
                    <a:lnTo>
                      <a:pt x="5346" y="0"/>
                    </a:lnTo>
                    <a:cubicBezTo>
                      <a:pt x="5346" y="1180"/>
                      <a:pt x="5346" y="27134"/>
                      <a:pt x="1207" y="43650"/>
                    </a:cubicBezTo>
                    <a:cubicBezTo>
                      <a:pt x="-2933" y="60166"/>
                      <a:pt x="4164" y="76093"/>
                      <a:pt x="13626" y="7609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64" name="Freeform 494">
                <a:extLst>
                  <a:ext uri="{FF2B5EF4-FFF2-40B4-BE49-F238E27FC236}">
                    <a16:creationId xmlns:a16="http://schemas.microsoft.com/office/drawing/2014/main" id="{5C6CB6C0-F911-7A29-7198-BA614FFA9F3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470886" y="2308377"/>
                <a:ext cx="22409" cy="58664"/>
              </a:xfrm>
              <a:custGeom>
                <a:avLst/>
                <a:gdLst>
                  <a:gd name="connsiteX0" fmla="*/ 143 w 22409"/>
                  <a:gd name="connsiteY0" fmla="*/ 39521 h 58664"/>
                  <a:gd name="connsiteX1" fmla="*/ 16703 w 22409"/>
                  <a:gd name="connsiteY1" fmla="*/ 58397 h 58664"/>
                  <a:gd name="connsiteX2" fmla="*/ 17886 w 22409"/>
                  <a:gd name="connsiteY2" fmla="*/ 0 h 58664"/>
                  <a:gd name="connsiteX3" fmla="*/ 17886 w 22409"/>
                  <a:gd name="connsiteY3" fmla="*/ 0 h 58664"/>
                  <a:gd name="connsiteX4" fmla="*/ 20251 w 22409"/>
                  <a:gd name="connsiteY4" fmla="*/ 17106 h 58664"/>
                  <a:gd name="connsiteX5" fmla="*/ 5466 w 22409"/>
                  <a:gd name="connsiteY5" fmla="*/ 33622 h 58664"/>
                  <a:gd name="connsiteX6" fmla="*/ 5466 w 22409"/>
                  <a:gd name="connsiteY6" fmla="*/ 13567 h 58664"/>
                  <a:gd name="connsiteX7" fmla="*/ 6058 w 22409"/>
                  <a:gd name="connsiteY7" fmla="*/ 4129 h 58664"/>
                  <a:gd name="connsiteX8" fmla="*/ 6058 w 22409"/>
                  <a:gd name="connsiteY8" fmla="*/ 4129 h 58664"/>
                  <a:gd name="connsiteX9" fmla="*/ 143 w 22409"/>
                  <a:gd name="connsiteY9" fmla="*/ 39521 h 5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09" h="58664">
                    <a:moveTo>
                      <a:pt x="143" y="39521"/>
                    </a:moveTo>
                    <a:cubicBezTo>
                      <a:pt x="1918" y="53088"/>
                      <a:pt x="11972" y="60166"/>
                      <a:pt x="16703" y="58397"/>
                    </a:cubicBezTo>
                    <a:cubicBezTo>
                      <a:pt x="21434" y="57217"/>
                      <a:pt x="26165" y="21235"/>
                      <a:pt x="17886" y="0"/>
                    </a:cubicBezTo>
                    <a:lnTo>
                      <a:pt x="17886" y="0"/>
                    </a:lnTo>
                    <a:cubicBezTo>
                      <a:pt x="18477" y="5899"/>
                      <a:pt x="19660" y="12387"/>
                      <a:pt x="20251" y="17106"/>
                    </a:cubicBezTo>
                    <a:cubicBezTo>
                      <a:pt x="20843" y="25364"/>
                      <a:pt x="13746" y="53678"/>
                      <a:pt x="5466" y="33622"/>
                    </a:cubicBezTo>
                    <a:cubicBezTo>
                      <a:pt x="3100" y="27724"/>
                      <a:pt x="4875" y="19466"/>
                      <a:pt x="5466" y="13567"/>
                    </a:cubicBezTo>
                    <a:cubicBezTo>
                      <a:pt x="5466" y="10618"/>
                      <a:pt x="6058" y="7078"/>
                      <a:pt x="6058" y="4129"/>
                    </a:cubicBezTo>
                    <a:lnTo>
                      <a:pt x="6058" y="4129"/>
                    </a:lnTo>
                    <a:cubicBezTo>
                      <a:pt x="5466" y="4719"/>
                      <a:pt x="-1039" y="25954"/>
                      <a:pt x="143" y="39521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grpSp>
          <p:nvGrpSpPr>
            <p:cNvPr id="349" name="Graphic 22">
              <a:extLst>
                <a:ext uri="{FF2B5EF4-FFF2-40B4-BE49-F238E27FC236}">
                  <a16:creationId xmlns:a16="http://schemas.microsoft.com/office/drawing/2014/main" id="{DDF8850C-F3B0-94A3-079A-4F62A5313E3F}"/>
                </a:ext>
              </a:extLst>
            </p:cNvPr>
            <p:cNvGrpSpPr>
              <a:grpSpLocks/>
            </p:cNvGrpSpPr>
            <p:nvPr/>
          </p:nvGrpSpPr>
          <p:grpSpPr>
            <a:xfrm>
              <a:off x="4358177" y="2434355"/>
              <a:ext cx="139510" cy="211583"/>
              <a:chOff x="4358177" y="2434355"/>
              <a:chExt cx="139510" cy="211583"/>
            </a:xfrm>
            <a:solidFill>
              <a:srgbClr val="54BCE8"/>
            </a:solidFill>
          </p:grpSpPr>
          <p:sp>
            <p:nvSpPr>
              <p:cNvPr id="356" name="Freeform 486">
                <a:extLst>
                  <a:ext uri="{FF2B5EF4-FFF2-40B4-BE49-F238E27FC236}">
                    <a16:creationId xmlns:a16="http://schemas.microsoft.com/office/drawing/2014/main" id="{41D42C6B-75BA-82F1-06E0-A1FBE2BA1C0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459164" y="2463480"/>
                <a:ext cx="28538" cy="27796"/>
              </a:xfrm>
              <a:custGeom>
                <a:avLst/>
                <a:gdLst>
                  <a:gd name="connsiteX0" fmla="*/ 28425 w 28538"/>
                  <a:gd name="connsiteY0" fmla="*/ 13599 h 27796"/>
                  <a:gd name="connsiteX1" fmla="*/ 14231 w 28538"/>
                  <a:gd name="connsiteY1" fmla="*/ 27756 h 27796"/>
                  <a:gd name="connsiteX2" fmla="*/ 37 w 28538"/>
                  <a:gd name="connsiteY2" fmla="*/ 14189 h 27796"/>
                  <a:gd name="connsiteX3" fmla="*/ 14231 w 28538"/>
                  <a:gd name="connsiteY3" fmla="*/ 32 h 27796"/>
                  <a:gd name="connsiteX4" fmla="*/ 28425 w 28538"/>
                  <a:gd name="connsiteY4" fmla="*/ 13599 h 27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38" h="27796">
                    <a:moveTo>
                      <a:pt x="28425" y="13599"/>
                    </a:moveTo>
                    <a:cubicBezTo>
                      <a:pt x="29608" y="21857"/>
                      <a:pt x="21328" y="27166"/>
                      <a:pt x="14231" y="27756"/>
                    </a:cubicBezTo>
                    <a:cubicBezTo>
                      <a:pt x="5952" y="28346"/>
                      <a:pt x="-554" y="22447"/>
                      <a:pt x="37" y="14189"/>
                    </a:cubicBezTo>
                    <a:cubicBezTo>
                      <a:pt x="629" y="7110"/>
                      <a:pt x="5952" y="-558"/>
                      <a:pt x="14231" y="32"/>
                    </a:cubicBezTo>
                    <a:cubicBezTo>
                      <a:pt x="21328" y="622"/>
                      <a:pt x="27834" y="7110"/>
                      <a:pt x="28425" y="1359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57" name="Freeform 487">
                <a:extLst>
                  <a:ext uri="{FF2B5EF4-FFF2-40B4-BE49-F238E27FC236}">
                    <a16:creationId xmlns:a16="http://schemas.microsoft.com/office/drawing/2014/main" id="{F0A89AED-C8AF-7BA1-A097-D4ED7A71478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358177" y="2612191"/>
                <a:ext cx="37929" cy="33747"/>
              </a:xfrm>
              <a:custGeom>
                <a:avLst/>
                <a:gdLst>
                  <a:gd name="connsiteX0" fmla="*/ 28280 w 37929"/>
                  <a:gd name="connsiteY0" fmla="*/ 27692 h 33747"/>
                  <a:gd name="connsiteX1" fmla="*/ 2849 w 37929"/>
                  <a:gd name="connsiteY1" fmla="*/ 30051 h 33747"/>
                  <a:gd name="connsiteX2" fmla="*/ 11129 w 37929"/>
                  <a:gd name="connsiteY2" fmla="*/ 6456 h 33747"/>
                  <a:gd name="connsiteX3" fmla="*/ 36560 w 37929"/>
                  <a:gd name="connsiteY3" fmla="*/ 4097 h 33747"/>
                  <a:gd name="connsiteX4" fmla="*/ 28280 w 37929"/>
                  <a:gd name="connsiteY4" fmla="*/ 27692 h 33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929" h="33747">
                    <a:moveTo>
                      <a:pt x="28280" y="27692"/>
                    </a:moveTo>
                    <a:cubicBezTo>
                      <a:pt x="19409" y="35950"/>
                      <a:pt x="7581" y="34770"/>
                      <a:pt x="2849" y="30051"/>
                    </a:cubicBezTo>
                    <a:cubicBezTo>
                      <a:pt x="-3065" y="24152"/>
                      <a:pt x="484" y="13535"/>
                      <a:pt x="11129" y="6456"/>
                    </a:cubicBezTo>
                    <a:cubicBezTo>
                      <a:pt x="20000" y="-32"/>
                      <a:pt x="33011" y="-2981"/>
                      <a:pt x="36560" y="4097"/>
                    </a:cubicBezTo>
                    <a:cubicBezTo>
                      <a:pt x="40108" y="9406"/>
                      <a:pt x="36560" y="20613"/>
                      <a:pt x="28280" y="27692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58" name="Freeform 488">
                <a:extLst>
                  <a:ext uri="{FF2B5EF4-FFF2-40B4-BE49-F238E27FC236}">
                    <a16:creationId xmlns:a16="http://schemas.microsoft.com/office/drawing/2014/main" id="{E44A2EFD-9358-274D-48AB-52FD2CB6F59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365671" y="2434355"/>
                <a:ext cx="38042" cy="36430"/>
              </a:xfrm>
              <a:custGeom>
                <a:avLst/>
                <a:gdLst>
                  <a:gd name="connsiteX0" fmla="*/ 37936 w 38042"/>
                  <a:gd name="connsiteY0" fmla="*/ 17949 h 36430"/>
                  <a:gd name="connsiteX1" fmla="*/ 19011 w 38042"/>
                  <a:gd name="connsiteY1" fmla="*/ 36235 h 36430"/>
                  <a:gd name="connsiteX2" fmla="*/ 86 w 38042"/>
                  <a:gd name="connsiteY2" fmla="*/ 18539 h 36430"/>
                  <a:gd name="connsiteX3" fmla="*/ 19011 w 38042"/>
                  <a:gd name="connsiteY3" fmla="*/ 253 h 36430"/>
                  <a:gd name="connsiteX4" fmla="*/ 37936 w 38042"/>
                  <a:gd name="connsiteY4" fmla="*/ 17949 h 36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42" h="36430">
                    <a:moveTo>
                      <a:pt x="37936" y="17949"/>
                    </a:moveTo>
                    <a:cubicBezTo>
                      <a:pt x="36754" y="27387"/>
                      <a:pt x="29657" y="38005"/>
                      <a:pt x="19011" y="36235"/>
                    </a:cubicBezTo>
                    <a:cubicBezTo>
                      <a:pt x="10732" y="35056"/>
                      <a:pt x="1269" y="27387"/>
                      <a:pt x="86" y="18539"/>
                    </a:cubicBezTo>
                    <a:cubicBezTo>
                      <a:pt x="-1097" y="8512"/>
                      <a:pt x="10140" y="2023"/>
                      <a:pt x="19011" y="253"/>
                    </a:cubicBezTo>
                    <a:cubicBezTo>
                      <a:pt x="30248" y="-1516"/>
                      <a:pt x="39119" y="6152"/>
                      <a:pt x="37936" y="1794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59" name="Freeform 489">
                <a:extLst>
                  <a:ext uri="{FF2B5EF4-FFF2-40B4-BE49-F238E27FC236}">
                    <a16:creationId xmlns:a16="http://schemas.microsoft.com/office/drawing/2014/main" id="{3800E198-6584-6D71-922B-094957F0E16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475608" y="2592658"/>
                <a:ext cx="22079" cy="23204"/>
              </a:xfrm>
              <a:custGeom>
                <a:avLst/>
                <a:gdLst>
                  <a:gd name="connsiteX0" fmla="*/ 10798 w 22079"/>
                  <a:gd name="connsiteY0" fmla="*/ 23039 h 23204"/>
                  <a:gd name="connsiteX1" fmla="*/ 152 w 22079"/>
                  <a:gd name="connsiteY1" fmla="*/ 11242 h 23204"/>
                  <a:gd name="connsiteX2" fmla="*/ 11389 w 22079"/>
                  <a:gd name="connsiteY2" fmla="*/ 35 h 23204"/>
                  <a:gd name="connsiteX3" fmla="*/ 22035 w 22079"/>
                  <a:gd name="connsiteY3" fmla="*/ 11832 h 23204"/>
                  <a:gd name="connsiteX4" fmla="*/ 10798 w 22079"/>
                  <a:gd name="connsiteY4" fmla="*/ 23039 h 23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79" h="23204">
                    <a:moveTo>
                      <a:pt x="10798" y="23039"/>
                    </a:moveTo>
                    <a:cubicBezTo>
                      <a:pt x="4883" y="22450"/>
                      <a:pt x="-1031" y="17731"/>
                      <a:pt x="152" y="11242"/>
                    </a:cubicBezTo>
                    <a:cubicBezTo>
                      <a:pt x="1335" y="5933"/>
                      <a:pt x="6066" y="624"/>
                      <a:pt x="11389" y="35"/>
                    </a:cubicBezTo>
                    <a:cubicBezTo>
                      <a:pt x="17303" y="-555"/>
                      <a:pt x="21443" y="6523"/>
                      <a:pt x="22035" y="11832"/>
                    </a:cubicBezTo>
                    <a:cubicBezTo>
                      <a:pt x="22626" y="18910"/>
                      <a:pt x="17303" y="24219"/>
                      <a:pt x="10798" y="2303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sp>
          <p:nvSpPr>
            <p:cNvPr id="350" name="Freeform 480">
              <a:extLst>
                <a:ext uri="{FF2B5EF4-FFF2-40B4-BE49-F238E27FC236}">
                  <a16:creationId xmlns:a16="http://schemas.microsoft.com/office/drawing/2014/main" id="{595C7B95-48AC-CE31-3B61-7F644BF75958}"/>
                </a:ext>
              </a:extLst>
            </p:cNvPr>
            <p:cNvSpPr>
              <a:spLocks/>
            </p:cNvSpPr>
            <p:nvPr/>
          </p:nvSpPr>
          <p:spPr>
            <a:xfrm>
              <a:off x="4339821" y="2382700"/>
              <a:ext cx="72850" cy="27748"/>
            </a:xfrm>
            <a:custGeom>
              <a:avLst/>
              <a:gdLst>
                <a:gd name="connsiteX0" fmla="*/ 72658 w 72850"/>
                <a:gd name="connsiteY0" fmla="*/ 15337 h 27748"/>
                <a:gd name="connsiteX1" fmla="*/ 50185 w 72850"/>
                <a:gd name="connsiteY1" fmla="*/ 26544 h 27748"/>
                <a:gd name="connsiteX2" fmla="*/ 2280 w 72850"/>
                <a:gd name="connsiteY2" fmla="*/ 18286 h 27748"/>
                <a:gd name="connsiteX3" fmla="*/ 46045 w 72850"/>
                <a:gd name="connsiteY3" fmla="*/ 0 h 27748"/>
                <a:gd name="connsiteX4" fmla="*/ 72658 w 72850"/>
                <a:gd name="connsiteY4" fmla="*/ 15337 h 27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50" h="27748">
                  <a:moveTo>
                    <a:pt x="72658" y="15337"/>
                  </a:moveTo>
                  <a:cubicBezTo>
                    <a:pt x="71475" y="20055"/>
                    <a:pt x="64379" y="24774"/>
                    <a:pt x="50185" y="26544"/>
                  </a:cubicBezTo>
                  <a:cubicBezTo>
                    <a:pt x="30668" y="29493"/>
                    <a:pt x="9969" y="27134"/>
                    <a:pt x="2280" y="18286"/>
                  </a:cubicBezTo>
                  <a:cubicBezTo>
                    <a:pt x="-11323" y="3539"/>
                    <a:pt x="40130" y="0"/>
                    <a:pt x="46045" y="0"/>
                  </a:cubicBezTo>
                  <a:cubicBezTo>
                    <a:pt x="63787" y="1180"/>
                    <a:pt x="74432" y="8258"/>
                    <a:pt x="72658" y="1533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351" name="Freeform 481">
              <a:extLst>
                <a:ext uri="{FF2B5EF4-FFF2-40B4-BE49-F238E27FC236}">
                  <a16:creationId xmlns:a16="http://schemas.microsoft.com/office/drawing/2014/main" id="{6EADEC4D-CB8F-30B6-D9AF-6BFEB170952C}"/>
                </a:ext>
              </a:extLst>
            </p:cNvPr>
            <p:cNvSpPr>
              <a:spLocks/>
            </p:cNvSpPr>
            <p:nvPr/>
          </p:nvSpPr>
          <p:spPr>
            <a:xfrm>
              <a:off x="4452545" y="2385003"/>
              <a:ext cx="25950" cy="22722"/>
            </a:xfrm>
            <a:custGeom>
              <a:avLst/>
              <a:gdLst>
                <a:gd name="connsiteX0" fmla="*/ 25581 w 25950"/>
                <a:gd name="connsiteY0" fmla="*/ 15983 h 22722"/>
                <a:gd name="connsiteX1" fmla="*/ 12570 w 25950"/>
                <a:gd name="connsiteY1" fmla="*/ 22471 h 22722"/>
                <a:gd name="connsiteX2" fmla="*/ 150 w 25950"/>
                <a:gd name="connsiteY2" fmla="*/ 13034 h 22722"/>
                <a:gd name="connsiteX3" fmla="*/ 13753 w 25950"/>
                <a:gd name="connsiteY3" fmla="*/ 646 h 22722"/>
                <a:gd name="connsiteX4" fmla="*/ 25581 w 25950"/>
                <a:gd name="connsiteY4" fmla="*/ 15983 h 2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50" h="22722">
                  <a:moveTo>
                    <a:pt x="25581" y="15983"/>
                  </a:moveTo>
                  <a:cubicBezTo>
                    <a:pt x="23807" y="19522"/>
                    <a:pt x="17893" y="21292"/>
                    <a:pt x="12570" y="22471"/>
                  </a:cubicBezTo>
                  <a:cubicBezTo>
                    <a:pt x="7247" y="23651"/>
                    <a:pt x="1925" y="20702"/>
                    <a:pt x="150" y="13034"/>
                  </a:cubicBezTo>
                  <a:cubicBezTo>
                    <a:pt x="-1032" y="5365"/>
                    <a:pt x="4882" y="-2303"/>
                    <a:pt x="13753" y="646"/>
                  </a:cubicBezTo>
                  <a:cubicBezTo>
                    <a:pt x="22624" y="3596"/>
                    <a:pt x="27356" y="12444"/>
                    <a:pt x="25581" y="15983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352" name="Graphic 22">
              <a:extLst>
                <a:ext uri="{FF2B5EF4-FFF2-40B4-BE49-F238E27FC236}">
                  <a16:creationId xmlns:a16="http://schemas.microsoft.com/office/drawing/2014/main" id="{EAAEF974-4AD1-2B8C-E275-3C1C49BBA7CF}"/>
                </a:ext>
              </a:extLst>
            </p:cNvPr>
            <p:cNvGrpSpPr>
              <a:grpSpLocks/>
            </p:cNvGrpSpPr>
            <p:nvPr/>
          </p:nvGrpSpPr>
          <p:grpSpPr>
            <a:xfrm>
              <a:off x="4379187" y="2506807"/>
              <a:ext cx="88805" cy="87212"/>
              <a:chOff x="4379187" y="2506807"/>
              <a:chExt cx="88805" cy="87212"/>
            </a:xfrm>
          </p:grpSpPr>
          <p:sp>
            <p:nvSpPr>
              <p:cNvPr id="353" name="Freeform 483">
                <a:extLst>
                  <a:ext uri="{FF2B5EF4-FFF2-40B4-BE49-F238E27FC236}">
                    <a16:creationId xmlns:a16="http://schemas.microsoft.com/office/drawing/2014/main" id="{C0092A0E-BE68-7E93-0AA7-330FE9C9201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379187" y="2506807"/>
                <a:ext cx="88432" cy="86649"/>
              </a:xfrm>
              <a:custGeom>
                <a:avLst/>
                <a:gdLst>
                  <a:gd name="connsiteX0" fmla="*/ 87111 w 88432"/>
                  <a:gd name="connsiteY0" fmla="*/ 38107 h 86649"/>
                  <a:gd name="connsiteX1" fmla="*/ 49851 w 88432"/>
                  <a:gd name="connsiteY1" fmla="*/ 86476 h 86649"/>
                  <a:gd name="connsiteX2" fmla="*/ 173 w 88432"/>
                  <a:gd name="connsiteY2" fmla="*/ 54623 h 86649"/>
                  <a:gd name="connsiteX3" fmla="*/ 33883 w 88432"/>
                  <a:gd name="connsiteY3" fmla="*/ 945 h 86649"/>
                  <a:gd name="connsiteX4" fmla="*/ 87111 w 88432"/>
                  <a:gd name="connsiteY4" fmla="*/ 38107 h 8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432" h="86649">
                    <a:moveTo>
                      <a:pt x="87111" y="38107"/>
                    </a:moveTo>
                    <a:cubicBezTo>
                      <a:pt x="93025" y="58162"/>
                      <a:pt x="78831" y="84116"/>
                      <a:pt x="49851" y="86476"/>
                    </a:cubicBezTo>
                    <a:cubicBezTo>
                      <a:pt x="26786" y="88245"/>
                      <a:pt x="1947" y="76448"/>
                      <a:pt x="173" y="54623"/>
                    </a:cubicBezTo>
                    <a:cubicBezTo>
                      <a:pt x="-2193" y="29259"/>
                      <a:pt x="20281" y="5664"/>
                      <a:pt x="33883" y="945"/>
                    </a:cubicBezTo>
                    <a:cubicBezTo>
                      <a:pt x="51626" y="-4364"/>
                      <a:pt x="80014" y="13332"/>
                      <a:pt x="87111" y="38107"/>
                    </a:cubicBezTo>
                    <a:close/>
                  </a:path>
                </a:pathLst>
              </a:custGeom>
              <a:solidFill>
                <a:srgbClr val="E26AA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54" name="Freeform 484">
                <a:extLst>
                  <a:ext uri="{FF2B5EF4-FFF2-40B4-BE49-F238E27FC236}">
                    <a16:creationId xmlns:a16="http://schemas.microsoft.com/office/drawing/2014/main" id="{13FDE828-5FE1-0D61-A465-769BD0296EE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391435" y="2528339"/>
                <a:ext cx="27015" cy="25013"/>
              </a:xfrm>
              <a:custGeom>
                <a:avLst/>
                <a:gdLst>
                  <a:gd name="connsiteX0" fmla="*/ 26959 w 27015"/>
                  <a:gd name="connsiteY0" fmla="*/ 4777 h 25013"/>
                  <a:gd name="connsiteX1" fmla="*/ 18679 w 27015"/>
                  <a:gd name="connsiteY1" fmla="*/ 19524 h 25013"/>
                  <a:gd name="connsiteX2" fmla="*/ 2119 w 27015"/>
                  <a:gd name="connsiteY2" fmla="*/ 22473 h 25013"/>
                  <a:gd name="connsiteX3" fmla="*/ 9216 w 27015"/>
                  <a:gd name="connsiteY3" fmla="*/ 2418 h 25013"/>
                  <a:gd name="connsiteX4" fmla="*/ 26959 w 27015"/>
                  <a:gd name="connsiteY4" fmla="*/ 4777 h 25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15" h="25013">
                    <a:moveTo>
                      <a:pt x="26959" y="4777"/>
                    </a:moveTo>
                    <a:cubicBezTo>
                      <a:pt x="27550" y="8317"/>
                      <a:pt x="23410" y="14215"/>
                      <a:pt x="18679" y="19524"/>
                    </a:cubicBezTo>
                    <a:cubicBezTo>
                      <a:pt x="13947" y="24833"/>
                      <a:pt x="6851" y="27192"/>
                      <a:pt x="2119" y="22473"/>
                    </a:cubicBezTo>
                    <a:cubicBezTo>
                      <a:pt x="-2612" y="17755"/>
                      <a:pt x="937" y="6547"/>
                      <a:pt x="9216" y="2418"/>
                    </a:cubicBezTo>
                    <a:cubicBezTo>
                      <a:pt x="18679" y="-2301"/>
                      <a:pt x="26367" y="648"/>
                      <a:pt x="26959" y="4777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55" name="Freeform 485">
                <a:extLst>
                  <a:ext uri="{FF2B5EF4-FFF2-40B4-BE49-F238E27FC236}">
                    <a16:creationId xmlns:a16="http://schemas.microsoft.com/office/drawing/2014/main" id="{403F5200-D77A-1CB7-D6AB-C0ADD632A65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384683" y="2510701"/>
                <a:ext cx="83309" cy="83318"/>
              </a:xfrm>
              <a:custGeom>
                <a:avLst/>
                <a:gdLst>
                  <a:gd name="connsiteX0" fmla="*/ 49088 w 83309"/>
                  <a:gd name="connsiteY0" fmla="*/ 0 h 83318"/>
                  <a:gd name="connsiteX1" fmla="*/ 59141 w 83309"/>
                  <a:gd name="connsiteY1" fmla="*/ 18876 h 83318"/>
                  <a:gd name="connsiteX2" fmla="*/ 24839 w 83309"/>
                  <a:gd name="connsiteY2" fmla="*/ 69014 h 83318"/>
                  <a:gd name="connsiteX3" fmla="*/ 0 w 83309"/>
                  <a:gd name="connsiteY3" fmla="*/ 65475 h 83318"/>
                  <a:gd name="connsiteX4" fmla="*/ 44948 w 83309"/>
                  <a:gd name="connsiteY4" fmla="*/ 83171 h 83318"/>
                  <a:gd name="connsiteX5" fmla="*/ 82207 w 83309"/>
                  <a:gd name="connsiteY5" fmla="*/ 34802 h 83318"/>
                  <a:gd name="connsiteX6" fmla="*/ 49088 w 83309"/>
                  <a:gd name="connsiteY6" fmla="*/ 0 h 83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309" h="83318">
                    <a:moveTo>
                      <a:pt x="49088" y="0"/>
                    </a:moveTo>
                    <a:cubicBezTo>
                      <a:pt x="53819" y="5309"/>
                      <a:pt x="57367" y="11797"/>
                      <a:pt x="59141" y="18876"/>
                    </a:cubicBezTo>
                    <a:cubicBezTo>
                      <a:pt x="65055" y="39521"/>
                      <a:pt x="52045" y="66065"/>
                      <a:pt x="24839" y="69014"/>
                    </a:cubicBezTo>
                    <a:cubicBezTo>
                      <a:pt x="15968" y="69604"/>
                      <a:pt x="7097" y="68425"/>
                      <a:pt x="0" y="65475"/>
                    </a:cubicBezTo>
                    <a:cubicBezTo>
                      <a:pt x="8280" y="78452"/>
                      <a:pt x="27205" y="84351"/>
                      <a:pt x="44948" y="83171"/>
                    </a:cubicBezTo>
                    <a:cubicBezTo>
                      <a:pt x="73335" y="80812"/>
                      <a:pt x="87529" y="54858"/>
                      <a:pt x="82207" y="34802"/>
                    </a:cubicBezTo>
                    <a:cubicBezTo>
                      <a:pt x="77475" y="18286"/>
                      <a:pt x="62098" y="6489"/>
                      <a:pt x="49088" y="0"/>
                    </a:cubicBezTo>
                    <a:close/>
                  </a:path>
                </a:pathLst>
              </a:custGeom>
              <a:solidFill>
                <a:srgbClr val="BA50A3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</p:grp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DFF5F3F-1D3B-CA49-CED4-5B3688A7937C}"/>
              </a:ext>
            </a:extLst>
          </p:cNvPr>
          <p:cNvCxnSpPr>
            <a:cxnSpLocks/>
          </p:cNvCxnSpPr>
          <p:nvPr/>
        </p:nvCxnSpPr>
        <p:spPr>
          <a:xfrm flipV="1">
            <a:off x="8482711" y="4419230"/>
            <a:ext cx="889555" cy="3530"/>
          </a:xfrm>
          <a:prstGeom prst="straightConnector1">
            <a:avLst/>
          </a:prstGeom>
          <a:ln w="9525">
            <a:solidFill>
              <a:srgbClr val="590995"/>
            </a:solidFill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723D7EC5-475F-66FC-FB35-000436DBC2FC}"/>
              </a:ext>
            </a:extLst>
          </p:cNvPr>
          <p:cNvCxnSpPr>
            <a:cxnSpLocks/>
          </p:cNvCxnSpPr>
          <p:nvPr/>
        </p:nvCxnSpPr>
        <p:spPr>
          <a:xfrm rot="16200000" flipH="1">
            <a:off x="7865428" y="4124971"/>
            <a:ext cx="161848" cy="325533"/>
          </a:xfrm>
          <a:prstGeom prst="bentConnector3">
            <a:avLst>
              <a:gd name="adj1" fmla="val 50000"/>
            </a:avLst>
          </a:prstGeom>
          <a:ln w="9525" cap="rnd">
            <a:solidFill>
              <a:schemeClr val="tx1"/>
            </a:solidFill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aphic 22">
            <a:extLst>
              <a:ext uri="{FF2B5EF4-FFF2-40B4-BE49-F238E27FC236}">
                <a16:creationId xmlns:a16="http://schemas.microsoft.com/office/drawing/2014/main" id="{BC92418B-97A5-C639-FEA7-9D7A2B21E4B2}"/>
              </a:ext>
            </a:extLst>
          </p:cNvPr>
          <p:cNvGrpSpPr>
            <a:grpSpLocks/>
          </p:cNvGrpSpPr>
          <p:nvPr/>
        </p:nvGrpSpPr>
        <p:grpSpPr>
          <a:xfrm>
            <a:off x="9305827" y="2691200"/>
            <a:ext cx="209053" cy="338079"/>
            <a:chOff x="4749281" y="2251124"/>
            <a:chExt cx="261848" cy="425860"/>
          </a:xfrm>
        </p:grpSpPr>
        <p:sp>
          <p:nvSpPr>
            <p:cNvPr id="324" name="Freeform 242">
              <a:extLst>
                <a:ext uri="{FF2B5EF4-FFF2-40B4-BE49-F238E27FC236}">
                  <a16:creationId xmlns:a16="http://schemas.microsoft.com/office/drawing/2014/main" id="{8A5BCEE1-55E8-1BA4-CE7D-61330CD34AC5}"/>
                </a:ext>
              </a:extLst>
            </p:cNvPr>
            <p:cNvSpPr>
              <a:spLocks/>
            </p:cNvSpPr>
            <p:nvPr/>
          </p:nvSpPr>
          <p:spPr>
            <a:xfrm>
              <a:off x="4749281" y="2333479"/>
              <a:ext cx="261848" cy="342915"/>
            </a:xfrm>
            <a:custGeom>
              <a:avLst/>
              <a:gdLst>
                <a:gd name="connsiteX0" fmla="*/ 239827 w 261848"/>
                <a:gd name="connsiteY0" fmla="*/ 1442 h 342915"/>
                <a:gd name="connsiteX1" fmla="*/ 249290 w 261848"/>
                <a:gd name="connsiteY1" fmla="*/ 239748 h 342915"/>
                <a:gd name="connsiteX2" fmla="*/ 242192 w 261848"/>
                <a:gd name="connsiteY2" fmla="*/ 325869 h 342915"/>
                <a:gd name="connsiteX3" fmla="*/ 237461 w 261848"/>
                <a:gd name="connsiteY3" fmla="*/ 330588 h 342915"/>
                <a:gd name="connsiteX4" fmla="*/ 119179 w 261848"/>
                <a:gd name="connsiteY4" fmla="*/ 338256 h 342915"/>
                <a:gd name="connsiteX5" fmla="*/ 30467 w 261848"/>
                <a:gd name="connsiteY5" fmla="*/ 337666 h 342915"/>
                <a:gd name="connsiteX6" fmla="*/ 9767 w 261848"/>
                <a:gd name="connsiteY6" fmla="*/ 156577 h 342915"/>
                <a:gd name="connsiteX7" fmla="*/ 23961 w 261848"/>
                <a:gd name="connsiteY7" fmla="*/ 6751 h 342915"/>
                <a:gd name="connsiteX8" fmla="*/ 70091 w 261848"/>
                <a:gd name="connsiteY8" fmla="*/ 2622 h 342915"/>
                <a:gd name="connsiteX9" fmla="*/ 125093 w 261848"/>
                <a:gd name="connsiteY9" fmla="*/ 262 h 342915"/>
                <a:gd name="connsiteX10" fmla="*/ 182460 w 261848"/>
                <a:gd name="connsiteY10" fmla="*/ 262 h 342915"/>
                <a:gd name="connsiteX11" fmla="*/ 236870 w 261848"/>
                <a:gd name="connsiteY11" fmla="*/ 852 h 342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1848" h="342915">
                  <a:moveTo>
                    <a:pt x="239827" y="1442"/>
                  </a:moveTo>
                  <a:cubicBezTo>
                    <a:pt x="284183" y="37424"/>
                    <a:pt x="247515" y="190789"/>
                    <a:pt x="249290" y="239748"/>
                  </a:cubicBezTo>
                  <a:cubicBezTo>
                    <a:pt x="249881" y="263933"/>
                    <a:pt x="259343" y="304634"/>
                    <a:pt x="242192" y="325869"/>
                  </a:cubicBezTo>
                  <a:cubicBezTo>
                    <a:pt x="241010" y="327639"/>
                    <a:pt x="239235" y="328818"/>
                    <a:pt x="237461" y="330588"/>
                  </a:cubicBezTo>
                  <a:cubicBezTo>
                    <a:pt x="212622" y="351823"/>
                    <a:pt x="148749" y="339436"/>
                    <a:pt x="119179" y="338256"/>
                  </a:cubicBezTo>
                  <a:cubicBezTo>
                    <a:pt x="93747" y="337076"/>
                    <a:pt x="54123" y="345335"/>
                    <a:pt x="30467" y="337666"/>
                  </a:cubicBezTo>
                  <a:cubicBezTo>
                    <a:pt x="-10341" y="324099"/>
                    <a:pt x="9767" y="193739"/>
                    <a:pt x="9767" y="156577"/>
                  </a:cubicBezTo>
                  <a:cubicBezTo>
                    <a:pt x="9767" y="109388"/>
                    <a:pt x="-19804" y="22087"/>
                    <a:pt x="23961" y="6751"/>
                  </a:cubicBezTo>
                  <a:cubicBezTo>
                    <a:pt x="34606" y="2622"/>
                    <a:pt x="58854" y="3211"/>
                    <a:pt x="70091" y="2622"/>
                  </a:cubicBezTo>
                  <a:cubicBezTo>
                    <a:pt x="83694" y="1442"/>
                    <a:pt x="111490" y="262"/>
                    <a:pt x="125093" y="262"/>
                  </a:cubicBezTo>
                  <a:cubicBezTo>
                    <a:pt x="139286" y="-328"/>
                    <a:pt x="168266" y="262"/>
                    <a:pt x="182460" y="262"/>
                  </a:cubicBezTo>
                  <a:cubicBezTo>
                    <a:pt x="194288" y="262"/>
                    <a:pt x="236870" y="852"/>
                    <a:pt x="236870" y="852"/>
                  </a:cubicBezTo>
                </a:path>
              </a:pathLst>
            </a:custGeom>
            <a:solidFill>
              <a:srgbClr val="BD9DD4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325" name="Freeform 243">
              <a:extLst>
                <a:ext uri="{FF2B5EF4-FFF2-40B4-BE49-F238E27FC236}">
                  <a16:creationId xmlns:a16="http://schemas.microsoft.com/office/drawing/2014/main" id="{390608D0-0BB1-10A6-60B8-95D2126A7279}"/>
                </a:ext>
              </a:extLst>
            </p:cNvPr>
            <p:cNvSpPr>
              <a:spLocks/>
            </p:cNvSpPr>
            <p:nvPr/>
          </p:nvSpPr>
          <p:spPr>
            <a:xfrm>
              <a:off x="4753502" y="2334487"/>
              <a:ext cx="257019" cy="342497"/>
            </a:xfrm>
            <a:custGeom>
              <a:avLst/>
              <a:gdLst>
                <a:gd name="connsiteX0" fmla="*/ 200120 w 257019"/>
                <a:gd name="connsiteY0" fmla="*/ 257617 h 342497"/>
                <a:gd name="connsiteX1" fmla="*/ 190658 w 257019"/>
                <a:gd name="connsiteY1" fmla="*/ 270594 h 342497"/>
                <a:gd name="connsiteX2" fmla="*/ 121462 w 257019"/>
                <a:gd name="connsiteY2" fmla="*/ 291239 h 342497"/>
                <a:gd name="connsiteX3" fmla="*/ 83020 w 257019"/>
                <a:gd name="connsiteY3" fmla="*/ 291239 h 342497"/>
                <a:gd name="connsiteX4" fmla="*/ 42213 w 257019"/>
                <a:gd name="connsiteY4" fmla="*/ 268824 h 342497"/>
                <a:gd name="connsiteX5" fmla="*/ 18556 w 257019"/>
                <a:gd name="connsiteY5" fmla="*/ 202759 h 342497"/>
                <a:gd name="connsiteX6" fmla="*/ 18556 w 257019"/>
                <a:gd name="connsiteY6" fmla="*/ 126076 h 342497"/>
                <a:gd name="connsiteX7" fmla="*/ 223 w 257019"/>
                <a:gd name="connsiteY7" fmla="*/ 100122 h 342497"/>
                <a:gd name="connsiteX8" fmla="*/ 4954 w 257019"/>
                <a:gd name="connsiteY8" fmla="*/ 156159 h 342497"/>
                <a:gd name="connsiteX9" fmla="*/ 25653 w 257019"/>
                <a:gd name="connsiteY9" fmla="*/ 337249 h 342497"/>
                <a:gd name="connsiteX10" fmla="*/ 114365 w 257019"/>
                <a:gd name="connsiteY10" fmla="*/ 337839 h 342497"/>
                <a:gd name="connsiteX11" fmla="*/ 232648 w 257019"/>
                <a:gd name="connsiteY11" fmla="*/ 330170 h 342497"/>
                <a:gd name="connsiteX12" fmla="*/ 237379 w 257019"/>
                <a:gd name="connsiteY12" fmla="*/ 325451 h 342497"/>
                <a:gd name="connsiteX13" fmla="*/ 249799 w 257019"/>
                <a:gd name="connsiteY13" fmla="*/ 234612 h 342497"/>
                <a:gd name="connsiteX14" fmla="*/ 225551 w 257019"/>
                <a:gd name="connsiteY14" fmla="*/ 1614 h 342497"/>
                <a:gd name="connsiteX15" fmla="*/ 220228 w 257019"/>
                <a:gd name="connsiteY15" fmla="*/ 93044 h 342497"/>
                <a:gd name="connsiteX16" fmla="*/ 213723 w 257019"/>
                <a:gd name="connsiteY16" fmla="*/ 178574 h 342497"/>
                <a:gd name="connsiteX17" fmla="*/ 200120 w 257019"/>
                <a:gd name="connsiteY17" fmla="*/ 257617 h 34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7019" h="342497">
                  <a:moveTo>
                    <a:pt x="200120" y="257617"/>
                  </a:moveTo>
                  <a:cubicBezTo>
                    <a:pt x="197163" y="262336"/>
                    <a:pt x="194206" y="267054"/>
                    <a:pt x="190658" y="270594"/>
                  </a:cubicBezTo>
                  <a:cubicBezTo>
                    <a:pt x="172915" y="291239"/>
                    <a:pt x="146893" y="291829"/>
                    <a:pt x="121462" y="291239"/>
                  </a:cubicBezTo>
                  <a:cubicBezTo>
                    <a:pt x="109043" y="291239"/>
                    <a:pt x="96032" y="290059"/>
                    <a:pt x="83020" y="291239"/>
                  </a:cubicBezTo>
                  <a:cubicBezTo>
                    <a:pt x="65869" y="293009"/>
                    <a:pt x="52267" y="281211"/>
                    <a:pt x="42213" y="268824"/>
                  </a:cubicBezTo>
                  <a:cubicBezTo>
                    <a:pt x="24470" y="247589"/>
                    <a:pt x="15008" y="229893"/>
                    <a:pt x="18556" y="202759"/>
                  </a:cubicBezTo>
                  <a:cubicBezTo>
                    <a:pt x="21513" y="177984"/>
                    <a:pt x="28019" y="149671"/>
                    <a:pt x="18556" y="126076"/>
                  </a:cubicBezTo>
                  <a:cubicBezTo>
                    <a:pt x="14417" y="116638"/>
                    <a:pt x="7911" y="107790"/>
                    <a:pt x="223" y="100122"/>
                  </a:cubicBezTo>
                  <a:cubicBezTo>
                    <a:pt x="2588" y="120177"/>
                    <a:pt x="4954" y="140233"/>
                    <a:pt x="4954" y="156159"/>
                  </a:cubicBezTo>
                  <a:cubicBezTo>
                    <a:pt x="4954" y="193321"/>
                    <a:pt x="-15154" y="323682"/>
                    <a:pt x="25653" y="337249"/>
                  </a:cubicBezTo>
                  <a:cubicBezTo>
                    <a:pt x="49901" y="344917"/>
                    <a:pt x="88935" y="337249"/>
                    <a:pt x="114365" y="337839"/>
                  </a:cubicBezTo>
                  <a:cubicBezTo>
                    <a:pt x="143936" y="339018"/>
                    <a:pt x="207217" y="351405"/>
                    <a:pt x="232648" y="330170"/>
                  </a:cubicBezTo>
                  <a:cubicBezTo>
                    <a:pt x="234422" y="328991"/>
                    <a:pt x="235605" y="327221"/>
                    <a:pt x="237379" y="325451"/>
                  </a:cubicBezTo>
                  <a:cubicBezTo>
                    <a:pt x="254530" y="304216"/>
                    <a:pt x="250390" y="259386"/>
                    <a:pt x="249799" y="234612"/>
                  </a:cubicBezTo>
                  <a:cubicBezTo>
                    <a:pt x="248616" y="185653"/>
                    <a:pt x="278187" y="-20211"/>
                    <a:pt x="225551" y="1614"/>
                  </a:cubicBezTo>
                  <a:cubicBezTo>
                    <a:pt x="203077" y="11052"/>
                    <a:pt x="216680" y="47034"/>
                    <a:pt x="220228" y="93044"/>
                  </a:cubicBezTo>
                  <a:cubicBezTo>
                    <a:pt x="222594" y="121357"/>
                    <a:pt x="218454" y="150261"/>
                    <a:pt x="213723" y="178574"/>
                  </a:cubicBezTo>
                  <a:cubicBezTo>
                    <a:pt x="208991" y="204529"/>
                    <a:pt x="214314" y="232842"/>
                    <a:pt x="200120" y="257617"/>
                  </a:cubicBezTo>
                  <a:close/>
                </a:path>
              </a:pathLst>
            </a:custGeom>
            <a:solidFill>
              <a:srgbClr val="8F66B5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326" name="Freeform 244">
              <a:extLst>
                <a:ext uri="{FF2B5EF4-FFF2-40B4-BE49-F238E27FC236}">
                  <a16:creationId xmlns:a16="http://schemas.microsoft.com/office/drawing/2014/main" id="{40B694F8-763B-D20B-2D90-CC7333192AB6}"/>
                </a:ext>
              </a:extLst>
            </p:cNvPr>
            <p:cNvSpPr>
              <a:spLocks/>
            </p:cNvSpPr>
            <p:nvPr/>
          </p:nvSpPr>
          <p:spPr>
            <a:xfrm>
              <a:off x="4916826" y="2444530"/>
              <a:ext cx="30989" cy="30908"/>
            </a:xfrm>
            <a:custGeom>
              <a:avLst/>
              <a:gdLst>
                <a:gd name="connsiteX0" fmla="*/ 30882 w 30989"/>
                <a:gd name="connsiteY0" fmla="*/ 15443 h 30908"/>
                <a:gd name="connsiteX1" fmla="*/ 15506 w 30989"/>
                <a:gd name="connsiteY1" fmla="*/ 30780 h 30908"/>
                <a:gd name="connsiteX2" fmla="*/ 129 w 30989"/>
                <a:gd name="connsiteY2" fmla="*/ 15443 h 30908"/>
                <a:gd name="connsiteX3" fmla="*/ 15506 w 30989"/>
                <a:gd name="connsiteY3" fmla="*/ 106 h 30908"/>
                <a:gd name="connsiteX4" fmla="*/ 30882 w 30989"/>
                <a:gd name="connsiteY4" fmla="*/ 15443 h 3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89" h="30908">
                  <a:moveTo>
                    <a:pt x="30882" y="15443"/>
                  </a:moveTo>
                  <a:cubicBezTo>
                    <a:pt x="32065" y="24291"/>
                    <a:pt x="23194" y="30190"/>
                    <a:pt x="15506" y="30780"/>
                  </a:cubicBezTo>
                  <a:cubicBezTo>
                    <a:pt x="6043" y="31959"/>
                    <a:pt x="-1054" y="24881"/>
                    <a:pt x="129" y="15443"/>
                  </a:cubicBezTo>
                  <a:cubicBezTo>
                    <a:pt x="721" y="7775"/>
                    <a:pt x="7226" y="-1073"/>
                    <a:pt x="15506" y="106"/>
                  </a:cubicBezTo>
                  <a:cubicBezTo>
                    <a:pt x="23194" y="1286"/>
                    <a:pt x="30291" y="7775"/>
                    <a:pt x="30882" y="15443"/>
                  </a:cubicBezTo>
                  <a:close/>
                </a:path>
              </a:pathLst>
            </a:custGeom>
            <a:solidFill>
              <a:srgbClr val="54BCE8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327" name="Freeform 245">
              <a:extLst>
                <a:ext uri="{FF2B5EF4-FFF2-40B4-BE49-F238E27FC236}">
                  <a16:creationId xmlns:a16="http://schemas.microsoft.com/office/drawing/2014/main" id="{8599065C-73D9-817A-1B18-8AEB2D8D1D67}"/>
                </a:ext>
              </a:extLst>
            </p:cNvPr>
            <p:cNvSpPr>
              <a:spLocks/>
            </p:cNvSpPr>
            <p:nvPr/>
          </p:nvSpPr>
          <p:spPr>
            <a:xfrm>
              <a:off x="4806119" y="2607218"/>
              <a:ext cx="41724" cy="36802"/>
            </a:xfrm>
            <a:custGeom>
              <a:avLst/>
              <a:gdLst>
                <a:gd name="connsiteX0" fmla="*/ 30995 w 41724"/>
                <a:gd name="connsiteY0" fmla="*/ 30305 h 36802"/>
                <a:gd name="connsiteX1" fmla="*/ 3198 w 41724"/>
                <a:gd name="connsiteY1" fmla="*/ 32665 h 36802"/>
                <a:gd name="connsiteX2" fmla="*/ 12661 w 41724"/>
                <a:gd name="connsiteY2" fmla="*/ 6710 h 36802"/>
                <a:gd name="connsiteX3" fmla="*/ 40457 w 41724"/>
                <a:gd name="connsiteY3" fmla="*/ 4351 h 36802"/>
                <a:gd name="connsiteX4" fmla="*/ 30995 w 41724"/>
                <a:gd name="connsiteY4" fmla="*/ 30305 h 36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24" h="36802">
                  <a:moveTo>
                    <a:pt x="30995" y="30305"/>
                  </a:moveTo>
                  <a:cubicBezTo>
                    <a:pt x="20941" y="39153"/>
                    <a:pt x="8521" y="37973"/>
                    <a:pt x="3198" y="32665"/>
                  </a:cubicBezTo>
                  <a:cubicBezTo>
                    <a:pt x="-3307" y="26176"/>
                    <a:pt x="241" y="14379"/>
                    <a:pt x="12661" y="6710"/>
                  </a:cubicBezTo>
                  <a:cubicBezTo>
                    <a:pt x="22715" y="222"/>
                    <a:pt x="36317" y="-3317"/>
                    <a:pt x="40457" y="4351"/>
                  </a:cubicBezTo>
                  <a:cubicBezTo>
                    <a:pt x="44006" y="10839"/>
                    <a:pt x="39866" y="22637"/>
                    <a:pt x="30995" y="30305"/>
                  </a:cubicBezTo>
                  <a:close/>
                </a:path>
              </a:pathLst>
            </a:custGeom>
            <a:solidFill>
              <a:srgbClr val="54BCE8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328" name="Freeform 246">
              <a:extLst>
                <a:ext uri="{FF2B5EF4-FFF2-40B4-BE49-F238E27FC236}">
                  <a16:creationId xmlns:a16="http://schemas.microsoft.com/office/drawing/2014/main" id="{1D4B273A-7A7A-F544-2D21-E0FBC5B7D0AA}"/>
                </a:ext>
              </a:extLst>
            </p:cNvPr>
            <p:cNvSpPr>
              <a:spLocks/>
            </p:cNvSpPr>
            <p:nvPr/>
          </p:nvSpPr>
          <p:spPr>
            <a:xfrm>
              <a:off x="4813885" y="2412672"/>
              <a:ext cx="41766" cy="39810"/>
            </a:xfrm>
            <a:custGeom>
              <a:avLst/>
              <a:gdLst>
                <a:gd name="connsiteX0" fmla="*/ 41563 w 41766"/>
                <a:gd name="connsiteY0" fmla="*/ 19578 h 39810"/>
                <a:gd name="connsiteX1" fmla="*/ 20863 w 41766"/>
                <a:gd name="connsiteY1" fmla="*/ 39633 h 39810"/>
                <a:gd name="connsiteX2" fmla="*/ 164 w 41766"/>
                <a:gd name="connsiteY2" fmla="*/ 20167 h 39810"/>
                <a:gd name="connsiteX3" fmla="*/ 20863 w 41766"/>
                <a:gd name="connsiteY3" fmla="*/ 112 h 39810"/>
                <a:gd name="connsiteX4" fmla="*/ 41563 w 41766"/>
                <a:gd name="connsiteY4" fmla="*/ 19578 h 3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66" h="39810">
                  <a:moveTo>
                    <a:pt x="41563" y="19578"/>
                  </a:moveTo>
                  <a:cubicBezTo>
                    <a:pt x="40380" y="29605"/>
                    <a:pt x="32692" y="41403"/>
                    <a:pt x="20863" y="39633"/>
                  </a:cubicBezTo>
                  <a:cubicBezTo>
                    <a:pt x="11401" y="38453"/>
                    <a:pt x="1938" y="29605"/>
                    <a:pt x="164" y="20167"/>
                  </a:cubicBezTo>
                  <a:cubicBezTo>
                    <a:pt x="-1610" y="8960"/>
                    <a:pt x="11401" y="1882"/>
                    <a:pt x="20863" y="112"/>
                  </a:cubicBezTo>
                  <a:cubicBezTo>
                    <a:pt x="33283" y="-1068"/>
                    <a:pt x="43337" y="7190"/>
                    <a:pt x="41563" y="19578"/>
                  </a:cubicBezTo>
                  <a:close/>
                </a:path>
              </a:pathLst>
            </a:custGeom>
            <a:solidFill>
              <a:srgbClr val="54BCE8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329" name="Freeform 247">
              <a:extLst>
                <a:ext uri="{FF2B5EF4-FFF2-40B4-BE49-F238E27FC236}">
                  <a16:creationId xmlns:a16="http://schemas.microsoft.com/office/drawing/2014/main" id="{141D0CC5-1C44-5A81-AA5F-79422049F810}"/>
                </a:ext>
              </a:extLst>
            </p:cNvPr>
            <p:cNvSpPr>
              <a:spLocks/>
            </p:cNvSpPr>
            <p:nvPr/>
          </p:nvSpPr>
          <p:spPr>
            <a:xfrm>
              <a:off x="4933975" y="2586172"/>
              <a:ext cx="23951" cy="25441"/>
            </a:xfrm>
            <a:custGeom>
              <a:avLst/>
              <a:gdLst>
                <a:gd name="connsiteX0" fmla="*/ 11959 w 23951"/>
                <a:gd name="connsiteY0" fmla="*/ 25396 h 25441"/>
                <a:gd name="connsiteX1" fmla="*/ 130 w 23951"/>
                <a:gd name="connsiteY1" fmla="*/ 12419 h 25441"/>
                <a:gd name="connsiteX2" fmla="*/ 11959 w 23951"/>
                <a:gd name="connsiteY2" fmla="*/ 32 h 25441"/>
                <a:gd name="connsiteX3" fmla="*/ 23787 w 23951"/>
                <a:gd name="connsiteY3" fmla="*/ 13009 h 25441"/>
                <a:gd name="connsiteX4" fmla="*/ 11959 w 23951"/>
                <a:gd name="connsiteY4" fmla="*/ 25396 h 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51" h="25441">
                  <a:moveTo>
                    <a:pt x="11959" y="25396"/>
                  </a:moveTo>
                  <a:cubicBezTo>
                    <a:pt x="6045" y="24807"/>
                    <a:pt x="-1052" y="19498"/>
                    <a:pt x="130" y="12419"/>
                  </a:cubicBezTo>
                  <a:cubicBezTo>
                    <a:pt x="1313" y="7111"/>
                    <a:pt x="6636" y="1212"/>
                    <a:pt x="11959" y="32"/>
                  </a:cubicBezTo>
                  <a:cubicBezTo>
                    <a:pt x="18464" y="-558"/>
                    <a:pt x="23196" y="7111"/>
                    <a:pt x="23787" y="13009"/>
                  </a:cubicBezTo>
                  <a:cubicBezTo>
                    <a:pt x="24970" y="20677"/>
                    <a:pt x="19647" y="25986"/>
                    <a:pt x="11959" y="25396"/>
                  </a:cubicBezTo>
                  <a:close/>
                </a:path>
              </a:pathLst>
            </a:custGeom>
            <a:solidFill>
              <a:srgbClr val="54BCE8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330" name="Freeform 248">
              <a:extLst>
                <a:ext uri="{FF2B5EF4-FFF2-40B4-BE49-F238E27FC236}">
                  <a16:creationId xmlns:a16="http://schemas.microsoft.com/office/drawing/2014/main" id="{BF04FA06-7916-CD61-1DAD-2CFE4FEF75F4}"/>
                </a:ext>
              </a:extLst>
            </p:cNvPr>
            <p:cNvSpPr>
              <a:spLocks/>
            </p:cNvSpPr>
            <p:nvPr/>
          </p:nvSpPr>
          <p:spPr>
            <a:xfrm>
              <a:off x="4786090" y="2357254"/>
              <a:ext cx="105029" cy="30433"/>
            </a:xfrm>
            <a:custGeom>
              <a:avLst/>
              <a:gdLst>
                <a:gd name="connsiteX0" fmla="*/ 104251 w 105029"/>
                <a:gd name="connsiteY0" fmla="*/ 16598 h 30433"/>
                <a:gd name="connsiteX1" fmla="*/ 54573 w 105029"/>
                <a:gd name="connsiteY1" fmla="*/ 28985 h 30433"/>
                <a:gd name="connsiteX2" fmla="*/ 1937 w 105029"/>
                <a:gd name="connsiteY2" fmla="*/ 20137 h 30433"/>
                <a:gd name="connsiteX3" fmla="*/ 51615 w 105029"/>
                <a:gd name="connsiteY3" fmla="*/ 82 h 30433"/>
                <a:gd name="connsiteX4" fmla="*/ 104251 w 105029"/>
                <a:gd name="connsiteY4" fmla="*/ 16598 h 3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029" h="30433">
                  <a:moveTo>
                    <a:pt x="104251" y="16598"/>
                  </a:moveTo>
                  <a:cubicBezTo>
                    <a:pt x="98929" y="21907"/>
                    <a:pt x="75863" y="25446"/>
                    <a:pt x="54573" y="28985"/>
                  </a:cubicBezTo>
                  <a:cubicBezTo>
                    <a:pt x="33281" y="32525"/>
                    <a:pt x="10808" y="29575"/>
                    <a:pt x="1937" y="20137"/>
                  </a:cubicBezTo>
                  <a:cubicBezTo>
                    <a:pt x="-6935" y="10700"/>
                    <a:pt x="15539" y="-1098"/>
                    <a:pt x="51615" y="82"/>
                  </a:cubicBezTo>
                  <a:cubicBezTo>
                    <a:pt x="87100" y="1262"/>
                    <a:pt x="109574" y="11289"/>
                    <a:pt x="104251" y="16598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331" name="Freeform 249">
              <a:extLst>
                <a:ext uri="{FF2B5EF4-FFF2-40B4-BE49-F238E27FC236}">
                  <a16:creationId xmlns:a16="http://schemas.microsoft.com/office/drawing/2014/main" id="{24F1E05C-063E-A25D-0601-C79378329BFF}"/>
                </a:ext>
              </a:extLst>
            </p:cNvPr>
            <p:cNvSpPr>
              <a:spLocks/>
            </p:cNvSpPr>
            <p:nvPr/>
          </p:nvSpPr>
          <p:spPr>
            <a:xfrm>
              <a:off x="4908403" y="2358495"/>
              <a:ext cx="28998" cy="25042"/>
            </a:xfrm>
            <a:custGeom>
              <a:avLst/>
              <a:gdLst>
                <a:gd name="connsiteX0" fmla="*/ 28660 w 28998"/>
                <a:gd name="connsiteY0" fmla="*/ 17717 h 25042"/>
                <a:gd name="connsiteX1" fmla="*/ 13875 w 28998"/>
                <a:gd name="connsiteY1" fmla="*/ 24795 h 25042"/>
                <a:gd name="connsiteX2" fmla="*/ 272 w 28998"/>
                <a:gd name="connsiteY2" fmla="*/ 14178 h 25042"/>
                <a:gd name="connsiteX3" fmla="*/ 15649 w 28998"/>
                <a:gd name="connsiteY3" fmla="*/ 611 h 25042"/>
                <a:gd name="connsiteX4" fmla="*/ 28660 w 28998"/>
                <a:gd name="connsiteY4" fmla="*/ 17717 h 2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98" h="25042">
                  <a:moveTo>
                    <a:pt x="28660" y="17717"/>
                  </a:moveTo>
                  <a:cubicBezTo>
                    <a:pt x="26886" y="21846"/>
                    <a:pt x="20380" y="23615"/>
                    <a:pt x="13875" y="24795"/>
                  </a:cubicBezTo>
                  <a:cubicBezTo>
                    <a:pt x="7961" y="25975"/>
                    <a:pt x="2047" y="23026"/>
                    <a:pt x="272" y="14178"/>
                  </a:cubicBezTo>
                  <a:cubicBezTo>
                    <a:pt x="-1502" y="5919"/>
                    <a:pt x="5595" y="-2339"/>
                    <a:pt x="15649" y="611"/>
                  </a:cubicBezTo>
                  <a:cubicBezTo>
                    <a:pt x="25112" y="4740"/>
                    <a:pt x="30434" y="14178"/>
                    <a:pt x="28660" y="17717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332" name="Freeform 250">
              <a:extLst>
                <a:ext uri="{FF2B5EF4-FFF2-40B4-BE49-F238E27FC236}">
                  <a16:creationId xmlns:a16="http://schemas.microsoft.com/office/drawing/2014/main" id="{93D7A937-8615-F0FC-BA57-35FCAAC3D0DF}"/>
                </a:ext>
              </a:extLst>
            </p:cNvPr>
            <p:cNvSpPr>
              <a:spLocks/>
            </p:cNvSpPr>
            <p:nvPr/>
          </p:nvSpPr>
          <p:spPr>
            <a:xfrm>
              <a:off x="4769956" y="2292415"/>
              <a:ext cx="34066" cy="33442"/>
            </a:xfrm>
            <a:custGeom>
              <a:avLst/>
              <a:gdLst>
                <a:gd name="connsiteX0" fmla="*/ 27534 w 34066"/>
                <a:gd name="connsiteY0" fmla="*/ 28349 h 33442"/>
                <a:gd name="connsiteX1" fmla="*/ 26351 w 34066"/>
                <a:gd name="connsiteY1" fmla="*/ 1805 h 33442"/>
                <a:gd name="connsiteX2" fmla="*/ 6834 w 34066"/>
                <a:gd name="connsiteY2" fmla="*/ 6524 h 33442"/>
                <a:gd name="connsiteX3" fmla="*/ 1511 w 34066"/>
                <a:gd name="connsiteY3" fmla="*/ 25400 h 33442"/>
                <a:gd name="connsiteX4" fmla="*/ 27534 w 34066"/>
                <a:gd name="connsiteY4" fmla="*/ 28349 h 3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6" h="33442">
                  <a:moveTo>
                    <a:pt x="27534" y="28349"/>
                  </a:moveTo>
                  <a:cubicBezTo>
                    <a:pt x="34630" y="20681"/>
                    <a:pt x="38179" y="7114"/>
                    <a:pt x="26351" y="1805"/>
                  </a:cubicBezTo>
                  <a:cubicBezTo>
                    <a:pt x="18071" y="-2324"/>
                    <a:pt x="10974" y="1216"/>
                    <a:pt x="6834" y="6524"/>
                  </a:cubicBezTo>
                  <a:cubicBezTo>
                    <a:pt x="-263" y="10653"/>
                    <a:pt x="-1446" y="19501"/>
                    <a:pt x="1511" y="25400"/>
                  </a:cubicBezTo>
                  <a:cubicBezTo>
                    <a:pt x="6243" y="34248"/>
                    <a:pt x="19845" y="36608"/>
                    <a:pt x="27534" y="283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333" name="Freeform 251">
              <a:extLst>
                <a:ext uri="{FF2B5EF4-FFF2-40B4-BE49-F238E27FC236}">
                  <a16:creationId xmlns:a16="http://schemas.microsoft.com/office/drawing/2014/main" id="{CA2F7FF7-7A40-4A54-110F-A0216933E999}"/>
                </a:ext>
              </a:extLst>
            </p:cNvPr>
            <p:cNvSpPr>
              <a:spLocks/>
            </p:cNvSpPr>
            <p:nvPr/>
          </p:nvSpPr>
          <p:spPr>
            <a:xfrm>
              <a:off x="4815232" y="2295852"/>
              <a:ext cx="24638" cy="24376"/>
            </a:xfrm>
            <a:custGeom>
              <a:avLst/>
              <a:gdLst>
                <a:gd name="connsiteX0" fmla="*/ 20108 w 24638"/>
                <a:gd name="connsiteY0" fmla="*/ 20783 h 24376"/>
                <a:gd name="connsiteX1" fmla="*/ 18925 w 24638"/>
                <a:gd name="connsiteY1" fmla="*/ 1318 h 24376"/>
                <a:gd name="connsiteX2" fmla="*/ 4731 w 24638"/>
                <a:gd name="connsiteY2" fmla="*/ 4857 h 24376"/>
                <a:gd name="connsiteX3" fmla="*/ 1183 w 24638"/>
                <a:gd name="connsiteY3" fmla="*/ 18424 h 24376"/>
                <a:gd name="connsiteX4" fmla="*/ 20108 w 24638"/>
                <a:gd name="connsiteY4" fmla="*/ 20783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8" h="24376">
                  <a:moveTo>
                    <a:pt x="20108" y="20783"/>
                  </a:moveTo>
                  <a:cubicBezTo>
                    <a:pt x="24839" y="15475"/>
                    <a:pt x="27796" y="5447"/>
                    <a:pt x="18925" y="1318"/>
                  </a:cubicBezTo>
                  <a:cubicBezTo>
                    <a:pt x="13011" y="-1632"/>
                    <a:pt x="8280" y="728"/>
                    <a:pt x="4731" y="4857"/>
                  </a:cubicBezTo>
                  <a:cubicBezTo>
                    <a:pt x="0" y="7806"/>
                    <a:pt x="-1183" y="14295"/>
                    <a:pt x="1183" y="18424"/>
                  </a:cubicBezTo>
                  <a:cubicBezTo>
                    <a:pt x="4731" y="24912"/>
                    <a:pt x="14194" y="26682"/>
                    <a:pt x="20108" y="207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334" name="Freeform 252">
              <a:extLst>
                <a:ext uri="{FF2B5EF4-FFF2-40B4-BE49-F238E27FC236}">
                  <a16:creationId xmlns:a16="http://schemas.microsoft.com/office/drawing/2014/main" id="{5744C880-4224-E9F1-950A-8EAD5535A71F}"/>
                </a:ext>
              </a:extLst>
            </p:cNvPr>
            <p:cNvSpPr>
              <a:spLocks/>
            </p:cNvSpPr>
            <p:nvPr/>
          </p:nvSpPr>
          <p:spPr>
            <a:xfrm>
              <a:off x="4767327" y="2258100"/>
              <a:ext cx="24639" cy="24376"/>
            </a:xfrm>
            <a:custGeom>
              <a:avLst/>
              <a:gdLst>
                <a:gd name="connsiteX0" fmla="*/ 20108 w 24639"/>
                <a:gd name="connsiteY0" fmla="*/ 20783 h 24376"/>
                <a:gd name="connsiteX1" fmla="*/ 18925 w 24639"/>
                <a:gd name="connsiteY1" fmla="*/ 1318 h 24376"/>
                <a:gd name="connsiteX2" fmla="*/ 4731 w 24639"/>
                <a:gd name="connsiteY2" fmla="*/ 4857 h 24376"/>
                <a:gd name="connsiteX3" fmla="*/ 1183 w 24639"/>
                <a:gd name="connsiteY3" fmla="*/ 18424 h 24376"/>
                <a:gd name="connsiteX4" fmla="*/ 20108 w 24639"/>
                <a:gd name="connsiteY4" fmla="*/ 20783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9" h="24376">
                  <a:moveTo>
                    <a:pt x="20108" y="20783"/>
                  </a:moveTo>
                  <a:cubicBezTo>
                    <a:pt x="24839" y="15475"/>
                    <a:pt x="27797" y="5447"/>
                    <a:pt x="18925" y="1318"/>
                  </a:cubicBezTo>
                  <a:cubicBezTo>
                    <a:pt x="13011" y="-1632"/>
                    <a:pt x="8280" y="728"/>
                    <a:pt x="4731" y="4857"/>
                  </a:cubicBezTo>
                  <a:cubicBezTo>
                    <a:pt x="0" y="7806"/>
                    <a:pt x="-1183" y="14295"/>
                    <a:pt x="1183" y="18424"/>
                  </a:cubicBezTo>
                  <a:cubicBezTo>
                    <a:pt x="4731" y="24912"/>
                    <a:pt x="14194" y="26682"/>
                    <a:pt x="20108" y="207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335" name="Freeform 253">
              <a:extLst>
                <a:ext uri="{FF2B5EF4-FFF2-40B4-BE49-F238E27FC236}">
                  <a16:creationId xmlns:a16="http://schemas.microsoft.com/office/drawing/2014/main" id="{42038BAB-0CB6-AF26-9165-3C5F4C98EA99}"/>
                </a:ext>
              </a:extLst>
            </p:cNvPr>
            <p:cNvSpPr>
              <a:spLocks/>
            </p:cNvSpPr>
            <p:nvPr/>
          </p:nvSpPr>
          <p:spPr>
            <a:xfrm>
              <a:off x="4804258" y="2253483"/>
              <a:ext cx="34066" cy="33628"/>
            </a:xfrm>
            <a:custGeom>
              <a:avLst/>
              <a:gdLst>
                <a:gd name="connsiteX0" fmla="*/ 27534 w 34066"/>
                <a:gd name="connsiteY0" fmla="*/ 28349 h 33628"/>
                <a:gd name="connsiteX1" fmla="*/ 26351 w 34066"/>
                <a:gd name="connsiteY1" fmla="*/ 1805 h 33628"/>
                <a:gd name="connsiteX2" fmla="*/ 6834 w 34066"/>
                <a:gd name="connsiteY2" fmla="*/ 6524 h 33628"/>
                <a:gd name="connsiteX3" fmla="*/ 1511 w 34066"/>
                <a:gd name="connsiteY3" fmla="*/ 25400 h 33628"/>
                <a:gd name="connsiteX4" fmla="*/ 27534 w 34066"/>
                <a:gd name="connsiteY4" fmla="*/ 28349 h 3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6" h="33628">
                  <a:moveTo>
                    <a:pt x="27534" y="28349"/>
                  </a:moveTo>
                  <a:cubicBezTo>
                    <a:pt x="34631" y="20681"/>
                    <a:pt x="38179" y="7114"/>
                    <a:pt x="26351" y="1805"/>
                  </a:cubicBezTo>
                  <a:cubicBezTo>
                    <a:pt x="18071" y="-2324"/>
                    <a:pt x="10974" y="1216"/>
                    <a:pt x="6834" y="6524"/>
                  </a:cubicBezTo>
                  <a:cubicBezTo>
                    <a:pt x="-263" y="10653"/>
                    <a:pt x="-1446" y="19501"/>
                    <a:pt x="1511" y="25400"/>
                  </a:cubicBezTo>
                  <a:cubicBezTo>
                    <a:pt x="6243" y="34838"/>
                    <a:pt x="19845" y="36608"/>
                    <a:pt x="27534" y="283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336" name="Freeform 254">
              <a:extLst>
                <a:ext uri="{FF2B5EF4-FFF2-40B4-BE49-F238E27FC236}">
                  <a16:creationId xmlns:a16="http://schemas.microsoft.com/office/drawing/2014/main" id="{C471F70E-7DF1-F62A-6608-4D669A1D725F}"/>
                </a:ext>
              </a:extLst>
            </p:cNvPr>
            <p:cNvSpPr>
              <a:spLocks/>
            </p:cNvSpPr>
            <p:nvPr/>
          </p:nvSpPr>
          <p:spPr>
            <a:xfrm>
              <a:off x="4859851" y="2290055"/>
              <a:ext cx="34066" cy="33442"/>
            </a:xfrm>
            <a:custGeom>
              <a:avLst/>
              <a:gdLst>
                <a:gd name="connsiteX0" fmla="*/ 27533 w 34066"/>
                <a:gd name="connsiteY0" fmla="*/ 28349 h 33442"/>
                <a:gd name="connsiteX1" fmla="*/ 26351 w 34066"/>
                <a:gd name="connsiteY1" fmla="*/ 1805 h 33442"/>
                <a:gd name="connsiteX2" fmla="*/ 6834 w 34066"/>
                <a:gd name="connsiteY2" fmla="*/ 6524 h 33442"/>
                <a:gd name="connsiteX3" fmla="*/ 1511 w 34066"/>
                <a:gd name="connsiteY3" fmla="*/ 25400 h 33442"/>
                <a:gd name="connsiteX4" fmla="*/ 27533 w 34066"/>
                <a:gd name="connsiteY4" fmla="*/ 28349 h 3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6" h="33442">
                  <a:moveTo>
                    <a:pt x="27533" y="28349"/>
                  </a:moveTo>
                  <a:cubicBezTo>
                    <a:pt x="34630" y="20681"/>
                    <a:pt x="38179" y="7114"/>
                    <a:pt x="26351" y="1805"/>
                  </a:cubicBezTo>
                  <a:cubicBezTo>
                    <a:pt x="18071" y="-2324"/>
                    <a:pt x="10974" y="1216"/>
                    <a:pt x="6834" y="6524"/>
                  </a:cubicBezTo>
                  <a:cubicBezTo>
                    <a:pt x="-263" y="10653"/>
                    <a:pt x="-1446" y="19501"/>
                    <a:pt x="1511" y="25400"/>
                  </a:cubicBezTo>
                  <a:cubicBezTo>
                    <a:pt x="6243" y="34248"/>
                    <a:pt x="19845" y="36608"/>
                    <a:pt x="27533" y="283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337" name="Freeform 255">
              <a:extLst>
                <a:ext uri="{FF2B5EF4-FFF2-40B4-BE49-F238E27FC236}">
                  <a16:creationId xmlns:a16="http://schemas.microsoft.com/office/drawing/2014/main" id="{BB631F45-B745-B2B5-FA2E-6D22AC3174AA}"/>
                </a:ext>
              </a:extLst>
            </p:cNvPr>
            <p:cNvSpPr>
              <a:spLocks/>
            </p:cNvSpPr>
            <p:nvPr/>
          </p:nvSpPr>
          <p:spPr>
            <a:xfrm>
              <a:off x="4905127" y="2292902"/>
              <a:ext cx="24638" cy="24560"/>
            </a:xfrm>
            <a:custGeom>
              <a:avLst/>
              <a:gdLst>
                <a:gd name="connsiteX0" fmla="*/ 20108 w 24638"/>
                <a:gd name="connsiteY0" fmla="*/ 20783 h 24560"/>
                <a:gd name="connsiteX1" fmla="*/ 18925 w 24638"/>
                <a:gd name="connsiteY1" fmla="*/ 1318 h 24560"/>
                <a:gd name="connsiteX2" fmla="*/ 4731 w 24638"/>
                <a:gd name="connsiteY2" fmla="*/ 4857 h 24560"/>
                <a:gd name="connsiteX3" fmla="*/ 1183 w 24638"/>
                <a:gd name="connsiteY3" fmla="*/ 18424 h 24560"/>
                <a:gd name="connsiteX4" fmla="*/ 20108 w 24638"/>
                <a:gd name="connsiteY4" fmla="*/ 20783 h 2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8" h="24560">
                  <a:moveTo>
                    <a:pt x="20108" y="20783"/>
                  </a:moveTo>
                  <a:cubicBezTo>
                    <a:pt x="24839" y="15475"/>
                    <a:pt x="27796" y="5447"/>
                    <a:pt x="18925" y="1318"/>
                  </a:cubicBezTo>
                  <a:cubicBezTo>
                    <a:pt x="13011" y="-1632"/>
                    <a:pt x="8280" y="728"/>
                    <a:pt x="4731" y="4857"/>
                  </a:cubicBezTo>
                  <a:cubicBezTo>
                    <a:pt x="0" y="7806"/>
                    <a:pt x="-1183" y="14295"/>
                    <a:pt x="1183" y="18424"/>
                  </a:cubicBezTo>
                  <a:cubicBezTo>
                    <a:pt x="4731" y="25502"/>
                    <a:pt x="14194" y="26682"/>
                    <a:pt x="20108" y="207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338" name="Freeform 256">
              <a:extLst>
                <a:ext uri="{FF2B5EF4-FFF2-40B4-BE49-F238E27FC236}">
                  <a16:creationId xmlns:a16="http://schemas.microsoft.com/office/drawing/2014/main" id="{6ACF3F1B-1640-7D50-36FA-3AA76219A1A1}"/>
                </a:ext>
              </a:extLst>
            </p:cNvPr>
            <p:cNvSpPr>
              <a:spLocks/>
            </p:cNvSpPr>
            <p:nvPr/>
          </p:nvSpPr>
          <p:spPr>
            <a:xfrm>
              <a:off x="4857222" y="2255151"/>
              <a:ext cx="24639" cy="24807"/>
            </a:xfrm>
            <a:custGeom>
              <a:avLst/>
              <a:gdLst>
                <a:gd name="connsiteX0" fmla="*/ 20108 w 24639"/>
                <a:gd name="connsiteY0" fmla="*/ 20783 h 24807"/>
                <a:gd name="connsiteX1" fmla="*/ 18925 w 24639"/>
                <a:gd name="connsiteY1" fmla="*/ 1318 h 24807"/>
                <a:gd name="connsiteX2" fmla="*/ 4731 w 24639"/>
                <a:gd name="connsiteY2" fmla="*/ 4857 h 24807"/>
                <a:gd name="connsiteX3" fmla="*/ 1183 w 24639"/>
                <a:gd name="connsiteY3" fmla="*/ 18424 h 24807"/>
                <a:gd name="connsiteX4" fmla="*/ 20108 w 24639"/>
                <a:gd name="connsiteY4" fmla="*/ 20783 h 2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9" h="24807">
                  <a:moveTo>
                    <a:pt x="20108" y="20783"/>
                  </a:moveTo>
                  <a:cubicBezTo>
                    <a:pt x="24839" y="15475"/>
                    <a:pt x="27797" y="5447"/>
                    <a:pt x="18925" y="1318"/>
                  </a:cubicBezTo>
                  <a:cubicBezTo>
                    <a:pt x="13011" y="-1632"/>
                    <a:pt x="8280" y="728"/>
                    <a:pt x="4731" y="4857"/>
                  </a:cubicBezTo>
                  <a:cubicBezTo>
                    <a:pt x="0" y="7806"/>
                    <a:pt x="-1183" y="14295"/>
                    <a:pt x="1183" y="18424"/>
                  </a:cubicBezTo>
                  <a:cubicBezTo>
                    <a:pt x="4731" y="25502"/>
                    <a:pt x="14194" y="27272"/>
                    <a:pt x="20108" y="207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339" name="Freeform 257">
              <a:extLst>
                <a:ext uri="{FF2B5EF4-FFF2-40B4-BE49-F238E27FC236}">
                  <a16:creationId xmlns:a16="http://schemas.microsoft.com/office/drawing/2014/main" id="{155E49C2-410E-DD69-B074-3ED2578BBE39}"/>
                </a:ext>
              </a:extLst>
            </p:cNvPr>
            <p:cNvSpPr>
              <a:spLocks/>
            </p:cNvSpPr>
            <p:nvPr/>
          </p:nvSpPr>
          <p:spPr>
            <a:xfrm>
              <a:off x="4894153" y="2251124"/>
              <a:ext cx="34066" cy="33442"/>
            </a:xfrm>
            <a:custGeom>
              <a:avLst/>
              <a:gdLst>
                <a:gd name="connsiteX0" fmla="*/ 27534 w 34066"/>
                <a:gd name="connsiteY0" fmla="*/ 28349 h 33442"/>
                <a:gd name="connsiteX1" fmla="*/ 26351 w 34066"/>
                <a:gd name="connsiteY1" fmla="*/ 1805 h 33442"/>
                <a:gd name="connsiteX2" fmla="*/ 6834 w 34066"/>
                <a:gd name="connsiteY2" fmla="*/ 6524 h 33442"/>
                <a:gd name="connsiteX3" fmla="*/ 1511 w 34066"/>
                <a:gd name="connsiteY3" fmla="*/ 25400 h 33442"/>
                <a:gd name="connsiteX4" fmla="*/ 27534 w 34066"/>
                <a:gd name="connsiteY4" fmla="*/ 28349 h 3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6" h="33442">
                  <a:moveTo>
                    <a:pt x="27534" y="28349"/>
                  </a:moveTo>
                  <a:cubicBezTo>
                    <a:pt x="34630" y="20681"/>
                    <a:pt x="38179" y="7114"/>
                    <a:pt x="26351" y="1805"/>
                  </a:cubicBezTo>
                  <a:cubicBezTo>
                    <a:pt x="18071" y="-2324"/>
                    <a:pt x="10974" y="1216"/>
                    <a:pt x="6834" y="6524"/>
                  </a:cubicBezTo>
                  <a:cubicBezTo>
                    <a:pt x="-263" y="10653"/>
                    <a:pt x="-1446" y="19501"/>
                    <a:pt x="1511" y="25400"/>
                  </a:cubicBezTo>
                  <a:cubicBezTo>
                    <a:pt x="6243" y="34248"/>
                    <a:pt x="19845" y="36608"/>
                    <a:pt x="27534" y="283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340" name="Freeform 258">
              <a:extLst>
                <a:ext uri="{FF2B5EF4-FFF2-40B4-BE49-F238E27FC236}">
                  <a16:creationId xmlns:a16="http://schemas.microsoft.com/office/drawing/2014/main" id="{2A3ED9DA-678F-0D7C-9F98-E22EC4BD4479}"/>
                </a:ext>
              </a:extLst>
            </p:cNvPr>
            <p:cNvSpPr>
              <a:spLocks/>
            </p:cNvSpPr>
            <p:nvPr/>
          </p:nvSpPr>
          <p:spPr>
            <a:xfrm>
              <a:off x="4942977" y="2255151"/>
              <a:ext cx="24639" cy="24807"/>
            </a:xfrm>
            <a:custGeom>
              <a:avLst/>
              <a:gdLst>
                <a:gd name="connsiteX0" fmla="*/ 20108 w 24639"/>
                <a:gd name="connsiteY0" fmla="*/ 20783 h 24807"/>
                <a:gd name="connsiteX1" fmla="*/ 18925 w 24639"/>
                <a:gd name="connsiteY1" fmla="*/ 1318 h 24807"/>
                <a:gd name="connsiteX2" fmla="*/ 4731 w 24639"/>
                <a:gd name="connsiteY2" fmla="*/ 4857 h 24807"/>
                <a:gd name="connsiteX3" fmla="*/ 1183 w 24639"/>
                <a:gd name="connsiteY3" fmla="*/ 18424 h 24807"/>
                <a:gd name="connsiteX4" fmla="*/ 20108 w 24639"/>
                <a:gd name="connsiteY4" fmla="*/ 20783 h 2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9" h="24807">
                  <a:moveTo>
                    <a:pt x="20108" y="20783"/>
                  </a:moveTo>
                  <a:cubicBezTo>
                    <a:pt x="24839" y="15475"/>
                    <a:pt x="27797" y="5447"/>
                    <a:pt x="18925" y="1318"/>
                  </a:cubicBezTo>
                  <a:cubicBezTo>
                    <a:pt x="13011" y="-1632"/>
                    <a:pt x="8280" y="728"/>
                    <a:pt x="4731" y="4857"/>
                  </a:cubicBezTo>
                  <a:cubicBezTo>
                    <a:pt x="0" y="7806"/>
                    <a:pt x="-1183" y="14295"/>
                    <a:pt x="1183" y="18424"/>
                  </a:cubicBezTo>
                  <a:cubicBezTo>
                    <a:pt x="4731" y="25502"/>
                    <a:pt x="14785" y="27272"/>
                    <a:pt x="20108" y="207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341" name="Freeform 259">
              <a:extLst>
                <a:ext uri="{FF2B5EF4-FFF2-40B4-BE49-F238E27FC236}">
                  <a16:creationId xmlns:a16="http://schemas.microsoft.com/office/drawing/2014/main" id="{F818A30A-3EA0-C12E-90C2-983040585307}"/>
                </a:ext>
              </a:extLst>
            </p:cNvPr>
            <p:cNvSpPr>
              <a:spLocks/>
            </p:cNvSpPr>
            <p:nvPr/>
          </p:nvSpPr>
          <p:spPr>
            <a:xfrm>
              <a:off x="4950928" y="2289465"/>
              <a:ext cx="34066" cy="33442"/>
            </a:xfrm>
            <a:custGeom>
              <a:avLst/>
              <a:gdLst>
                <a:gd name="connsiteX0" fmla="*/ 27534 w 34066"/>
                <a:gd name="connsiteY0" fmla="*/ 28349 h 33442"/>
                <a:gd name="connsiteX1" fmla="*/ 26351 w 34066"/>
                <a:gd name="connsiteY1" fmla="*/ 1805 h 33442"/>
                <a:gd name="connsiteX2" fmla="*/ 6834 w 34066"/>
                <a:gd name="connsiteY2" fmla="*/ 6524 h 33442"/>
                <a:gd name="connsiteX3" fmla="*/ 1511 w 34066"/>
                <a:gd name="connsiteY3" fmla="*/ 25400 h 33442"/>
                <a:gd name="connsiteX4" fmla="*/ 27534 w 34066"/>
                <a:gd name="connsiteY4" fmla="*/ 28349 h 3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6" h="33442">
                  <a:moveTo>
                    <a:pt x="27534" y="28349"/>
                  </a:moveTo>
                  <a:cubicBezTo>
                    <a:pt x="34631" y="20681"/>
                    <a:pt x="38179" y="7114"/>
                    <a:pt x="26351" y="1805"/>
                  </a:cubicBezTo>
                  <a:cubicBezTo>
                    <a:pt x="18071" y="-2324"/>
                    <a:pt x="10974" y="1216"/>
                    <a:pt x="6834" y="6524"/>
                  </a:cubicBezTo>
                  <a:cubicBezTo>
                    <a:pt x="-263" y="10653"/>
                    <a:pt x="-1446" y="19501"/>
                    <a:pt x="1511" y="25400"/>
                  </a:cubicBezTo>
                  <a:cubicBezTo>
                    <a:pt x="6243" y="34248"/>
                    <a:pt x="19845" y="36608"/>
                    <a:pt x="27534" y="283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342" name="Graphic 22">
              <a:extLst>
                <a:ext uri="{FF2B5EF4-FFF2-40B4-BE49-F238E27FC236}">
                  <a16:creationId xmlns:a16="http://schemas.microsoft.com/office/drawing/2014/main" id="{2F6AC5B8-7EC3-B16F-1C54-41B543CC8B4A}"/>
                </a:ext>
              </a:extLst>
            </p:cNvPr>
            <p:cNvGrpSpPr>
              <a:grpSpLocks/>
            </p:cNvGrpSpPr>
            <p:nvPr/>
          </p:nvGrpSpPr>
          <p:grpSpPr>
            <a:xfrm>
              <a:off x="4819740" y="2482168"/>
              <a:ext cx="112781" cy="103000"/>
              <a:chOff x="4819740" y="2482168"/>
              <a:chExt cx="112781" cy="103000"/>
            </a:xfrm>
          </p:grpSpPr>
          <p:sp>
            <p:nvSpPr>
              <p:cNvPr id="343" name="Freeform 261">
                <a:extLst>
                  <a:ext uri="{FF2B5EF4-FFF2-40B4-BE49-F238E27FC236}">
                    <a16:creationId xmlns:a16="http://schemas.microsoft.com/office/drawing/2014/main" id="{A56B4801-FB37-38F4-6A48-05D0873B36F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19740" y="2482168"/>
                <a:ext cx="112759" cy="103000"/>
              </a:xfrm>
              <a:custGeom>
                <a:avLst/>
                <a:gdLst>
                  <a:gd name="connsiteX0" fmla="*/ 111409 w 112759"/>
                  <a:gd name="connsiteY0" fmla="*/ 53898 h 103000"/>
                  <a:gd name="connsiteX1" fmla="*/ 56408 w 112759"/>
                  <a:gd name="connsiteY1" fmla="*/ 102857 h 103000"/>
                  <a:gd name="connsiteX2" fmla="*/ 1406 w 112759"/>
                  <a:gd name="connsiteY2" fmla="*/ 55668 h 103000"/>
                  <a:gd name="connsiteX3" fmla="*/ 55816 w 112759"/>
                  <a:gd name="connsiteY3" fmla="*/ 220 h 103000"/>
                  <a:gd name="connsiteX4" fmla="*/ 111409 w 112759"/>
                  <a:gd name="connsiteY4" fmla="*/ 53898 h 10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759" h="103000">
                    <a:moveTo>
                      <a:pt x="111409" y="53898"/>
                    </a:moveTo>
                    <a:cubicBezTo>
                      <a:pt x="104904" y="78083"/>
                      <a:pt x="83021" y="105217"/>
                      <a:pt x="56408" y="102857"/>
                    </a:cubicBezTo>
                    <a:cubicBezTo>
                      <a:pt x="34525" y="100498"/>
                      <a:pt x="9094" y="81622"/>
                      <a:pt x="1406" y="55668"/>
                    </a:cubicBezTo>
                    <a:cubicBezTo>
                      <a:pt x="-7465" y="24995"/>
                      <a:pt x="27428" y="1990"/>
                      <a:pt x="55816" y="220"/>
                    </a:cubicBezTo>
                    <a:cubicBezTo>
                      <a:pt x="93075" y="-2729"/>
                      <a:pt x="119097" y="24405"/>
                      <a:pt x="111409" y="53898"/>
                    </a:cubicBezTo>
                    <a:close/>
                  </a:path>
                </a:pathLst>
              </a:custGeom>
              <a:solidFill>
                <a:srgbClr val="E26AA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44" name="Freeform 262">
                <a:extLst>
                  <a:ext uri="{FF2B5EF4-FFF2-40B4-BE49-F238E27FC236}">
                    <a16:creationId xmlns:a16="http://schemas.microsoft.com/office/drawing/2014/main" id="{D9A9DDDF-17A7-A387-6369-00BD8D2B57B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34748" y="2504313"/>
                <a:ext cx="40236" cy="27929"/>
              </a:xfrm>
              <a:custGeom>
                <a:avLst/>
                <a:gdLst>
                  <a:gd name="connsiteX0" fmla="*/ 40216 w 40236"/>
                  <a:gd name="connsiteY0" fmla="*/ 8158 h 27929"/>
                  <a:gd name="connsiteX1" fmla="*/ 26022 w 40236"/>
                  <a:gd name="connsiteY1" fmla="*/ 23495 h 27929"/>
                  <a:gd name="connsiteX2" fmla="*/ 3548 w 40236"/>
                  <a:gd name="connsiteY2" fmla="*/ 23495 h 27929"/>
                  <a:gd name="connsiteX3" fmla="*/ 14194 w 40236"/>
                  <a:gd name="connsiteY3" fmla="*/ 1080 h 27929"/>
                  <a:gd name="connsiteX4" fmla="*/ 40216 w 40236"/>
                  <a:gd name="connsiteY4" fmla="*/ 8158 h 2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36" h="27929">
                    <a:moveTo>
                      <a:pt x="40216" y="8158"/>
                    </a:moveTo>
                    <a:cubicBezTo>
                      <a:pt x="40216" y="12877"/>
                      <a:pt x="32528" y="18186"/>
                      <a:pt x="26022" y="23495"/>
                    </a:cubicBezTo>
                    <a:cubicBezTo>
                      <a:pt x="19517" y="28803"/>
                      <a:pt x="10646" y="29983"/>
                      <a:pt x="3548" y="23495"/>
                    </a:cubicBezTo>
                    <a:cubicBezTo>
                      <a:pt x="-3549" y="17006"/>
                      <a:pt x="0" y="4619"/>
                      <a:pt x="14194" y="1080"/>
                    </a:cubicBezTo>
                    <a:cubicBezTo>
                      <a:pt x="28388" y="-2460"/>
                      <a:pt x="40807" y="3439"/>
                      <a:pt x="40216" y="8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45" name="Freeform 263">
                <a:extLst>
                  <a:ext uri="{FF2B5EF4-FFF2-40B4-BE49-F238E27FC236}">
                    <a16:creationId xmlns:a16="http://schemas.microsoft.com/office/drawing/2014/main" id="{7AD3B988-3342-2CE6-D6EE-3AB1B47FA01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30017" y="2490056"/>
                <a:ext cx="102504" cy="94522"/>
              </a:xfrm>
              <a:custGeom>
                <a:avLst/>
                <a:gdLst>
                  <a:gd name="connsiteX0" fmla="*/ 81023 w 102504"/>
                  <a:gd name="connsiteY0" fmla="*/ 0 h 94522"/>
                  <a:gd name="connsiteX1" fmla="*/ 82798 w 102504"/>
                  <a:gd name="connsiteY1" fmla="*/ 23595 h 94522"/>
                  <a:gd name="connsiteX2" fmla="*/ 27796 w 102504"/>
                  <a:gd name="connsiteY2" fmla="*/ 74323 h 94522"/>
                  <a:gd name="connsiteX3" fmla="*/ 0 w 102504"/>
                  <a:gd name="connsiteY3" fmla="*/ 64885 h 94522"/>
                  <a:gd name="connsiteX4" fmla="*/ 46130 w 102504"/>
                  <a:gd name="connsiteY4" fmla="*/ 94379 h 94522"/>
                  <a:gd name="connsiteX5" fmla="*/ 101132 w 102504"/>
                  <a:gd name="connsiteY5" fmla="*/ 45420 h 94522"/>
                  <a:gd name="connsiteX6" fmla="*/ 81023 w 102504"/>
                  <a:gd name="connsiteY6" fmla="*/ 0 h 94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504" h="94522">
                    <a:moveTo>
                      <a:pt x="81023" y="0"/>
                    </a:moveTo>
                    <a:cubicBezTo>
                      <a:pt x="83980" y="7078"/>
                      <a:pt x="84572" y="15337"/>
                      <a:pt x="82798" y="23595"/>
                    </a:cubicBezTo>
                    <a:cubicBezTo>
                      <a:pt x="77475" y="48369"/>
                      <a:pt x="56184" y="76683"/>
                      <a:pt x="27796" y="74323"/>
                    </a:cubicBezTo>
                    <a:cubicBezTo>
                      <a:pt x="18925" y="73733"/>
                      <a:pt x="8871" y="70194"/>
                      <a:pt x="0" y="64885"/>
                    </a:cubicBezTo>
                    <a:cubicBezTo>
                      <a:pt x="11828" y="81992"/>
                      <a:pt x="29571" y="93199"/>
                      <a:pt x="46130" y="94379"/>
                    </a:cubicBezTo>
                    <a:cubicBezTo>
                      <a:pt x="72744" y="96738"/>
                      <a:pt x="94035" y="69604"/>
                      <a:pt x="101132" y="45420"/>
                    </a:cubicBezTo>
                    <a:cubicBezTo>
                      <a:pt x="105863" y="27134"/>
                      <a:pt x="98174" y="10028"/>
                      <a:pt x="81023" y="0"/>
                    </a:cubicBezTo>
                    <a:close/>
                  </a:path>
                </a:pathLst>
              </a:custGeom>
              <a:solidFill>
                <a:srgbClr val="BA50A3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</p:grpSp>
      <p:grpSp>
        <p:nvGrpSpPr>
          <p:cNvPr id="63" name="Graphic 22">
            <a:extLst>
              <a:ext uri="{FF2B5EF4-FFF2-40B4-BE49-F238E27FC236}">
                <a16:creationId xmlns:a16="http://schemas.microsoft.com/office/drawing/2014/main" id="{AC8BC3B0-CC1C-EC20-C832-E987320C6024}"/>
              </a:ext>
            </a:extLst>
          </p:cNvPr>
          <p:cNvGrpSpPr>
            <a:grpSpLocks/>
          </p:cNvGrpSpPr>
          <p:nvPr/>
        </p:nvGrpSpPr>
        <p:grpSpPr>
          <a:xfrm>
            <a:off x="9494469" y="2713772"/>
            <a:ext cx="186206" cy="315505"/>
            <a:chOff x="3651409" y="2278588"/>
            <a:chExt cx="233231" cy="397423"/>
          </a:xfrm>
        </p:grpSpPr>
        <p:sp>
          <p:nvSpPr>
            <p:cNvPr id="305" name="Freeform 416">
              <a:extLst>
                <a:ext uri="{FF2B5EF4-FFF2-40B4-BE49-F238E27FC236}">
                  <a16:creationId xmlns:a16="http://schemas.microsoft.com/office/drawing/2014/main" id="{633AF722-2BB2-4478-2900-ADF79F6D09FA}"/>
                </a:ext>
              </a:extLst>
            </p:cNvPr>
            <p:cNvSpPr>
              <a:spLocks/>
            </p:cNvSpPr>
            <p:nvPr/>
          </p:nvSpPr>
          <p:spPr>
            <a:xfrm>
              <a:off x="3651409" y="2278588"/>
              <a:ext cx="232584" cy="396243"/>
            </a:xfrm>
            <a:custGeom>
              <a:avLst/>
              <a:gdLst>
                <a:gd name="connsiteX0" fmla="*/ 208099 w 232584"/>
                <a:gd name="connsiteY0" fmla="*/ 78748 h 396243"/>
                <a:gd name="connsiteX1" fmla="*/ 200410 w 232584"/>
                <a:gd name="connsiteY1" fmla="*/ 46896 h 396243"/>
                <a:gd name="connsiteX2" fmla="*/ 189765 w 232584"/>
                <a:gd name="connsiteY2" fmla="*/ 5605 h 396243"/>
                <a:gd name="connsiteX3" fmla="*/ 182668 w 232584"/>
                <a:gd name="connsiteY3" fmla="*/ 46896 h 396243"/>
                <a:gd name="connsiteX4" fmla="*/ 167883 w 232584"/>
                <a:gd name="connsiteY4" fmla="*/ 63412 h 396243"/>
                <a:gd name="connsiteX5" fmla="*/ 167883 w 232584"/>
                <a:gd name="connsiteY5" fmla="*/ 43356 h 396243"/>
                <a:gd name="connsiteX6" fmla="*/ 159011 w 232584"/>
                <a:gd name="connsiteY6" fmla="*/ 2066 h 396243"/>
                <a:gd name="connsiteX7" fmla="*/ 150140 w 232584"/>
                <a:gd name="connsiteY7" fmla="*/ 49845 h 396243"/>
                <a:gd name="connsiteX8" fmla="*/ 147774 w 232584"/>
                <a:gd name="connsiteY8" fmla="*/ 65771 h 396243"/>
                <a:gd name="connsiteX9" fmla="*/ 135355 w 232584"/>
                <a:gd name="connsiteY9" fmla="*/ 58103 h 396243"/>
                <a:gd name="connsiteX10" fmla="*/ 135946 w 232584"/>
                <a:gd name="connsiteY10" fmla="*/ 41587 h 396243"/>
                <a:gd name="connsiteX11" fmla="*/ 127667 w 232584"/>
                <a:gd name="connsiteY11" fmla="*/ 886 h 396243"/>
                <a:gd name="connsiteX12" fmla="*/ 119387 w 232584"/>
                <a:gd name="connsiteY12" fmla="*/ 47485 h 396243"/>
                <a:gd name="connsiteX13" fmla="*/ 117613 w 232584"/>
                <a:gd name="connsiteY13" fmla="*/ 64002 h 396243"/>
                <a:gd name="connsiteX14" fmla="*/ 109333 w 232584"/>
                <a:gd name="connsiteY14" fmla="*/ 69900 h 396243"/>
                <a:gd name="connsiteX15" fmla="*/ 107558 w 232584"/>
                <a:gd name="connsiteY15" fmla="*/ 42767 h 396243"/>
                <a:gd name="connsiteX16" fmla="*/ 100461 w 232584"/>
                <a:gd name="connsiteY16" fmla="*/ 1476 h 396243"/>
                <a:gd name="connsiteX17" fmla="*/ 93365 w 232584"/>
                <a:gd name="connsiteY17" fmla="*/ 49255 h 396243"/>
                <a:gd name="connsiteX18" fmla="*/ 90408 w 232584"/>
                <a:gd name="connsiteY18" fmla="*/ 69900 h 396243"/>
                <a:gd name="connsiteX19" fmla="*/ 78579 w 232584"/>
                <a:gd name="connsiteY19" fmla="*/ 48075 h 396243"/>
                <a:gd name="connsiteX20" fmla="*/ 71482 w 232584"/>
                <a:gd name="connsiteY20" fmla="*/ 7374 h 396243"/>
                <a:gd name="connsiteX21" fmla="*/ 64385 w 232584"/>
                <a:gd name="connsiteY21" fmla="*/ 55744 h 396243"/>
                <a:gd name="connsiteX22" fmla="*/ 63202 w 232584"/>
                <a:gd name="connsiteY22" fmla="*/ 71670 h 396243"/>
                <a:gd name="connsiteX23" fmla="*/ 52557 w 232584"/>
                <a:gd name="connsiteY23" fmla="*/ 62822 h 396243"/>
                <a:gd name="connsiteX24" fmla="*/ 52557 w 232584"/>
                <a:gd name="connsiteY24" fmla="*/ 43356 h 396243"/>
                <a:gd name="connsiteX25" fmla="*/ 41912 w 232584"/>
                <a:gd name="connsiteY25" fmla="*/ 2066 h 396243"/>
                <a:gd name="connsiteX26" fmla="*/ 31266 w 232584"/>
                <a:gd name="connsiteY26" fmla="*/ 49845 h 396243"/>
                <a:gd name="connsiteX27" fmla="*/ 20029 w 232584"/>
                <a:gd name="connsiteY27" fmla="*/ 84057 h 396243"/>
                <a:gd name="connsiteX28" fmla="*/ 7018 w 232584"/>
                <a:gd name="connsiteY28" fmla="*/ 225625 h 396243"/>
                <a:gd name="connsiteX29" fmla="*/ 25943 w 232584"/>
                <a:gd name="connsiteY29" fmla="*/ 391378 h 396243"/>
                <a:gd name="connsiteX30" fmla="*/ 106967 w 232584"/>
                <a:gd name="connsiteY30" fmla="*/ 391968 h 396243"/>
                <a:gd name="connsiteX31" fmla="*/ 214604 w 232584"/>
                <a:gd name="connsiteY31" fmla="*/ 384890 h 396243"/>
                <a:gd name="connsiteX32" fmla="*/ 218744 w 232584"/>
                <a:gd name="connsiteY32" fmla="*/ 380761 h 396243"/>
                <a:gd name="connsiteX33" fmla="*/ 225250 w 232584"/>
                <a:gd name="connsiteY33" fmla="*/ 301718 h 396243"/>
                <a:gd name="connsiteX34" fmla="*/ 208099 w 232584"/>
                <a:gd name="connsiteY34" fmla="*/ 78748 h 39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2584" h="396243">
                  <a:moveTo>
                    <a:pt x="208099" y="78748"/>
                  </a:moveTo>
                  <a:cubicBezTo>
                    <a:pt x="198045" y="69311"/>
                    <a:pt x="199228" y="61052"/>
                    <a:pt x="200410" y="46896"/>
                  </a:cubicBezTo>
                  <a:cubicBezTo>
                    <a:pt x="201593" y="32739"/>
                    <a:pt x="206325" y="5605"/>
                    <a:pt x="189765" y="5605"/>
                  </a:cubicBezTo>
                  <a:cubicBezTo>
                    <a:pt x="173206" y="5605"/>
                    <a:pt x="181485" y="31559"/>
                    <a:pt x="182668" y="46896"/>
                  </a:cubicBezTo>
                  <a:cubicBezTo>
                    <a:pt x="183259" y="55154"/>
                    <a:pt x="176163" y="83467"/>
                    <a:pt x="167883" y="63412"/>
                  </a:cubicBezTo>
                  <a:cubicBezTo>
                    <a:pt x="165517" y="57513"/>
                    <a:pt x="167291" y="49255"/>
                    <a:pt x="167883" y="43356"/>
                  </a:cubicBezTo>
                  <a:cubicBezTo>
                    <a:pt x="169066" y="29200"/>
                    <a:pt x="172614" y="2066"/>
                    <a:pt x="159011" y="2066"/>
                  </a:cubicBezTo>
                  <a:cubicBezTo>
                    <a:pt x="145409" y="2066"/>
                    <a:pt x="148957" y="33919"/>
                    <a:pt x="150140" y="49845"/>
                  </a:cubicBezTo>
                  <a:cubicBezTo>
                    <a:pt x="150140" y="53974"/>
                    <a:pt x="150732" y="62822"/>
                    <a:pt x="147774" y="65771"/>
                  </a:cubicBezTo>
                  <a:cubicBezTo>
                    <a:pt x="141860" y="72260"/>
                    <a:pt x="137129" y="64592"/>
                    <a:pt x="135355" y="58103"/>
                  </a:cubicBezTo>
                  <a:cubicBezTo>
                    <a:pt x="134172" y="52794"/>
                    <a:pt x="135355" y="46896"/>
                    <a:pt x="135946" y="41587"/>
                  </a:cubicBezTo>
                  <a:cubicBezTo>
                    <a:pt x="137129" y="28610"/>
                    <a:pt x="141269" y="7964"/>
                    <a:pt x="127667" y="886"/>
                  </a:cubicBezTo>
                  <a:cubicBezTo>
                    <a:pt x="114064" y="-6192"/>
                    <a:pt x="118204" y="30969"/>
                    <a:pt x="119387" y="47485"/>
                  </a:cubicBezTo>
                  <a:cubicBezTo>
                    <a:pt x="119387" y="52794"/>
                    <a:pt x="119387" y="58693"/>
                    <a:pt x="117613" y="64002"/>
                  </a:cubicBezTo>
                  <a:cubicBezTo>
                    <a:pt x="115838" y="69311"/>
                    <a:pt x="113473" y="74029"/>
                    <a:pt x="109333" y="69900"/>
                  </a:cubicBezTo>
                  <a:cubicBezTo>
                    <a:pt x="104010" y="65181"/>
                    <a:pt x="106967" y="48665"/>
                    <a:pt x="107558" y="42767"/>
                  </a:cubicBezTo>
                  <a:cubicBezTo>
                    <a:pt x="108150" y="28610"/>
                    <a:pt x="111698" y="1476"/>
                    <a:pt x="100461" y="1476"/>
                  </a:cubicBezTo>
                  <a:cubicBezTo>
                    <a:pt x="89225" y="1476"/>
                    <a:pt x="92182" y="33329"/>
                    <a:pt x="93365" y="49255"/>
                  </a:cubicBezTo>
                  <a:cubicBezTo>
                    <a:pt x="93365" y="54564"/>
                    <a:pt x="93365" y="65181"/>
                    <a:pt x="90408" y="69900"/>
                  </a:cubicBezTo>
                  <a:cubicBezTo>
                    <a:pt x="80354" y="85237"/>
                    <a:pt x="77988" y="53384"/>
                    <a:pt x="78579" y="48075"/>
                  </a:cubicBezTo>
                  <a:cubicBezTo>
                    <a:pt x="79762" y="35098"/>
                    <a:pt x="85085" y="10324"/>
                    <a:pt x="71482" y="7374"/>
                  </a:cubicBezTo>
                  <a:cubicBezTo>
                    <a:pt x="57880" y="4425"/>
                    <a:pt x="63202" y="39227"/>
                    <a:pt x="64385" y="55744"/>
                  </a:cubicBezTo>
                  <a:cubicBezTo>
                    <a:pt x="64385" y="59283"/>
                    <a:pt x="66159" y="69311"/>
                    <a:pt x="63202" y="71670"/>
                  </a:cubicBezTo>
                  <a:cubicBezTo>
                    <a:pt x="58471" y="75799"/>
                    <a:pt x="53740" y="67541"/>
                    <a:pt x="52557" y="62822"/>
                  </a:cubicBezTo>
                  <a:cubicBezTo>
                    <a:pt x="50783" y="56333"/>
                    <a:pt x="51966" y="49255"/>
                    <a:pt x="52557" y="43356"/>
                  </a:cubicBezTo>
                  <a:cubicBezTo>
                    <a:pt x="53740" y="29200"/>
                    <a:pt x="58471" y="2066"/>
                    <a:pt x="41912" y="2066"/>
                  </a:cubicBezTo>
                  <a:cubicBezTo>
                    <a:pt x="25352" y="2066"/>
                    <a:pt x="30083" y="33919"/>
                    <a:pt x="31266" y="49845"/>
                  </a:cubicBezTo>
                  <a:cubicBezTo>
                    <a:pt x="32449" y="65181"/>
                    <a:pt x="20029" y="84057"/>
                    <a:pt x="20029" y="84057"/>
                  </a:cubicBezTo>
                  <a:cubicBezTo>
                    <a:pt x="-15456" y="107652"/>
                    <a:pt x="7018" y="181975"/>
                    <a:pt x="7018" y="225625"/>
                  </a:cubicBezTo>
                  <a:cubicBezTo>
                    <a:pt x="7018" y="259838"/>
                    <a:pt x="-11907" y="378991"/>
                    <a:pt x="25943" y="391378"/>
                  </a:cubicBezTo>
                  <a:cubicBezTo>
                    <a:pt x="47826" y="398457"/>
                    <a:pt x="83902" y="391378"/>
                    <a:pt x="106967" y="391968"/>
                  </a:cubicBezTo>
                  <a:cubicBezTo>
                    <a:pt x="133581" y="393148"/>
                    <a:pt x="192130" y="404355"/>
                    <a:pt x="214604" y="384890"/>
                  </a:cubicBezTo>
                  <a:cubicBezTo>
                    <a:pt x="215787" y="383710"/>
                    <a:pt x="217562" y="381940"/>
                    <a:pt x="218744" y="380761"/>
                  </a:cubicBezTo>
                  <a:cubicBezTo>
                    <a:pt x="234121" y="361295"/>
                    <a:pt x="225841" y="324133"/>
                    <a:pt x="225250" y="301718"/>
                  </a:cubicBezTo>
                  <a:cubicBezTo>
                    <a:pt x="224658" y="257478"/>
                    <a:pt x="250681" y="109422"/>
                    <a:pt x="208099" y="78748"/>
                  </a:cubicBezTo>
                  <a:close/>
                </a:path>
              </a:pathLst>
            </a:custGeom>
            <a:solidFill>
              <a:srgbClr val="F6BD99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306" name="Freeform 417">
              <a:extLst>
                <a:ext uri="{FF2B5EF4-FFF2-40B4-BE49-F238E27FC236}">
                  <a16:creationId xmlns:a16="http://schemas.microsoft.com/office/drawing/2014/main" id="{604B4AF0-2ACC-B782-EBF6-CCF008622CCA}"/>
                </a:ext>
              </a:extLst>
            </p:cNvPr>
            <p:cNvSpPr>
              <a:spLocks/>
            </p:cNvSpPr>
            <p:nvPr/>
          </p:nvSpPr>
          <p:spPr>
            <a:xfrm>
              <a:off x="3654879" y="2357926"/>
              <a:ext cx="229761" cy="318085"/>
            </a:xfrm>
            <a:custGeom>
              <a:avLst/>
              <a:gdLst>
                <a:gd name="connsiteX0" fmla="*/ 182155 w 229761"/>
                <a:gd name="connsiteY0" fmla="*/ 240076 h 318085"/>
                <a:gd name="connsiteX1" fmla="*/ 173875 w 229761"/>
                <a:gd name="connsiteY1" fmla="*/ 252463 h 318085"/>
                <a:gd name="connsiteX2" fmla="*/ 110594 w 229761"/>
                <a:gd name="connsiteY2" fmla="*/ 271339 h 318085"/>
                <a:gd name="connsiteX3" fmla="*/ 75701 w 229761"/>
                <a:gd name="connsiteY3" fmla="*/ 271339 h 318085"/>
                <a:gd name="connsiteX4" fmla="*/ 38442 w 229761"/>
                <a:gd name="connsiteY4" fmla="*/ 250694 h 318085"/>
                <a:gd name="connsiteX5" fmla="*/ 17151 w 229761"/>
                <a:gd name="connsiteY5" fmla="*/ 189937 h 318085"/>
                <a:gd name="connsiteX6" fmla="*/ 17151 w 229761"/>
                <a:gd name="connsiteY6" fmla="*/ 119743 h 318085"/>
                <a:gd name="connsiteX7" fmla="*/ 0 w 229761"/>
                <a:gd name="connsiteY7" fmla="*/ 96148 h 318085"/>
                <a:gd name="connsiteX8" fmla="*/ 4731 w 229761"/>
                <a:gd name="connsiteY8" fmla="*/ 147467 h 318085"/>
                <a:gd name="connsiteX9" fmla="*/ 23657 w 229761"/>
                <a:gd name="connsiteY9" fmla="*/ 313220 h 318085"/>
                <a:gd name="connsiteX10" fmla="*/ 104680 w 229761"/>
                <a:gd name="connsiteY10" fmla="*/ 313809 h 318085"/>
                <a:gd name="connsiteX11" fmla="*/ 212317 w 229761"/>
                <a:gd name="connsiteY11" fmla="*/ 306731 h 318085"/>
                <a:gd name="connsiteX12" fmla="*/ 216457 w 229761"/>
                <a:gd name="connsiteY12" fmla="*/ 302602 h 318085"/>
                <a:gd name="connsiteX13" fmla="*/ 222963 w 229761"/>
                <a:gd name="connsiteY13" fmla="*/ 223560 h 318085"/>
                <a:gd name="connsiteX14" fmla="*/ 205221 w 229761"/>
                <a:gd name="connsiteY14" fmla="*/ 0 h 318085"/>
                <a:gd name="connsiteX15" fmla="*/ 201081 w 229761"/>
                <a:gd name="connsiteY15" fmla="*/ 89660 h 318085"/>
                <a:gd name="connsiteX16" fmla="*/ 195167 w 229761"/>
                <a:gd name="connsiteY16" fmla="*/ 167522 h 318085"/>
                <a:gd name="connsiteX17" fmla="*/ 182155 w 229761"/>
                <a:gd name="connsiteY17" fmla="*/ 240076 h 31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761" h="318085">
                  <a:moveTo>
                    <a:pt x="182155" y="240076"/>
                  </a:moveTo>
                  <a:cubicBezTo>
                    <a:pt x="179790" y="244205"/>
                    <a:pt x="176832" y="248334"/>
                    <a:pt x="173875" y="252463"/>
                  </a:cubicBezTo>
                  <a:cubicBezTo>
                    <a:pt x="157908" y="271339"/>
                    <a:pt x="133659" y="271339"/>
                    <a:pt x="110594" y="271339"/>
                  </a:cubicBezTo>
                  <a:cubicBezTo>
                    <a:pt x="99357" y="271339"/>
                    <a:pt x="86938" y="270159"/>
                    <a:pt x="75701" y="271339"/>
                  </a:cubicBezTo>
                  <a:cubicBezTo>
                    <a:pt x="60324" y="273109"/>
                    <a:pt x="47313" y="261901"/>
                    <a:pt x="38442" y="250694"/>
                  </a:cubicBezTo>
                  <a:cubicBezTo>
                    <a:pt x="21882" y="231228"/>
                    <a:pt x="13603" y="215302"/>
                    <a:pt x="17151" y="189937"/>
                  </a:cubicBezTo>
                  <a:cubicBezTo>
                    <a:pt x="20108" y="167522"/>
                    <a:pt x="26022" y="141568"/>
                    <a:pt x="17151" y="119743"/>
                  </a:cubicBezTo>
                  <a:cubicBezTo>
                    <a:pt x="13603" y="110895"/>
                    <a:pt x="7097" y="102637"/>
                    <a:pt x="0" y="96148"/>
                  </a:cubicBezTo>
                  <a:cubicBezTo>
                    <a:pt x="1774" y="114434"/>
                    <a:pt x="4731" y="132720"/>
                    <a:pt x="4731" y="147467"/>
                  </a:cubicBezTo>
                  <a:cubicBezTo>
                    <a:pt x="4731" y="181679"/>
                    <a:pt x="-14194" y="300832"/>
                    <a:pt x="23657" y="313220"/>
                  </a:cubicBezTo>
                  <a:cubicBezTo>
                    <a:pt x="45539" y="320298"/>
                    <a:pt x="81615" y="313220"/>
                    <a:pt x="104680" y="313809"/>
                  </a:cubicBezTo>
                  <a:cubicBezTo>
                    <a:pt x="131294" y="314989"/>
                    <a:pt x="189844" y="326197"/>
                    <a:pt x="212317" y="306731"/>
                  </a:cubicBezTo>
                  <a:cubicBezTo>
                    <a:pt x="213500" y="305551"/>
                    <a:pt x="215274" y="303782"/>
                    <a:pt x="216457" y="302602"/>
                  </a:cubicBezTo>
                  <a:cubicBezTo>
                    <a:pt x="231834" y="283136"/>
                    <a:pt x="223554" y="245975"/>
                    <a:pt x="222963" y="223560"/>
                  </a:cubicBezTo>
                  <a:cubicBezTo>
                    <a:pt x="221780" y="178730"/>
                    <a:pt x="247802" y="30673"/>
                    <a:pt x="205221" y="0"/>
                  </a:cubicBezTo>
                  <a:cubicBezTo>
                    <a:pt x="205221" y="0"/>
                    <a:pt x="198124" y="47779"/>
                    <a:pt x="201081" y="89660"/>
                  </a:cubicBezTo>
                  <a:cubicBezTo>
                    <a:pt x="202855" y="115614"/>
                    <a:pt x="199898" y="142158"/>
                    <a:pt x="195167" y="167522"/>
                  </a:cubicBezTo>
                  <a:cubicBezTo>
                    <a:pt x="189844" y="191707"/>
                    <a:pt x="195167" y="217661"/>
                    <a:pt x="182155" y="240076"/>
                  </a:cubicBezTo>
                  <a:close/>
                </a:path>
              </a:pathLst>
            </a:custGeom>
            <a:solidFill>
              <a:srgbClr val="F19C67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307" name="Graphic 22">
              <a:extLst>
                <a:ext uri="{FF2B5EF4-FFF2-40B4-BE49-F238E27FC236}">
                  <a16:creationId xmlns:a16="http://schemas.microsoft.com/office/drawing/2014/main" id="{3E5AAFAD-97C1-A793-2EAF-53AEE300A840}"/>
                </a:ext>
              </a:extLst>
            </p:cNvPr>
            <p:cNvGrpSpPr>
              <a:grpSpLocks/>
            </p:cNvGrpSpPr>
            <p:nvPr/>
          </p:nvGrpSpPr>
          <p:grpSpPr>
            <a:xfrm>
              <a:off x="3692729" y="2281243"/>
              <a:ext cx="144097" cy="85798"/>
              <a:chOff x="3692729" y="2281243"/>
              <a:chExt cx="144097" cy="85798"/>
            </a:xfrm>
            <a:solidFill>
              <a:srgbClr val="F19C67"/>
            </a:solidFill>
          </p:grpSpPr>
          <p:sp>
            <p:nvSpPr>
              <p:cNvPr id="319" name="Freeform 430">
                <a:extLst>
                  <a:ext uri="{FF2B5EF4-FFF2-40B4-BE49-F238E27FC236}">
                    <a16:creationId xmlns:a16="http://schemas.microsoft.com/office/drawing/2014/main" id="{FE87C273-B703-E83E-7045-8F745FED3A5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692729" y="2281243"/>
                <a:ext cx="24177" cy="82003"/>
              </a:xfrm>
              <a:custGeom>
                <a:avLst/>
                <a:gdLst>
                  <a:gd name="connsiteX0" fmla="*/ 6506 w 24177"/>
                  <a:gd name="connsiteY0" fmla="*/ 30673 h 82003"/>
                  <a:gd name="connsiteX1" fmla="*/ 18334 w 24177"/>
                  <a:gd name="connsiteY1" fmla="*/ 81992 h 82003"/>
                  <a:gd name="connsiteX2" fmla="*/ 22474 w 24177"/>
                  <a:gd name="connsiteY2" fmla="*/ 53678 h 82003"/>
                  <a:gd name="connsiteX3" fmla="*/ 21291 w 24177"/>
                  <a:gd name="connsiteY3" fmla="*/ 69604 h 82003"/>
                  <a:gd name="connsiteX4" fmla="*/ 10646 w 24177"/>
                  <a:gd name="connsiteY4" fmla="*/ 60756 h 82003"/>
                  <a:gd name="connsiteX5" fmla="*/ 10646 w 24177"/>
                  <a:gd name="connsiteY5" fmla="*/ 41291 h 82003"/>
                  <a:gd name="connsiteX6" fmla="*/ 0 w 24177"/>
                  <a:gd name="connsiteY6" fmla="*/ 0 h 82003"/>
                  <a:gd name="connsiteX7" fmla="*/ 6506 w 24177"/>
                  <a:gd name="connsiteY7" fmla="*/ 30673 h 82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177" h="82003">
                    <a:moveTo>
                      <a:pt x="6506" y="30673"/>
                    </a:moveTo>
                    <a:cubicBezTo>
                      <a:pt x="3549" y="57807"/>
                      <a:pt x="9463" y="81992"/>
                      <a:pt x="18334" y="81992"/>
                    </a:cubicBezTo>
                    <a:cubicBezTo>
                      <a:pt x="27205" y="82581"/>
                      <a:pt x="23657" y="61936"/>
                      <a:pt x="22474" y="53678"/>
                    </a:cubicBezTo>
                    <a:cubicBezTo>
                      <a:pt x="22474" y="57217"/>
                      <a:pt x="24248" y="67245"/>
                      <a:pt x="21291" y="69604"/>
                    </a:cubicBezTo>
                    <a:cubicBezTo>
                      <a:pt x="16560" y="73733"/>
                      <a:pt x="11828" y="65475"/>
                      <a:pt x="10646" y="60756"/>
                    </a:cubicBezTo>
                    <a:cubicBezTo>
                      <a:pt x="8871" y="54268"/>
                      <a:pt x="10054" y="47189"/>
                      <a:pt x="10646" y="41291"/>
                    </a:cubicBezTo>
                    <a:cubicBezTo>
                      <a:pt x="11828" y="27134"/>
                      <a:pt x="16560" y="0"/>
                      <a:pt x="0" y="0"/>
                    </a:cubicBezTo>
                    <a:cubicBezTo>
                      <a:pt x="592" y="0"/>
                      <a:pt x="10054" y="3539"/>
                      <a:pt x="6506" y="3067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20" name="Freeform 431">
                <a:extLst>
                  <a:ext uri="{FF2B5EF4-FFF2-40B4-BE49-F238E27FC236}">
                    <a16:creationId xmlns:a16="http://schemas.microsoft.com/office/drawing/2014/main" id="{F91D6BAE-2BDD-5092-F2BD-DFA839507AE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722300" y="2287142"/>
                <a:ext cx="22534" cy="78839"/>
              </a:xfrm>
              <a:custGeom>
                <a:avLst/>
                <a:gdLst>
                  <a:gd name="connsiteX0" fmla="*/ 3549 w 22534"/>
                  <a:gd name="connsiteY0" fmla="*/ 32443 h 78839"/>
                  <a:gd name="connsiteX1" fmla="*/ 15968 w 22534"/>
                  <a:gd name="connsiteY1" fmla="*/ 77862 h 78839"/>
                  <a:gd name="connsiteX2" fmla="*/ 21882 w 22534"/>
                  <a:gd name="connsiteY2" fmla="*/ 41881 h 78839"/>
                  <a:gd name="connsiteX3" fmla="*/ 18925 w 22534"/>
                  <a:gd name="connsiteY3" fmla="*/ 62526 h 78839"/>
                  <a:gd name="connsiteX4" fmla="*/ 7097 w 22534"/>
                  <a:gd name="connsiteY4" fmla="*/ 40701 h 78839"/>
                  <a:gd name="connsiteX5" fmla="*/ 0 w 22534"/>
                  <a:gd name="connsiteY5" fmla="*/ 0 h 78839"/>
                  <a:gd name="connsiteX6" fmla="*/ 3549 w 22534"/>
                  <a:gd name="connsiteY6" fmla="*/ 32443 h 78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534" h="78839">
                    <a:moveTo>
                      <a:pt x="3549" y="32443"/>
                    </a:moveTo>
                    <a:cubicBezTo>
                      <a:pt x="-1774" y="51908"/>
                      <a:pt x="6506" y="84941"/>
                      <a:pt x="15968" y="77862"/>
                    </a:cubicBezTo>
                    <a:cubicBezTo>
                      <a:pt x="25431" y="70784"/>
                      <a:pt x="21882" y="41881"/>
                      <a:pt x="21882" y="41881"/>
                    </a:cubicBezTo>
                    <a:cubicBezTo>
                      <a:pt x="21882" y="47189"/>
                      <a:pt x="21882" y="57807"/>
                      <a:pt x="18925" y="62526"/>
                    </a:cubicBezTo>
                    <a:cubicBezTo>
                      <a:pt x="8871" y="77862"/>
                      <a:pt x="6506" y="46010"/>
                      <a:pt x="7097" y="40701"/>
                    </a:cubicBezTo>
                    <a:cubicBezTo>
                      <a:pt x="8280" y="27724"/>
                      <a:pt x="13603" y="2949"/>
                      <a:pt x="0" y="0"/>
                    </a:cubicBezTo>
                    <a:cubicBezTo>
                      <a:pt x="0" y="0"/>
                      <a:pt x="8871" y="12387"/>
                      <a:pt x="3549" y="3244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21" name="Freeform 432">
                <a:extLst>
                  <a:ext uri="{FF2B5EF4-FFF2-40B4-BE49-F238E27FC236}">
                    <a16:creationId xmlns:a16="http://schemas.microsoft.com/office/drawing/2014/main" id="{2C941D73-8D87-95AB-C203-72C4128E6F7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756076" y="2319584"/>
                <a:ext cx="15944" cy="44793"/>
              </a:xfrm>
              <a:custGeom>
                <a:avLst/>
                <a:gdLst>
                  <a:gd name="connsiteX0" fmla="*/ 2891 w 15944"/>
                  <a:gd name="connsiteY0" fmla="*/ 44240 h 44793"/>
                  <a:gd name="connsiteX1" fmla="*/ 14720 w 15944"/>
                  <a:gd name="connsiteY1" fmla="*/ 7668 h 44793"/>
                  <a:gd name="connsiteX2" fmla="*/ 12945 w 15944"/>
                  <a:gd name="connsiteY2" fmla="*/ 24185 h 44793"/>
                  <a:gd name="connsiteX3" fmla="*/ 4665 w 15944"/>
                  <a:gd name="connsiteY3" fmla="*/ 30083 h 44793"/>
                  <a:gd name="connsiteX4" fmla="*/ 2891 w 15944"/>
                  <a:gd name="connsiteY4" fmla="*/ 2949 h 44793"/>
                  <a:gd name="connsiteX5" fmla="*/ 2891 w 15944"/>
                  <a:gd name="connsiteY5" fmla="*/ 0 h 44793"/>
                  <a:gd name="connsiteX6" fmla="*/ 2891 w 15944"/>
                  <a:gd name="connsiteY6" fmla="*/ 44240 h 44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44" h="44793">
                    <a:moveTo>
                      <a:pt x="2891" y="44240"/>
                    </a:moveTo>
                    <a:cubicBezTo>
                      <a:pt x="9397" y="47779"/>
                      <a:pt x="19451" y="34212"/>
                      <a:pt x="14720" y="7668"/>
                    </a:cubicBezTo>
                    <a:cubicBezTo>
                      <a:pt x="14720" y="12977"/>
                      <a:pt x="14720" y="18876"/>
                      <a:pt x="12945" y="24185"/>
                    </a:cubicBezTo>
                    <a:cubicBezTo>
                      <a:pt x="11171" y="29493"/>
                      <a:pt x="8805" y="34212"/>
                      <a:pt x="4665" y="30083"/>
                    </a:cubicBezTo>
                    <a:cubicBezTo>
                      <a:pt x="-657" y="25364"/>
                      <a:pt x="2300" y="8848"/>
                      <a:pt x="2891" y="2949"/>
                    </a:cubicBezTo>
                    <a:cubicBezTo>
                      <a:pt x="2891" y="1770"/>
                      <a:pt x="2891" y="1180"/>
                      <a:pt x="2891" y="0"/>
                    </a:cubicBezTo>
                    <a:cubicBezTo>
                      <a:pt x="2891" y="0"/>
                      <a:pt x="-3614" y="40701"/>
                      <a:pt x="2891" y="44240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22" name="Freeform 433">
                <a:extLst>
                  <a:ext uri="{FF2B5EF4-FFF2-40B4-BE49-F238E27FC236}">
                    <a16:creationId xmlns:a16="http://schemas.microsoft.com/office/drawing/2014/main" id="{4A268B0D-97C1-8E12-F8E5-F3E21FC2D8D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780826" y="2287732"/>
                <a:ext cx="20985" cy="76092"/>
              </a:xfrm>
              <a:custGeom>
                <a:avLst/>
                <a:gdLst>
                  <a:gd name="connsiteX0" fmla="*/ 13626 w 20985"/>
                  <a:gd name="connsiteY0" fmla="*/ 76093 h 76092"/>
                  <a:gd name="connsiteX1" fmla="*/ 20723 w 20985"/>
                  <a:gd name="connsiteY1" fmla="*/ 50729 h 76092"/>
                  <a:gd name="connsiteX2" fmla="*/ 20723 w 20985"/>
                  <a:gd name="connsiteY2" fmla="*/ 50729 h 76092"/>
                  <a:gd name="connsiteX3" fmla="*/ 18357 w 20985"/>
                  <a:gd name="connsiteY3" fmla="*/ 57807 h 76092"/>
                  <a:gd name="connsiteX4" fmla="*/ 5938 w 20985"/>
                  <a:gd name="connsiteY4" fmla="*/ 50139 h 76092"/>
                  <a:gd name="connsiteX5" fmla="*/ 6529 w 20985"/>
                  <a:gd name="connsiteY5" fmla="*/ 33622 h 76092"/>
                  <a:gd name="connsiteX6" fmla="*/ 7712 w 20985"/>
                  <a:gd name="connsiteY6" fmla="*/ 8258 h 76092"/>
                  <a:gd name="connsiteX7" fmla="*/ 5346 w 20985"/>
                  <a:gd name="connsiteY7" fmla="*/ 0 h 76092"/>
                  <a:gd name="connsiteX8" fmla="*/ 5346 w 20985"/>
                  <a:gd name="connsiteY8" fmla="*/ 0 h 76092"/>
                  <a:gd name="connsiteX9" fmla="*/ 1207 w 20985"/>
                  <a:gd name="connsiteY9" fmla="*/ 43650 h 76092"/>
                  <a:gd name="connsiteX10" fmla="*/ 13626 w 20985"/>
                  <a:gd name="connsiteY10" fmla="*/ 76093 h 76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985" h="76092">
                    <a:moveTo>
                      <a:pt x="13626" y="76093"/>
                    </a:moveTo>
                    <a:cubicBezTo>
                      <a:pt x="23089" y="75503"/>
                      <a:pt x="20723" y="50729"/>
                      <a:pt x="20723" y="50729"/>
                    </a:cubicBezTo>
                    <a:lnTo>
                      <a:pt x="20723" y="50729"/>
                    </a:lnTo>
                    <a:cubicBezTo>
                      <a:pt x="20723" y="53678"/>
                      <a:pt x="19540" y="56037"/>
                      <a:pt x="18357" y="57807"/>
                    </a:cubicBezTo>
                    <a:cubicBezTo>
                      <a:pt x="12443" y="64296"/>
                      <a:pt x="7712" y="56627"/>
                      <a:pt x="5938" y="50139"/>
                    </a:cubicBezTo>
                    <a:cubicBezTo>
                      <a:pt x="4755" y="44830"/>
                      <a:pt x="5938" y="38931"/>
                      <a:pt x="6529" y="33622"/>
                    </a:cubicBezTo>
                    <a:cubicBezTo>
                      <a:pt x="7121" y="26544"/>
                      <a:pt x="8895" y="16516"/>
                      <a:pt x="7712" y="8258"/>
                    </a:cubicBezTo>
                    <a:lnTo>
                      <a:pt x="5346" y="0"/>
                    </a:lnTo>
                    <a:lnTo>
                      <a:pt x="5346" y="0"/>
                    </a:lnTo>
                    <a:cubicBezTo>
                      <a:pt x="5346" y="1180"/>
                      <a:pt x="5346" y="27134"/>
                      <a:pt x="1207" y="43650"/>
                    </a:cubicBezTo>
                    <a:cubicBezTo>
                      <a:pt x="-2933" y="60166"/>
                      <a:pt x="4164" y="76093"/>
                      <a:pt x="13626" y="7609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23" name="Freeform 434">
                <a:extLst>
                  <a:ext uri="{FF2B5EF4-FFF2-40B4-BE49-F238E27FC236}">
                    <a16:creationId xmlns:a16="http://schemas.microsoft.com/office/drawing/2014/main" id="{26787DCB-455D-8175-ABF0-B49E99D8CC3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814417" y="2308377"/>
                <a:ext cx="22409" cy="58664"/>
              </a:xfrm>
              <a:custGeom>
                <a:avLst/>
                <a:gdLst>
                  <a:gd name="connsiteX0" fmla="*/ 143 w 22409"/>
                  <a:gd name="connsiteY0" fmla="*/ 39521 h 58664"/>
                  <a:gd name="connsiteX1" fmla="*/ 16703 w 22409"/>
                  <a:gd name="connsiteY1" fmla="*/ 58397 h 58664"/>
                  <a:gd name="connsiteX2" fmla="*/ 17886 w 22409"/>
                  <a:gd name="connsiteY2" fmla="*/ 0 h 58664"/>
                  <a:gd name="connsiteX3" fmla="*/ 17886 w 22409"/>
                  <a:gd name="connsiteY3" fmla="*/ 0 h 58664"/>
                  <a:gd name="connsiteX4" fmla="*/ 20251 w 22409"/>
                  <a:gd name="connsiteY4" fmla="*/ 17106 h 58664"/>
                  <a:gd name="connsiteX5" fmla="*/ 5466 w 22409"/>
                  <a:gd name="connsiteY5" fmla="*/ 33622 h 58664"/>
                  <a:gd name="connsiteX6" fmla="*/ 5466 w 22409"/>
                  <a:gd name="connsiteY6" fmla="*/ 13567 h 58664"/>
                  <a:gd name="connsiteX7" fmla="*/ 6058 w 22409"/>
                  <a:gd name="connsiteY7" fmla="*/ 4129 h 58664"/>
                  <a:gd name="connsiteX8" fmla="*/ 6058 w 22409"/>
                  <a:gd name="connsiteY8" fmla="*/ 4129 h 58664"/>
                  <a:gd name="connsiteX9" fmla="*/ 143 w 22409"/>
                  <a:gd name="connsiteY9" fmla="*/ 39521 h 5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09" h="58664">
                    <a:moveTo>
                      <a:pt x="143" y="39521"/>
                    </a:moveTo>
                    <a:cubicBezTo>
                      <a:pt x="1918" y="53088"/>
                      <a:pt x="11972" y="60166"/>
                      <a:pt x="16703" y="58397"/>
                    </a:cubicBezTo>
                    <a:cubicBezTo>
                      <a:pt x="21434" y="57217"/>
                      <a:pt x="26165" y="21235"/>
                      <a:pt x="17886" y="0"/>
                    </a:cubicBezTo>
                    <a:lnTo>
                      <a:pt x="17886" y="0"/>
                    </a:lnTo>
                    <a:cubicBezTo>
                      <a:pt x="18477" y="5899"/>
                      <a:pt x="19660" y="12387"/>
                      <a:pt x="20251" y="17106"/>
                    </a:cubicBezTo>
                    <a:cubicBezTo>
                      <a:pt x="20843" y="25364"/>
                      <a:pt x="13746" y="53678"/>
                      <a:pt x="5466" y="33622"/>
                    </a:cubicBezTo>
                    <a:cubicBezTo>
                      <a:pt x="3100" y="27724"/>
                      <a:pt x="4875" y="19466"/>
                      <a:pt x="5466" y="13567"/>
                    </a:cubicBezTo>
                    <a:cubicBezTo>
                      <a:pt x="5466" y="10618"/>
                      <a:pt x="6058" y="7078"/>
                      <a:pt x="6058" y="4129"/>
                    </a:cubicBezTo>
                    <a:lnTo>
                      <a:pt x="6058" y="4129"/>
                    </a:lnTo>
                    <a:cubicBezTo>
                      <a:pt x="5466" y="4719"/>
                      <a:pt x="-1039" y="25954"/>
                      <a:pt x="143" y="39521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grpSp>
          <p:nvGrpSpPr>
            <p:cNvPr id="308" name="Graphic 22">
              <a:extLst>
                <a:ext uri="{FF2B5EF4-FFF2-40B4-BE49-F238E27FC236}">
                  <a16:creationId xmlns:a16="http://schemas.microsoft.com/office/drawing/2014/main" id="{331930CE-4092-E95F-41BD-B40351E6589A}"/>
                </a:ext>
              </a:extLst>
            </p:cNvPr>
            <p:cNvGrpSpPr>
              <a:grpSpLocks/>
            </p:cNvGrpSpPr>
            <p:nvPr/>
          </p:nvGrpSpPr>
          <p:grpSpPr>
            <a:xfrm>
              <a:off x="3701708" y="2434355"/>
              <a:ext cx="139510" cy="211583"/>
              <a:chOff x="3701708" y="2434355"/>
              <a:chExt cx="139510" cy="211583"/>
            </a:xfrm>
            <a:solidFill>
              <a:srgbClr val="54BCE8"/>
            </a:solidFill>
          </p:grpSpPr>
          <p:sp>
            <p:nvSpPr>
              <p:cNvPr id="315" name="Freeform 426">
                <a:extLst>
                  <a:ext uri="{FF2B5EF4-FFF2-40B4-BE49-F238E27FC236}">
                    <a16:creationId xmlns:a16="http://schemas.microsoft.com/office/drawing/2014/main" id="{4C2E3CDB-24DD-7455-0BB8-D39865FD452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802695" y="2463480"/>
                <a:ext cx="28538" cy="27796"/>
              </a:xfrm>
              <a:custGeom>
                <a:avLst/>
                <a:gdLst>
                  <a:gd name="connsiteX0" fmla="*/ 28425 w 28538"/>
                  <a:gd name="connsiteY0" fmla="*/ 13599 h 27796"/>
                  <a:gd name="connsiteX1" fmla="*/ 14231 w 28538"/>
                  <a:gd name="connsiteY1" fmla="*/ 27756 h 27796"/>
                  <a:gd name="connsiteX2" fmla="*/ 37 w 28538"/>
                  <a:gd name="connsiteY2" fmla="*/ 14189 h 27796"/>
                  <a:gd name="connsiteX3" fmla="*/ 14231 w 28538"/>
                  <a:gd name="connsiteY3" fmla="*/ 32 h 27796"/>
                  <a:gd name="connsiteX4" fmla="*/ 28425 w 28538"/>
                  <a:gd name="connsiteY4" fmla="*/ 13599 h 27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38" h="27796">
                    <a:moveTo>
                      <a:pt x="28425" y="13599"/>
                    </a:moveTo>
                    <a:cubicBezTo>
                      <a:pt x="29608" y="21857"/>
                      <a:pt x="21328" y="27166"/>
                      <a:pt x="14231" y="27756"/>
                    </a:cubicBezTo>
                    <a:cubicBezTo>
                      <a:pt x="5952" y="28346"/>
                      <a:pt x="-554" y="22447"/>
                      <a:pt x="37" y="14189"/>
                    </a:cubicBezTo>
                    <a:cubicBezTo>
                      <a:pt x="629" y="7110"/>
                      <a:pt x="5952" y="-558"/>
                      <a:pt x="14231" y="32"/>
                    </a:cubicBezTo>
                    <a:cubicBezTo>
                      <a:pt x="21328" y="622"/>
                      <a:pt x="27834" y="7110"/>
                      <a:pt x="28425" y="1359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16" name="Freeform 427">
                <a:extLst>
                  <a:ext uri="{FF2B5EF4-FFF2-40B4-BE49-F238E27FC236}">
                    <a16:creationId xmlns:a16="http://schemas.microsoft.com/office/drawing/2014/main" id="{F37040C8-A35D-E257-EB5F-648730B2913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701708" y="2612191"/>
                <a:ext cx="37929" cy="33747"/>
              </a:xfrm>
              <a:custGeom>
                <a:avLst/>
                <a:gdLst>
                  <a:gd name="connsiteX0" fmla="*/ 28280 w 37929"/>
                  <a:gd name="connsiteY0" fmla="*/ 27692 h 33747"/>
                  <a:gd name="connsiteX1" fmla="*/ 2849 w 37929"/>
                  <a:gd name="connsiteY1" fmla="*/ 30051 h 33747"/>
                  <a:gd name="connsiteX2" fmla="*/ 11129 w 37929"/>
                  <a:gd name="connsiteY2" fmla="*/ 6456 h 33747"/>
                  <a:gd name="connsiteX3" fmla="*/ 36560 w 37929"/>
                  <a:gd name="connsiteY3" fmla="*/ 4097 h 33747"/>
                  <a:gd name="connsiteX4" fmla="*/ 28280 w 37929"/>
                  <a:gd name="connsiteY4" fmla="*/ 27692 h 33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929" h="33747">
                    <a:moveTo>
                      <a:pt x="28280" y="27692"/>
                    </a:moveTo>
                    <a:cubicBezTo>
                      <a:pt x="19409" y="35950"/>
                      <a:pt x="7581" y="34770"/>
                      <a:pt x="2849" y="30051"/>
                    </a:cubicBezTo>
                    <a:cubicBezTo>
                      <a:pt x="-3065" y="24152"/>
                      <a:pt x="484" y="13535"/>
                      <a:pt x="11129" y="6456"/>
                    </a:cubicBezTo>
                    <a:cubicBezTo>
                      <a:pt x="20000" y="-32"/>
                      <a:pt x="33011" y="-2981"/>
                      <a:pt x="36560" y="4097"/>
                    </a:cubicBezTo>
                    <a:cubicBezTo>
                      <a:pt x="40108" y="9406"/>
                      <a:pt x="36560" y="20613"/>
                      <a:pt x="28280" y="27692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17" name="Freeform 428">
                <a:extLst>
                  <a:ext uri="{FF2B5EF4-FFF2-40B4-BE49-F238E27FC236}">
                    <a16:creationId xmlns:a16="http://schemas.microsoft.com/office/drawing/2014/main" id="{5BF0079C-A5F0-23A2-18CF-44B451C17DB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709203" y="2434355"/>
                <a:ext cx="38042" cy="36430"/>
              </a:xfrm>
              <a:custGeom>
                <a:avLst/>
                <a:gdLst>
                  <a:gd name="connsiteX0" fmla="*/ 37936 w 38042"/>
                  <a:gd name="connsiteY0" fmla="*/ 17949 h 36430"/>
                  <a:gd name="connsiteX1" fmla="*/ 19011 w 38042"/>
                  <a:gd name="connsiteY1" fmla="*/ 36235 h 36430"/>
                  <a:gd name="connsiteX2" fmla="*/ 86 w 38042"/>
                  <a:gd name="connsiteY2" fmla="*/ 18539 h 36430"/>
                  <a:gd name="connsiteX3" fmla="*/ 19011 w 38042"/>
                  <a:gd name="connsiteY3" fmla="*/ 253 h 36430"/>
                  <a:gd name="connsiteX4" fmla="*/ 37936 w 38042"/>
                  <a:gd name="connsiteY4" fmla="*/ 17949 h 36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42" h="36430">
                    <a:moveTo>
                      <a:pt x="37936" y="17949"/>
                    </a:moveTo>
                    <a:cubicBezTo>
                      <a:pt x="36754" y="27387"/>
                      <a:pt x="29657" y="38005"/>
                      <a:pt x="19011" y="36235"/>
                    </a:cubicBezTo>
                    <a:cubicBezTo>
                      <a:pt x="10732" y="35056"/>
                      <a:pt x="1269" y="27387"/>
                      <a:pt x="86" y="18539"/>
                    </a:cubicBezTo>
                    <a:cubicBezTo>
                      <a:pt x="-1097" y="8512"/>
                      <a:pt x="10140" y="2023"/>
                      <a:pt x="19011" y="253"/>
                    </a:cubicBezTo>
                    <a:cubicBezTo>
                      <a:pt x="30248" y="-1516"/>
                      <a:pt x="39119" y="6152"/>
                      <a:pt x="37936" y="1794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18" name="Freeform 429">
                <a:extLst>
                  <a:ext uri="{FF2B5EF4-FFF2-40B4-BE49-F238E27FC236}">
                    <a16:creationId xmlns:a16="http://schemas.microsoft.com/office/drawing/2014/main" id="{DB69919B-4020-FCA0-87AA-4FB38D3A03C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819139" y="2592658"/>
                <a:ext cx="22079" cy="23204"/>
              </a:xfrm>
              <a:custGeom>
                <a:avLst/>
                <a:gdLst>
                  <a:gd name="connsiteX0" fmla="*/ 10798 w 22079"/>
                  <a:gd name="connsiteY0" fmla="*/ 23039 h 23204"/>
                  <a:gd name="connsiteX1" fmla="*/ 152 w 22079"/>
                  <a:gd name="connsiteY1" fmla="*/ 11242 h 23204"/>
                  <a:gd name="connsiteX2" fmla="*/ 11389 w 22079"/>
                  <a:gd name="connsiteY2" fmla="*/ 35 h 23204"/>
                  <a:gd name="connsiteX3" fmla="*/ 22035 w 22079"/>
                  <a:gd name="connsiteY3" fmla="*/ 11832 h 23204"/>
                  <a:gd name="connsiteX4" fmla="*/ 10798 w 22079"/>
                  <a:gd name="connsiteY4" fmla="*/ 23039 h 23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79" h="23204">
                    <a:moveTo>
                      <a:pt x="10798" y="23039"/>
                    </a:moveTo>
                    <a:cubicBezTo>
                      <a:pt x="4883" y="22450"/>
                      <a:pt x="-1031" y="17731"/>
                      <a:pt x="152" y="11242"/>
                    </a:cubicBezTo>
                    <a:cubicBezTo>
                      <a:pt x="1335" y="5933"/>
                      <a:pt x="6066" y="624"/>
                      <a:pt x="11389" y="35"/>
                    </a:cubicBezTo>
                    <a:cubicBezTo>
                      <a:pt x="17303" y="-555"/>
                      <a:pt x="21443" y="6523"/>
                      <a:pt x="22035" y="11832"/>
                    </a:cubicBezTo>
                    <a:cubicBezTo>
                      <a:pt x="22626" y="18910"/>
                      <a:pt x="17303" y="24219"/>
                      <a:pt x="10798" y="2303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sp>
          <p:nvSpPr>
            <p:cNvPr id="309" name="Freeform 420">
              <a:extLst>
                <a:ext uri="{FF2B5EF4-FFF2-40B4-BE49-F238E27FC236}">
                  <a16:creationId xmlns:a16="http://schemas.microsoft.com/office/drawing/2014/main" id="{477C6A4D-0D03-5663-561A-04499097F0CA}"/>
                </a:ext>
              </a:extLst>
            </p:cNvPr>
            <p:cNvSpPr>
              <a:spLocks/>
            </p:cNvSpPr>
            <p:nvPr/>
          </p:nvSpPr>
          <p:spPr>
            <a:xfrm>
              <a:off x="3683352" y="2382700"/>
              <a:ext cx="72850" cy="27748"/>
            </a:xfrm>
            <a:custGeom>
              <a:avLst/>
              <a:gdLst>
                <a:gd name="connsiteX0" fmla="*/ 72658 w 72850"/>
                <a:gd name="connsiteY0" fmla="*/ 15337 h 27748"/>
                <a:gd name="connsiteX1" fmla="*/ 50185 w 72850"/>
                <a:gd name="connsiteY1" fmla="*/ 26544 h 27748"/>
                <a:gd name="connsiteX2" fmla="*/ 2280 w 72850"/>
                <a:gd name="connsiteY2" fmla="*/ 18286 h 27748"/>
                <a:gd name="connsiteX3" fmla="*/ 46045 w 72850"/>
                <a:gd name="connsiteY3" fmla="*/ 0 h 27748"/>
                <a:gd name="connsiteX4" fmla="*/ 72658 w 72850"/>
                <a:gd name="connsiteY4" fmla="*/ 15337 h 27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50" h="27748">
                  <a:moveTo>
                    <a:pt x="72658" y="15337"/>
                  </a:moveTo>
                  <a:cubicBezTo>
                    <a:pt x="71475" y="20055"/>
                    <a:pt x="64379" y="24774"/>
                    <a:pt x="50185" y="26544"/>
                  </a:cubicBezTo>
                  <a:cubicBezTo>
                    <a:pt x="30668" y="29493"/>
                    <a:pt x="9969" y="27134"/>
                    <a:pt x="2280" y="18286"/>
                  </a:cubicBezTo>
                  <a:cubicBezTo>
                    <a:pt x="-11323" y="3539"/>
                    <a:pt x="40130" y="0"/>
                    <a:pt x="46045" y="0"/>
                  </a:cubicBezTo>
                  <a:cubicBezTo>
                    <a:pt x="63787" y="1180"/>
                    <a:pt x="74432" y="8258"/>
                    <a:pt x="72658" y="1533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310" name="Freeform 421">
              <a:extLst>
                <a:ext uri="{FF2B5EF4-FFF2-40B4-BE49-F238E27FC236}">
                  <a16:creationId xmlns:a16="http://schemas.microsoft.com/office/drawing/2014/main" id="{7E0C007D-35E6-9298-5203-5086022C368F}"/>
                </a:ext>
              </a:extLst>
            </p:cNvPr>
            <p:cNvSpPr>
              <a:spLocks/>
            </p:cNvSpPr>
            <p:nvPr/>
          </p:nvSpPr>
          <p:spPr>
            <a:xfrm>
              <a:off x="3796076" y="2385003"/>
              <a:ext cx="25950" cy="22722"/>
            </a:xfrm>
            <a:custGeom>
              <a:avLst/>
              <a:gdLst>
                <a:gd name="connsiteX0" fmla="*/ 25581 w 25950"/>
                <a:gd name="connsiteY0" fmla="*/ 15983 h 22722"/>
                <a:gd name="connsiteX1" fmla="*/ 12570 w 25950"/>
                <a:gd name="connsiteY1" fmla="*/ 22471 h 22722"/>
                <a:gd name="connsiteX2" fmla="*/ 150 w 25950"/>
                <a:gd name="connsiteY2" fmla="*/ 13034 h 22722"/>
                <a:gd name="connsiteX3" fmla="*/ 13753 w 25950"/>
                <a:gd name="connsiteY3" fmla="*/ 646 h 22722"/>
                <a:gd name="connsiteX4" fmla="*/ 25581 w 25950"/>
                <a:gd name="connsiteY4" fmla="*/ 15983 h 2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50" h="22722">
                  <a:moveTo>
                    <a:pt x="25581" y="15983"/>
                  </a:moveTo>
                  <a:cubicBezTo>
                    <a:pt x="23807" y="19522"/>
                    <a:pt x="17893" y="21292"/>
                    <a:pt x="12570" y="22471"/>
                  </a:cubicBezTo>
                  <a:cubicBezTo>
                    <a:pt x="7247" y="23651"/>
                    <a:pt x="1925" y="20702"/>
                    <a:pt x="150" y="13034"/>
                  </a:cubicBezTo>
                  <a:cubicBezTo>
                    <a:pt x="-1032" y="5365"/>
                    <a:pt x="4882" y="-2303"/>
                    <a:pt x="13753" y="646"/>
                  </a:cubicBezTo>
                  <a:cubicBezTo>
                    <a:pt x="22624" y="3596"/>
                    <a:pt x="27356" y="12444"/>
                    <a:pt x="25581" y="15983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311" name="Graphic 22">
              <a:extLst>
                <a:ext uri="{FF2B5EF4-FFF2-40B4-BE49-F238E27FC236}">
                  <a16:creationId xmlns:a16="http://schemas.microsoft.com/office/drawing/2014/main" id="{0E271AEA-C87D-0642-A700-ECEF4CE91BB1}"/>
                </a:ext>
              </a:extLst>
            </p:cNvPr>
            <p:cNvGrpSpPr>
              <a:grpSpLocks/>
            </p:cNvGrpSpPr>
            <p:nvPr/>
          </p:nvGrpSpPr>
          <p:grpSpPr>
            <a:xfrm>
              <a:off x="3722718" y="2506807"/>
              <a:ext cx="88805" cy="87212"/>
              <a:chOff x="3722718" y="2506807"/>
              <a:chExt cx="88805" cy="87212"/>
            </a:xfrm>
          </p:grpSpPr>
          <p:sp>
            <p:nvSpPr>
              <p:cNvPr id="312" name="Freeform 423">
                <a:extLst>
                  <a:ext uri="{FF2B5EF4-FFF2-40B4-BE49-F238E27FC236}">
                    <a16:creationId xmlns:a16="http://schemas.microsoft.com/office/drawing/2014/main" id="{A37D6025-9720-2974-F669-07CEE93995A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722718" y="2506807"/>
                <a:ext cx="88432" cy="86649"/>
              </a:xfrm>
              <a:custGeom>
                <a:avLst/>
                <a:gdLst>
                  <a:gd name="connsiteX0" fmla="*/ 87111 w 88432"/>
                  <a:gd name="connsiteY0" fmla="*/ 38107 h 86649"/>
                  <a:gd name="connsiteX1" fmla="*/ 49851 w 88432"/>
                  <a:gd name="connsiteY1" fmla="*/ 86476 h 86649"/>
                  <a:gd name="connsiteX2" fmla="*/ 173 w 88432"/>
                  <a:gd name="connsiteY2" fmla="*/ 54623 h 86649"/>
                  <a:gd name="connsiteX3" fmla="*/ 33883 w 88432"/>
                  <a:gd name="connsiteY3" fmla="*/ 945 h 86649"/>
                  <a:gd name="connsiteX4" fmla="*/ 87111 w 88432"/>
                  <a:gd name="connsiteY4" fmla="*/ 38107 h 8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432" h="86649">
                    <a:moveTo>
                      <a:pt x="87111" y="38107"/>
                    </a:moveTo>
                    <a:cubicBezTo>
                      <a:pt x="93025" y="58162"/>
                      <a:pt x="78831" y="84116"/>
                      <a:pt x="49851" y="86476"/>
                    </a:cubicBezTo>
                    <a:cubicBezTo>
                      <a:pt x="26786" y="88245"/>
                      <a:pt x="1947" y="76448"/>
                      <a:pt x="173" y="54623"/>
                    </a:cubicBezTo>
                    <a:cubicBezTo>
                      <a:pt x="-2193" y="29259"/>
                      <a:pt x="20281" y="5664"/>
                      <a:pt x="33883" y="945"/>
                    </a:cubicBezTo>
                    <a:cubicBezTo>
                      <a:pt x="51626" y="-4364"/>
                      <a:pt x="80014" y="13332"/>
                      <a:pt x="87111" y="38107"/>
                    </a:cubicBezTo>
                    <a:close/>
                  </a:path>
                </a:pathLst>
              </a:custGeom>
              <a:solidFill>
                <a:srgbClr val="E26AA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13" name="Freeform 424">
                <a:extLst>
                  <a:ext uri="{FF2B5EF4-FFF2-40B4-BE49-F238E27FC236}">
                    <a16:creationId xmlns:a16="http://schemas.microsoft.com/office/drawing/2014/main" id="{36272DE7-B15C-097C-12FC-C8886C6F64F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734966" y="2528339"/>
                <a:ext cx="27015" cy="25013"/>
              </a:xfrm>
              <a:custGeom>
                <a:avLst/>
                <a:gdLst>
                  <a:gd name="connsiteX0" fmla="*/ 26959 w 27015"/>
                  <a:gd name="connsiteY0" fmla="*/ 4777 h 25013"/>
                  <a:gd name="connsiteX1" fmla="*/ 18679 w 27015"/>
                  <a:gd name="connsiteY1" fmla="*/ 19524 h 25013"/>
                  <a:gd name="connsiteX2" fmla="*/ 2119 w 27015"/>
                  <a:gd name="connsiteY2" fmla="*/ 22473 h 25013"/>
                  <a:gd name="connsiteX3" fmla="*/ 9216 w 27015"/>
                  <a:gd name="connsiteY3" fmla="*/ 2418 h 25013"/>
                  <a:gd name="connsiteX4" fmla="*/ 26959 w 27015"/>
                  <a:gd name="connsiteY4" fmla="*/ 4777 h 25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15" h="25013">
                    <a:moveTo>
                      <a:pt x="26959" y="4777"/>
                    </a:moveTo>
                    <a:cubicBezTo>
                      <a:pt x="27550" y="8317"/>
                      <a:pt x="23410" y="14215"/>
                      <a:pt x="18679" y="19524"/>
                    </a:cubicBezTo>
                    <a:cubicBezTo>
                      <a:pt x="13947" y="24833"/>
                      <a:pt x="6851" y="27192"/>
                      <a:pt x="2119" y="22473"/>
                    </a:cubicBezTo>
                    <a:cubicBezTo>
                      <a:pt x="-2612" y="17755"/>
                      <a:pt x="937" y="6547"/>
                      <a:pt x="9216" y="2418"/>
                    </a:cubicBezTo>
                    <a:cubicBezTo>
                      <a:pt x="18679" y="-2301"/>
                      <a:pt x="26367" y="648"/>
                      <a:pt x="26959" y="4777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14" name="Freeform 425">
                <a:extLst>
                  <a:ext uri="{FF2B5EF4-FFF2-40B4-BE49-F238E27FC236}">
                    <a16:creationId xmlns:a16="http://schemas.microsoft.com/office/drawing/2014/main" id="{424F5053-7ED9-9CD9-5C62-5EF7C750B73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728214" y="2510701"/>
                <a:ext cx="83309" cy="83318"/>
              </a:xfrm>
              <a:custGeom>
                <a:avLst/>
                <a:gdLst>
                  <a:gd name="connsiteX0" fmla="*/ 49088 w 83309"/>
                  <a:gd name="connsiteY0" fmla="*/ 0 h 83318"/>
                  <a:gd name="connsiteX1" fmla="*/ 59141 w 83309"/>
                  <a:gd name="connsiteY1" fmla="*/ 18876 h 83318"/>
                  <a:gd name="connsiteX2" fmla="*/ 24839 w 83309"/>
                  <a:gd name="connsiteY2" fmla="*/ 69014 h 83318"/>
                  <a:gd name="connsiteX3" fmla="*/ 0 w 83309"/>
                  <a:gd name="connsiteY3" fmla="*/ 65475 h 83318"/>
                  <a:gd name="connsiteX4" fmla="*/ 44948 w 83309"/>
                  <a:gd name="connsiteY4" fmla="*/ 83171 h 83318"/>
                  <a:gd name="connsiteX5" fmla="*/ 82207 w 83309"/>
                  <a:gd name="connsiteY5" fmla="*/ 34802 h 83318"/>
                  <a:gd name="connsiteX6" fmla="*/ 49088 w 83309"/>
                  <a:gd name="connsiteY6" fmla="*/ 0 h 83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309" h="83318">
                    <a:moveTo>
                      <a:pt x="49088" y="0"/>
                    </a:moveTo>
                    <a:cubicBezTo>
                      <a:pt x="53819" y="5309"/>
                      <a:pt x="57367" y="11797"/>
                      <a:pt x="59141" y="18876"/>
                    </a:cubicBezTo>
                    <a:cubicBezTo>
                      <a:pt x="65055" y="39521"/>
                      <a:pt x="52045" y="66065"/>
                      <a:pt x="24839" y="69014"/>
                    </a:cubicBezTo>
                    <a:cubicBezTo>
                      <a:pt x="15968" y="69604"/>
                      <a:pt x="7097" y="68425"/>
                      <a:pt x="0" y="65475"/>
                    </a:cubicBezTo>
                    <a:cubicBezTo>
                      <a:pt x="8280" y="78452"/>
                      <a:pt x="27205" y="84351"/>
                      <a:pt x="44948" y="83171"/>
                    </a:cubicBezTo>
                    <a:cubicBezTo>
                      <a:pt x="73335" y="80812"/>
                      <a:pt x="87529" y="54858"/>
                      <a:pt x="82207" y="34802"/>
                    </a:cubicBezTo>
                    <a:cubicBezTo>
                      <a:pt x="77475" y="18286"/>
                      <a:pt x="62098" y="6489"/>
                      <a:pt x="49088" y="0"/>
                    </a:cubicBezTo>
                    <a:close/>
                  </a:path>
                </a:pathLst>
              </a:custGeom>
              <a:solidFill>
                <a:srgbClr val="BA50A3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9A6BE428-6EE3-772A-F0D1-4122CA16AC7A}"/>
              </a:ext>
            </a:extLst>
          </p:cNvPr>
          <p:cNvSpPr txBox="1">
            <a:spLocks/>
          </p:cNvSpPr>
          <p:nvPr/>
        </p:nvSpPr>
        <p:spPr>
          <a:xfrm>
            <a:off x="9871111" y="3438665"/>
            <a:ext cx="569683" cy="1430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↑ CysLTs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7A80FA0-9739-CE57-2E40-13496FC55AE7}"/>
              </a:ext>
            </a:extLst>
          </p:cNvPr>
          <p:cNvSpPr txBox="1">
            <a:spLocks/>
          </p:cNvSpPr>
          <p:nvPr/>
        </p:nvSpPr>
        <p:spPr>
          <a:xfrm>
            <a:off x="9871111" y="3582004"/>
            <a:ext cx="569683" cy="1430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↑ PGD2</a:t>
            </a:r>
          </a:p>
        </p:txBody>
      </p: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563018A9-4DFE-9020-577A-3A1C116E5787}"/>
              </a:ext>
            </a:extLst>
          </p:cNvPr>
          <p:cNvCxnSpPr>
            <a:cxnSpLocks/>
            <a:stCxn id="35" idx="1"/>
          </p:cNvCxnSpPr>
          <p:nvPr/>
        </p:nvCxnSpPr>
        <p:spPr>
          <a:xfrm rot="10800000">
            <a:off x="7356731" y="3059249"/>
            <a:ext cx="515604" cy="1387504"/>
          </a:xfrm>
          <a:prstGeom prst="bentConnector2">
            <a:avLst/>
          </a:prstGeom>
          <a:ln w="9525">
            <a:solidFill>
              <a:schemeClr val="tx2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DDB65598-5A11-ECCC-34FE-55CD07EAC9D7}"/>
              </a:ext>
            </a:extLst>
          </p:cNvPr>
          <p:cNvSpPr txBox="1">
            <a:spLocks/>
          </p:cNvSpPr>
          <p:nvPr/>
        </p:nvSpPr>
        <p:spPr>
          <a:xfrm>
            <a:off x="7872335" y="4534770"/>
            <a:ext cx="612000" cy="12311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IL-5</a:t>
            </a:r>
            <a:endParaRPr kumimoji="0" lang="en-US" sz="800" b="1" i="0" u="none" strike="noStrike" kern="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A631E472-EBBD-CD6F-0558-728E1D2929AE}"/>
              </a:ext>
            </a:extLst>
          </p:cNvPr>
          <p:cNvCxnSpPr>
            <a:cxnSpLocks/>
            <a:stCxn id="67" idx="1"/>
          </p:cNvCxnSpPr>
          <p:nvPr/>
        </p:nvCxnSpPr>
        <p:spPr>
          <a:xfrm rot="10800000">
            <a:off x="7243127" y="3061156"/>
            <a:ext cx="629209" cy="1535170"/>
          </a:xfrm>
          <a:prstGeom prst="bentConnector2">
            <a:avLst/>
          </a:prstGeom>
          <a:ln w="9525">
            <a:solidFill>
              <a:schemeClr val="accent6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2B11588-FCA6-6808-0242-BC236C7EF8B0}"/>
              </a:ext>
            </a:extLst>
          </p:cNvPr>
          <p:cNvCxnSpPr>
            <a:cxnSpLocks/>
          </p:cNvCxnSpPr>
          <p:nvPr/>
        </p:nvCxnSpPr>
        <p:spPr>
          <a:xfrm>
            <a:off x="8164953" y="4675459"/>
            <a:ext cx="0" cy="128243"/>
          </a:xfrm>
          <a:prstGeom prst="straightConnector1">
            <a:avLst/>
          </a:prstGeom>
          <a:ln w="9525">
            <a:solidFill>
              <a:schemeClr val="accent2"/>
            </a:solidFill>
            <a:headEnd type="none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59A790BE-00DF-3313-9ACB-B0983F6A24C9}"/>
              </a:ext>
            </a:extLst>
          </p:cNvPr>
          <p:cNvCxnSpPr>
            <a:cxnSpLocks/>
          </p:cNvCxnSpPr>
          <p:nvPr/>
        </p:nvCxnSpPr>
        <p:spPr>
          <a:xfrm flipV="1">
            <a:off x="9349531" y="4095088"/>
            <a:ext cx="988078" cy="324141"/>
          </a:xfrm>
          <a:prstGeom prst="bentConnector3">
            <a:avLst>
              <a:gd name="adj1" fmla="val 2235"/>
            </a:avLst>
          </a:prstGeom>
          <a:ln w="9525">
            <a:solidFill>
              <a:srgbClr val="590995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Explosion: 14 Points 70">
            <a:extLst>
              <a:ext uri="{FF2B5EF4-FFF2-40B4-BE49-F238E27FC236}">
                <a16:creationId xmlns:a16="http://schemas.microsoft.com/office/drawing/2014/main" id="{6FE4BC2F-0524-FE2F-F3CC-EC01C49B247F}"/>
              </a:ext>
            </a:extLst>
          </p:cNvPr>
          <p:cNvSpPr>
            <a:spLocks/>
          </p:cNvSpPr>
          <p:nvPr/>
        </p:nvSpPr>
        <p:spPr>
          <a:xfrm rot="1506654">
            <a:off x="10738932" y="4858943"/>
            <a:ext cx="540139" cy="415029"/>
          </a:xfrm>
          <a:prstGeom prst="irregularSeal2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EC7128A-C2BE-A524-5BA0-AE37705AEECB}"/>
              </a:ext>
            </a:extLst>
          </p:cNvPr>
          <p:cNvSpPr txBox="1">
            <a:spLocks/>
          </p:cNvSpPr>
          <p:nvPr/>
        </p:nvSpPr>
        <p:spPr>
          <a:xfrm>
            <a:off x="10836597" y="5004982"/>
            <a:ext cx="340641" cy="1383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Aspirin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1E5A106-7537-7922-6552-19E2E5005A5F}"/>
              </a:ext>
            </a:extLst>
          </p:cNvPr>
          <p:cNvGrpSpPr>
            <a:grpSpLocks/>
          </p:cNvGrpSpPr>
          <p:nvPr/>
        </p:nvGrpSpPr>
        <p:grpSpPr>
          <a:xfrm>
            <a:off x="8807323" y="3781064"/>
            <a:ext cx="1494843" cy="254095"/>
            <a:chOff x="1824609" y="1671805"/>
            <a:chExt cx="1322489" cy="226075"/>
          </a:xfrm>
        </p:grpSpPr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B0E8EA99-82E4-5848-2A74-FA6908282D85}"/>
                </a:ext>
              </a:extLst>
            </p:cNvPr>
            <p:cNvSpPr txBox="1">
              <a:spLocks/>
            </p:cNvSpPr>
            <p:nvPr/>
          </p:nvSpPr>
          <p:spPr>
            <a:xfrm>
              <a:off x="2277040" y="1745175"/>
              <a:ext cx="41565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↓ PGE2</a:t>
              </a:r>
            </a:p>
          </p:txBody>
        </p: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961C483E-8208-607C-815B-BF6D9DBFCFE8}"/>
                </a:ext>
              </a:extLst>
            </p:cNvPr>
            <p:cNvGrpSpPr>
              <a:grpSpLocks/>
            </p:cNvGrpSpPr>
            <p:nvPr/>
          </p:nvGrpSpPr>
          <p:grpSpPr>
            <a:xfrm>
              <a:off x="1824609" y="1770943"/>
              <a:ext cx="452432" cy="70920"/>
              <a:chOff x="5285131" y="1753324"/>
              <a:chExt cx="622367" cy="70920"/>
            </a:xfrm>
          </p:grpSpPr>
          <p:cxnSp>
            <p:nvCxnSpPr>
              <p:cNvPr id="303" name="Straight Arrow Connector 302">
                <a:extLst>
                  <a:ext uri="{FF2B5EF4-FFF2-40B4-BE49-F238E27FC236}">
                    <a16:creationId xmlns:a16="http://schemas.microsoft.com/office/drawing/2014/main" id="{5BB6BE3B-F0F0-9EC1-D973-6B062DB235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285131" y="1786328"/>
                <a:ext cx="622367" cy="1"/>
              </a:xfrm>
              <a:prstGeom prst="straightConnector1">
                <a:avLst/>
              </a:prstGeom>
              <a:ln w="9525">
                <a:solidFill>
                  <a:schemeClr val="accent1"/>
                </a:solidFill>
                <a:headEnd type="none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id="{0B8DBCC4-BA32-3570-2594-E1A858A31F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91975" y="1753324"/>
                <a:ext cx="0" cy="70920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EE1214FF-C06F-874D-BC25-45C5AD5F6A4D}"/>
                </a:ext>
              </a:extLst>
            </p:cNvPr>
            <p:cNvGrpSpPr>
              <a:grpSpLocks/>
            </p:cNvGrpSpPr>
            <p:nvPr/>
          </p:nvGrpSpPr>
          <p:grpSpPr>
            <a:xfrm rot="10800000">
              <a:off x="2692692" y="1775254"/>
              <a:ext cx="454406" cy="66527"/>
              <a:chOff x="4812484" y="1891274"/>
              <a:chExt cx="779517" cy="70920"/>
            </a:xfrm>
          </p:grpSpPr>
          <p:cxnSp>
            <p:nvCxnSpPr>
              <p:cNvPr id="301" name="Straight Arrow Connector 300">
                <a:extLst>
                  <a:ext uri="{FF2B5EF4-FFF2-40B4-BE49-F238E27FC236}">
                    <a16:creationId xmlns:a16="http://schemas.microsoft.com/office/drawing/2014/main" id="{8DEE0C33-0003-C2B4-F651-81D9925383B6}"/>
                  </a:ext>
                </a:extLst>
              </p:cNvPr>
              <p:cNvCxnSpPr>
                <a:cxnSpLocks/>
                <a:stCxn id="295" idx="3"/>
              </p:cNvCxnSpPr>
              <p:nvPr/>
            </p:nvCxnSpPr>
            <p:spPr>
              <a:xfrm rot="10800000" flipV="1">
                <a:off x="4816507" y="1929190"/>
                <a:ext cx="775494" cy="226"/>
              </a:xfrm>
              <a:prstGeom prst="straightConnector1">
                <a:avLst/>
              </a:prstGeom>
              <a:ln w="9525">
                <a:solidFill>
                  <a:schemeClr val="accent1"/>
                </a:solidFill>
                <a:headEnd type="none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CE1179D1-B540-AE0B-91C8-09830B6683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12484" y="1891274"/>
                <a:ext cx="0" cy="70920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7AD9C9F4-0A4E-0652-0054-FF0080245783}"/>
                </a:ext>
              </a:extLst>
            </p:cNvPr>
            <p:cNvGrpSpPr>
              <a:grpSpLocks/>
            </p:cNvGrpSpPr>
            <p:nvPr/>
          </p:nvGrpSpPr>
          <p:grpSpPr>
            <a:xfrm rot="10800000">
              <a:off x="2174650" y="1671805"/>
              <a:ext cx="168050" cy="226075"/>
              <a:chOff x="3965393" y="2616438"/>
              <a:chExt cx="221796" cy="296188"/>
            </a:xfrm>
          </p:grpSpPr>
          <p:sp>
            <p:nvSpPr>
              <p:cNvPr id="299" name="Explosion: 14 Points 298">
                <a:extLst>
                  <a:ext uri="{FF2B5EF4-FFF2-40B4-BE49-F238E27FC236}">
                    <a16:creationId xmlns:a16="http://schemas.microsoft.com/office/drawing/2014/main" id="{19ADDBAE-2C6E-DF38-E852-251678AB809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506654">
                <a:off x="3965393" y="2730070"/>
                <a:ext cx="221796" cy="182556"/>
              </a:xfrm>
              <a:prstGeom prst="irregularSeal2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0" name="Arrow: Down 299">
                <a:extLst>
                  <a:ext uri="{FF2B5EF4-FFF2-40B4-BE49-F238E27FC236}">
                    <a16:creationId xmlns:a16="http://schemas.microsoft.com/office/drawing/2014/main" id="{EF4E4ADF-534D-3B56-DBD1-D106DBDAA340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3996410" y="2616438"/>
                <a:ext cx="131617" cy="211763"/>
              </a:xfrm>
              <a:prstGeom prst="downArrow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35CAAC2-DE42-0CF4-0467-FA0F88D9C241}"/>
              </a:ext>
            </a:extLst>
          </p:cNvPr>
          <p:cNvGrpSpPr>
            <a:grpSpLocks noChangeAspect="1"/>
          </p:cNvGrpSpPr>
          <p:nvPr/>
        </p:nvGrpSpPr>
        <p:grpSpPr>
          <a:xfrm>
            <a:off x="8517046" y="3460802"/>
            <a:ext cx="248090" cy="235107"/>
            <a:chOff x="4862635" y="2217076"/>
            <a:chExt cx="250124" cy="238380"/>
          </a:xfrm>
        </p:grpSpPr>
        <p:sp>
          <p:nvSpPr>
            <p:cNvPr id="287" name="Freeform 2552">
              <a:extLst>
                <a:ext uri="{FF2B5EF4-FFF2-40B4-BE49-F238E27FC236}">
                  <a16:creationId xmlns:a16="http://schemas.microsoft.com/office/drawing/2014/main" id="{579E7307-5BA8-46C2-44D7-3BF86DEB6F72}"/>
                </a:ext>
              </a:extLst>
            </p:cNvPr>
            <p:cNvSpPr>
              <a:spLocks/>
            </p:cNvSpPr>
            <p:nvPr/>
          </p:nvSpPr>
          <p:spPr>
            <a:xfrm>
              <a:off x="4862635" y="2217076"/>
              <a:ext cx="250124" cy="238380"/>
            </a:xfrm>
            <a:custGeom>
              <a:avLst/>
              <a:gdLst>
                <a:gd name="connsiteX0" fmla="*/ 40063 w 408715"/>
                <a:gd name="connsiteY0" fmla="*/ 327699 h 399974"/>
                <a:gd name="connsiteX1" fmla="*/ 111284 w 408715"/>
                <a:gd name="connsiteY1" fmla="*/ 369758 h 399974"/>
                <a:gd name="connsiteX2" fmla="*/ 204210 w 408715"/>
                <a:gd name="connsiteY2" fmla="*/ 399946 h 399974"/>
                <a:gd name="connsiteX3" fmla="*/ 352417 w 408715"/>
                <a:gd name="connsiteY3" fmla="*/ 341606 h 399974"/>
                <a:gd name="connsiteX4" fmla="*/ 408715 w 408715"/>
                <a:gd name="connsiteY4" fmla="*/ 216785 h 399974"/>
                <a:gd name="connsiteX5" fmla="*/ 408037 w 408715"/>
                <a:gd name="connsiteY5" fmla="*/ 201522 h 399974"/>
                <a:gd name="connsiteX6" fmla="*/ 390741 w 408715"/>
                <a:gd name="connsiteY6" fmla="*/ 128597 h 399974"/>
                <a:gd name="connsiteX7" fmla="*/ 334781 w 408715"/>
                <a:gd name="connsiteY7" fmla="*/ 59063 h 399974"/>
                <a:gd name="connsiteX8" fmla="*/ 206584 w 408715"/>
                <a:gd name="connsiteY8" fmla="*/ 384 h 399974"/>
                <a:gd name="connsiteX9" fmla="*/ 120441 w 408715"/>
                <a:gd name="connsiteY9" fmla="*/ 26501 h 399974"/>
                <a:gd name="connsiteX10" fmla="*/ 66856 w 408715"/>
                <a:gd name="connsiteY10" fmla="*/ 78058 h 399974"/>
                <a:gd name="connsiteX11" fmla="*/ 18358 w 408715"/>
                <a:gd name="connsiteY11" fmla="*/ 133684 h 399974"/>
                <a:gd name="connsiteX12" fmla="*/ 383 w 408715"/>
                <a:gd name="connsiteY12" fmla="*/ 203557 h 399974"/>
                <a:gd name="connsiteX13" fmla="*/ 40063 w 408715"/>
                <a:gd name="connsiteY13" fmla="*/ 327699 h 39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8715" h="399974">
                  <a:moveTo>
                    <a:pt x="40063" y="327699"/>
                  </a:moveTo>
                  <a:cubicBezTo>
                    <a:pt x="51594" y="339231"/>
                    <a:pt x="97379" y="361618"/>
                    <a:pt x="111284" y="369758"/>
                  </a:cubicBezTo>
                  <a:cubicBezTo>
                    <a:pt x="144181" y="389092"/>
                    <a:pt x="165547" y="400624"/>
                    <a:pt x="204210" y="399946"/>
                  </a:cubicBezTo>
                  <a:cubicBezTo>
                    <a:pt x="261187" y="398928"/>
                    <a:pt x="314433" y="376881"/>
                    <a:pt x="352417" y="341606"/>
                  </a:cubicBezTo>
                  <a:cubicBezTo>
                    <a:pt x="386671" y="309383"/>
                    <a:pt x="408376" y="265967"/>
                    <a:pt x="408715" y="216785"/>
                  </a:cubicBezTo>
                  <a:cubicBezTo>
                    <a:pt x="408715" y="211697"/>
                    <a:pt x="408715" y="206609"/>
                    <a:pt x="408037" y="201522"/>
                  </a:cubicBezTo>
                  <a:cubicBezTo>
                    <a:pt x="406341" y="176761"/>
                    <a:pt x="400237" y="152001"/>
                    <a:pt x="390741" y="128597"/>
                  </a:cubicBezTo>
                  <a:cubicBezTo>
                    <a:pt x="380227" y="102818"/>
                    <a:pt x="353435" y="79075"/>
                    <a:pt x="334781" y="59063"/>
                  </a:cubicBezTo>
                  <a:cubicBezTo>
                    <a:pt x="298832" y="20396"/>
                    <a:pt x="260169" y="-3347"/>
                    <a:pt x="206584" y="384"/>
                  </a:cubicBezTo>
                  <a:cubicBezTo>
                    <a:pt x="170295" y="2758"/>
                    <a:pt x="152999" y="8185"/>
                    <a:pt x="120441" y="26501"/>
                  </a:cubicBezTo>
                  <a:cubicBezTo>
                    <a:pt x="97040" y="39730"/>
                    <a:pt x="78047" y="67204"/>
                    <a:pt x="66856" y="78058"/>
                  </a:cubicBezTo>
                  <a:cubicBezTo>
                    <a:pt x="46846" y="97731"/>
                    <a:pt x="30228" y="109263"/>
                    <a:pt x="18358" y="133684"/>
                  </a:cubicBezTo>
                  <a:cubicBezTo>
                    <a:pt x="7844" y="156071"/>
                    <a:pt x="1400" y="179814"/>
                    <a:pt x="383" y="203557"/>
                  </a:cubicBezTo>
                  <a:cubicBezTo>
                    <a:pt x="-1652" y="255113"/>
                    <a:pt x="3435" y="291745"/>
                    <a:pt x="40063" y="327699"/>
                  </a:cubicBezTo>
                </a:path>
              </a:pathLst>
            </a:custGeom>
            <a:solidFill>
              <a:srgbClr val="C07ECC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8" name="Freeform 2553">
              <a:extLst>
                <a:ext uri="{FF2B5EF4-FFF2-40B4-BE49-F238E27FC236}">
                  <a16:creationId xmlns:a16="http://schemas.microsoft.com/office/drawing/2014/main" id="{9C132B4E-F3CF-7CB2-5EF4-CDEB47751AB8}"/>
                </a:ext>
              </a:extLst>
            </p:cNvPr>
            <p:cNvSpPr>
              <a:spLocks/>
            </p:cNvSpPr>
            <p:nvPr/>
          </p:nvSpPr>
          <p:spPr>
            <a:xfrm>
              <a:off x="4871613" y="2217097"/>
              <a:ext cx="232642" cy="221984"/>
            </a:xfrm>
            <a:custGeom>
              <a:avLst/>
              <a:gdLst>
                <a:gd name="connsiteX0" fmla="*/ 36932 w 380148"/>
                <a:gd name="connsiteY0" fmla="*/ 304937 h 372464"/>
                <a:gd name="connsiteX1" fmla="*/ 103404 w 380148"/>
                <a:gd name="connsiteY1" fmla="*/ 344282 h 372464"/>
                <a:gd name="connsiteX2" fmla="*/ 189887 w 380148"/>
                <a:gd name="connsiteY2" fmla="*/ 372435 h 372464"/>
                <a:gd name="connsiteX3" fmla="*/ 327920 w 380148"/>
                <a:gd name="connsiteY3" fmla="*/ 317826 h 372464"/>
                <a:gd name="connsiteX4" fmla="*/ 380148 w 380148"/>
                <a:gd name="connsiteY4" fmla="*/ 201824 h 372464"/>
                <a:gd name="connsiteX5" fmla="*/ 379809 w 380148"/>
                <a:gd name="connsiteY5" fmla="*/ 187578 h 372464"/>
                <a:gd name="connsiteX6" fmla="*/ 363530 w 380148"/>
                <a:gd name="connsiteY6" fmla="*/ 119741 h 372464"/>
                <a:gd name="connsiteX7" fmla="*/ 311641 w 380148"/>
                <a:gd name="connsiteY7" fmla="*/ 54956 h 372464"/>
                <a:gd name="connsiteX8" fmla="*/ 192261 w 380148"/>
                <a:gd name="connsiteY8" fmla="*/ 347 h 372464"/>
                <a:gd name="connsiteX9" fmla="*/ 112222 w 380148"/>
                <a:gd name="connsiteY9" fmla="*/ 24769 h 372464"/>
                <a:gd name="connsiteX10" fmla="*/ 62368 w 380148"/>
                <a:gd name="connsiteY10" fmla="*/ 72594 h 372464"/>
                <a:gd name="connsiteX11" fmla="*/ 17261 w 380148"/>
                <a:gd name="connsiteY11" fmla="*/ 124489 h 372464"/>
                <a:gd name="connsiteX12" fmla="*/ 643 w 380148"/>
                <a:gd name="connsiteY12" fmla="*/ 189613 h 372464"/>
                <a:gd name="connsiteX13" fmla="*/ 36932 w 380148"/>
                <a:gd name="connsiteY13" fmla="*/ 304937 h 37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0148" h="372464">
                  <a:moveTo>
                    <a:pt x="36932" y="304937"/>
                  </a:moveTo>
                  <a:cubicBezTo>
                    <a:pt x="47784" y="315451"/>
                    <a:pt x="90517" y="336481"/>
                    <a:pt x="103404" y="344282"/>
                  </a:cubicBezTo>
                  <a:cubicBezTo>
                    <a:pt x="133928" y="362259"/>
                    <a:pt x="153937" y="373113"/>
                    <a:pt x="189887" y="372435"/>
                  </a:cubicBezTo>
                  <a:cubicBezTo>
                    <a:pt x="242794" y="371417"/>
                    <a:pt x="292648" y="351066"/>
                    <a:pt x="327920" y="317826"/>
                  </a:cubicBezTo>
                  <a:cubicBezTo>
                    <a:pt x="359799" y="287977"/>
                    <a:pt x="380148" y="247275"/>
                    <a:pt x="380148" y="201824"/>
                  </a:cubicBezTo>
                  <a:cubicBezTo>
                    <a:pt x="380148" y="197075"/>
                    <a:pt x="380148" y="192327"/>
                    <a:pt x="379809" y="187578"/>
                  </a:cubicBezTo>
                  <a:cubicBezTo>
                    <a:pt x="378113" y="164513"/>
                    <a:pt x="372687" y="141449"/>
                    <a:pt x="363530" y="119741"/>
                  </a:cubicBezTo>
                  <a:cubicBezTo>
                    <a:pt x="353695" y="95998"/>
                    <a:pt x="328937" y="73611"/>
                    <a:pt x="311641" y="54956"/>
                  </a:cubicBezTo>
                  <a:cubicBezTo>
                    <a:pt x="278065" y="18663"/>
                    <a:pt x="242115" y="-3045"/>
                    <a:pt x="192261" y="347"/>
                  </a:cubicBezTo>
                  <a:cubicBezTo>
                    <a:pt x="158346" y="2382"/>
                    <a:pt x="142406" y="7809"/>
                    <a:pt x="112222" y="24769"/>
                  </a:cubicBezTo>
                  <a:cubicBezTo>
                    <a:pt x="90517" y="36979"/>
                    <a:pt x="72881" y="62418"/>
                    <a:pt x="62368" y="72594"/>
                  </a:cubicBezTo>
                  <a:cubicBezTo>
                    <a:pt x="43715" y="90910"/>
                    <a:pt x="28114" y="101425"/>
                    <a:pt x="17261" y="124489"/>
                  </a:cubicBezTo>
                  <a:cubicBezTo>
                    <a:pt x="7426" y="145180"/>
                    <a:pt x="1321" y="167227"/>
                    <a:pt x="643" y="189613"/>
                  </a:cubicBezTo>
                  <a:cubicBezTo>
                    <a:pt x="-2070" y="237099"/>
                    <a:pt x="2678" y="271357"/>
                    <a:pt x="36932" y="304937"/>
                  </a:cubicBezTo>
                </a:path>
              </a:pathLst>
            </a:custGeom>
            <a:solidFill>
              <a:srgbClr val="CA92D4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9" name="Freeform 2555">
              <a:extLst>
                <a:ext uri="{FF2B5EF4-FFF2-40B4-BE49-F238E27FC236}">
                  <a16:creationId xmlns:a16="http://schemas.microsoft.com/office/drawing/2014/main" id="{FC228F03-3FE6-6765-5C8F-DD64F73B5F49}"/>
                </a:ext>
              </a:extLst>
            </p:cNvPr>
            <p:cNvSpPr>
              <a:spLocks/>
            </p:cNvSpPr>
            <p:nvPr/>
          </p:nvSpPr>
          <p:spPr>
            <a:xfrm>
              <a:off x="4882794" y="2217076"/>
              <a:ext cx="229965" cy="222191"/>
            </a:xfrm>
            <a:custGeom>
              <a:avLst/>
              <a:gdLst>
                <a:gd name="connsiteX0" fmla="*/ 375775 w 375774"/>
                <a:gd name="connsiteY0" fmla="*/ 216785 h 372810"/>
                <a:gd name="connsiteX1" fmla="*/ 375435 w 375774"/>
                <a:gd name="connsiteY1" fmla="*/ 201522 h 372810"/>
                <a:gd name="connsiteX2" fmla="*/ 358139 w 375774"/>
                <a:gd name="connsiteY2" fmla="*/ 128597 h 372810"/>
                <a:gd name="connsiteX3" fmla="*/ 302180 w 375774"/>
                <a:gd name="connsiteY3" fmla="*/ 59063 h 372810"/>
                <a:gd name="connsiteX4" fmla="*/ 173982 w 375774"/>
                <a:gd name="connsiteY4" fmla="*/ 384 h 372810"/>
                <a:gd name="connsiteX5" fmla="*/ 87839 w 375774"/>
                <a:gd name="connsiteY5" fmla="*/ 26501 h 372810"/>
                <a:gd name="connsiteX6" fmla="*/ 34254 w 375774"/>
                <a:gd name="connsiteY6" fmla="*/ 78058 h 372810"/>
                <a:gd name="connsiteX7" fmla="*/ 0 w 375774"/>
                <a:gd name="connsiteY7" fmla="*/ 111637 h 372810"/>
                <a:gd name="connsiteX8" fmla="*/ 6444 w 375774"/>
                <a:gd name="connsiteY8" fmla="*/ 107567 h 372810"/>
                <a:gd name="connsiteX9" fmla="*/ 92587 w 375774"/>
                <a:gd name="connsiteY9" fmla="*/ 81450 h 372810"/>
                <a:gd name="connsiteX10" fmla="*/ 220785 w 375774"/>
                <a:gd name="connsiteY10" fmla="*/ 140129 h 372810"/>
                <a:gd name="connsiteX11" fmla="*/ 276744 w 375774"/>
                <a:gd name="connsiteY11" fmla="*/ 209662 h 372810"/>
                <a:gd name="connsiteX12" fmla="*/ 294040 w 375774"/>
                <a:gd name="connsiteY12" fmla="*/ 282587 h 372810"/>
                <a:gd name="connsiteX13" fmla="*/ 294719 w 375774"/>
                <a:gd name="connsiteY13" fmla="*/ 297851 h 372810"/>
                <a:gd name="connsiteX14" fmla="*/ 276065 w 375774"/>
                <a:gd name="connsiteY14" fmla="*/ 372811 h 372810"/>
                <a:gd name="connsiteX15" fmla="*/ 319815 w 375774"/>
                <a:gd name="connsiteY15" fmla="*/ 341606 h 372810"/>
                <a:gd name="connsiteX16" fmla="*/ 375775 w 375774"/>
                <a:gd name="connsiteY16" fmla="*/ 216785 h 37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5774" h="372810">
                  <a:moveTo>
                    <a:pt x="375775" y="216785"/>
                  </a:moveTo>
                  <a:cubicBezTo>
                    <a:pt x="375775" y="211697"/>
                    <a:pt x="375775" y="206609"/>
                    <a:pt x="375435" y="201522"/>
                  </a:cubicBezTo>
                  <a:cubicBezTo>
                    <a:pt x="373740" y="176761"/>
                    <a:pt x="367635" y="152001"/>
                    <a:pt x="358139" y="128597"/>
                  </a:cubicBezTo>
                  <a:cubicBezTo>
                    <a:pt x="347625" y="102818"/>
                    <a:pt x="320833" y="79075"/>
                    <a:pt x="302180" y="59063"/>
                  </a:cubicBezTo>
                  <a:cubicBezTo>
                    <a:pt x="266230" y="20396"/>
                    <a:pt x="227567" y="-3347"/>
                    <a:pt x="173982" y="384"/>
                  </a:cubicBezTo>
                  <a:cubicBezTo>
                    <a:pt x="137694" y="2758"/>
                    <a:pt x="120397" y="8185"/>
                    <a:pt x="87839" y="26501"/>
                  </a:cubicBezTo>
                  <a:cubicBezTo>
                    <a:pt x="64438" y="39730"/>
                    <a:pt x="45446" y="67204"/>
                    <a:pt x="34254" y="78058"/>
                  </a:cubicBezTo>
                  <a:cubicBezTo>
                    <a:pt x="21366" y="90947"/>
                    <a:pt x="9835" y="100105"/>
                    <a:pt x="0" y="111637"/>
                  </a:cubicBezTo>
                  <a:cubicBezTo>
                    <a:pt x="2035" y="110280"/>
                    <a:pt x="4409" y="108924"/>
                    <a:pt x="6444" y="107567"/>
                  </a:cubicBezTo>
                  <a:cubicBezTo>
                    <a:pt x="39002" y="89251"/>
                    <a:pt x="56298" y="83824"/>
                    <a:pt x="92587" y="81450"/>
                  </a:cubicBezTo>
                  <a:cubicBezTo>
                    <a:pt x="146172" y="78058"/>
                    <a:pt x="184835" y="101462"/>
                    <a:pt x="220785" y="140129"/>
                  </a:cubicBezTo>
                  <a:cubicBezTo>
                    <a:pt x="239438" y="160141"/>
                    <a:pt x="266230" y="184223"/>
                    <a:pt x="276744" y="209662"/>
                  </a:cubicBezTo>
                  <a:cubicBezTo>
                    <a:pt x="286579" y="233066"/>
                    <a:pt x="292345" y="257827"/>
                    <a:pt x="294040" y="282587"/>
                  </a:cubicBezTo>
                  <a:cubicBezTo>
                    <a:pt x="294379" y="287675"/>
                    <a:pt x="294719" y="292763"/>
                    <a:pt x="294719" y="297851"/>
                  </a:cubicBezTo>
                  <a:cubicBezTo>
                    <a:pt x="294719" y="324986"/>
                    <a:pt x="287936" y="350085"/>
                    <a:pt x="276065" y="372811"/>
                  </a:cubicBezTo>
                  <a:cubicBezTo>
                    <a:pt x="292005" y="364331"/>
                    <a:pt x="306928" y="353817"/>
                    <a:pt x="319815" y="341606"/>
                  </a:cubicBezTo>
                  <a:cubicBezTo>
                    <a:pt x="354069" y="309722"/>
                    <a:pt x="375435" y="266306"/>
                    <a:pt x="375775" y="216785"/>
                  </a:cubicBezTo>
                </a:path>
              </a:pathLst>
            </a:custGeom>
            <a:solidFill>
              <a:srgbClr val="D5A8D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0" name="Freeform 2556">
              <a:extLst>
                <a:ext uri="{FF2B5EF4-FFF2-40B4-BE49-F238E27FC236}">
                  <a16:creationId xmlns:a16="http://schemas.microsoft.com/office/drawing/2014/main" id="{9F376077-7B8F-A975-A48A-C9BD68EF680D}"/>
                </a:ext>
              </a:extLst>
            </p:cNvPr>
            <p:cNvSpPr>
              <a:spLocks/>
            </p:cNvSpPr>
            <p:nvPr/>
          </p:nvSpPr>
          <p:spPr>
            <a:xfrm>
              <a:off x="4923565" y="2271057"/>
              <a:ext cx="125299" cy="137788"/>
            </a:xfrm>
            <a:custGeom>
              <a:avLst/>
              <a:gdLst>
                <a:gd name="connsiteX0" fmla="*/ 59541 w 204745"/>
                <a:gd name="connsiteY0" fmla="*/ 6817 h 231193"/>
                <a:gd name="connsiteX1" fmla="*/ 129744 w 204745"/>
                <a:gd name="connsiteY1" fmla="*/ 3086 h 231193"/>
                <a:gd name="connsiteX2" fmla="*/ 187738 w 204745"/>
                <a:gd name="connsiteY2" fmla="*/ 41414 h 231193"/>
                <a:gd name="connsiteX3" fmla="*/ 204017 w 204745"/>
                <a:gd name="connsiteY3" fmla="*/ 113321 h 231193"/>
                <a:gd name="connsiteX4" fmla="*/ 178581 w 204745"/>
                <a:gd name="connsiteY4" fmla="*/ 183533 h 231193"/>
                <a:gd name="connsiteX5" fmla="*/ 128387 w 204745"/>
                <a:gd name="connsiteY5" fmla="*/ 229323 h 231193"/>
                <a:gd name="connsiteX6" fmla="*/ 62932 w 204745"/>
                <a:gd name="connsiteY6" fmla="*/ 210329 h 231193"/>
                <a:gd name="connsiteX7" fmla="*/ 22913 w 204745"/>
                <a:gd name="connsiteY7" fmla="*/ 152328 h 231193"/>
                <a:gd name="connsiteX8" fmla="*/ 1886 w 204745"/>
                <a:gd name="connsiteY8" fmla="*/ 98058 h 231193"/>
                <a:gd name="connsiteX9" fmla="*/ 10025 w 204745"/>
                <a:gd name="connsiteY9" fmla="*/ 41753 h 231193"/>
                <a:gd name="connsiteX10" fmla="*/ 59541 w 204745"/>
                <a:gd name="connsiteY10" fmla="*/ 6817 h 231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745" h="231193">
                  <a:moveTo>
                    <a:pt x="59541" y="6817"/>
                  </a:moveTo>
                  <a:cubicBezTo>
                    <a:pt x="81924" y="-306"/>
                    <a:pt x="106682" y="-2341"/>
                    <a:pt x="129744" y="3086"/>
                  </a:cubicBezTo>
                  <a:cubicBezTo>
                    <a:pt x="152806" y="8513"/>
                    <a:pt x="174172" y="22080"/>
                    <a:pt x="187738" y="41414"/>
                  </a:cubicBezTo>
                  <a:cubicBezTo>
                    <a:pt x="201982" y="62104"/>
                    <a:pt x="206730" y="88221"/>
                    <a:pt x="204017" y="113321"/>
                  </a:cubicBezTo>
                  <a:cubicBezTo>
                    <a:pt x="201304" y="138082"/>
                    <a:pt x="191130" y="161825"/>
                    <a:pt x="178581" y="183533"/>
                  </a:cubicBezTo>
                  <a:cubicBezTo>
                    <a:pt x="166711" y="203545"/>
                    <a:pt x="150771" y="222878"/>
                    <a:pt x="128387" y="229323"/>
                  </a:cubicBezTo>
                  <a:cubicBezTo>
                    <a:pt x="105665" y="235428"/>
                    <a:pt x="80568" y="225931"/>
                    <a:pt x="62932" y="210329"/>
                  </a:cubicBezTo>
                  <a:cubicBezTo>
                    <a:pt x="45296" y="194726"/>
                    <a:pt x="33426" y="173357"/>
                    <a:pt x="22913" y="152328"/>
                  </a:cubicBezTo>
                  <a:cubicBezTo>
                    <a:pt x="14095" y="135029"/>
                    <a:pt x="5616" y="117392"/>
                    <a:pt x="1886" y="98058"/>
                  </a:cubicBezTo>
                  <a:cubicBezTo>
                    <a:pt x="-1845" y="79063"/>
                    <a:pt x="-488" y="58373"/>
                    <a:pt x="10025" y="41753"/>
                  </a:cubicBezTo>
                  <a:cubicBezTo>
                    <a:pt x="20539" y="23776"/>
                    <a:pt x="39870" y="12922"/>
                    <a:pt x="59541" y="6817"/>
                  </a:cubicBezTo>
                </a:path>
              </a:pathLst>
            </a:custGeom>
            <a:solidFill>
              <a:srgbClr val="8A25BF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1" name="Freeform 2557">
              <a:extLst>
                <a:ext uri="{FF2B5EF4-FFF2-40B4-BE49-F238E27FC236}">
                  <a16:creationId xmlns:a16="http://schemas.microsoft.com/office/drawing/2014/main" id="{CA8832CA-2A87-AB12-A81F-3A774E3C5916}"/>
                </a:ext>
              </a:extLst>
            </p:cNvPr>
            <p:cNvSpPr>
              <a:spLocks/>
            </p:cNvSpPr>
            <p:nvPr/>
          </p:nvSpPr>
          <p:spPr>
            <a:xfrm>
              <a:off x="4988083" y="2242044"/>
              <a:ext cx="70551" cy="58112"/>
            </a:xfrm>
            <a:custGeom>
              <a:avLst/>
              <a:gdLst>
                <a:gd name="connsiteX0" fmla="*/ 110801 w 115284"/>
                <a:gd name="connsiteY0" fmla="*/ 75850 h 97505"/>
                <a:gd name="connsiteX1" fmla="*/ 65017 w 115284"/>
                <a:gd name="connsiteY1" fmla="*/ 96540 h 97505"/>
                <a:gd name="connsiteX2" fmla="*/ 15162 w 115284"/>
                <a:gd name="connsiteY2" fmla="*/ 62961 h 97505"/>
                <a:gd name="connsiteX3" fmla="*/ 2614 w 115284"/>
                <a:gd name="connsiteY3" fmla="*/ 42609 h 97505"/>
                <a:gd name="connsiteX4" fmla="*/ 1596 w 115284"/>
                <a:gd name="connsiteY4" fmla="*/ 19545 h 97505"/>
                <a:gd name="connsiteX5" fmla="*/ 11771 w 115284"/>
                <a:gd name="connsiteY5" fmla="*/ 8691 h 97505"/>
                <a:gd name="connsiteX6" fmla="*/ 98592 w 115284"/>
                <a:gd name="connsiteY6" fmla="*/ 24293 h 97505"/>
                <a:gd name="connsiteX7" fmla="*/ 114532 w 115284"/>
                <a:gd name="connsiteY7" fmla="*/ 50411 h 97505"/>
                <a:gd name="connsiteX8" fmla="*/ 110801 w 115284"/>
                <a:gd name="connsiteY8" fmla="*/ 75850 h 97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84" h="97505">
                  <a:moveTo>
                    <a:pt x="110801" y="75850"/>
                  </a:moveTo>
                  <a:cubicBezTo>
                    <a:pt x="101644" y="93148"/>
                    <a:pt x="83330" y="100271"/>
                    <a:pt x="65017" y="96540"/>
                  </a:cubicBezTo>
                  <a:cubicBezTo>
                    <a:pt x="46703" y="92809"/>
                    <a:pt x="29406" y="79581"/>
                    <a:pt x="15162" y="62961"/>
                  </a:cubicBezTo>
                  <a:cubicBezTo>
                    <a:pt x="10075" y="56855"/>
                    <a:pt x="5327" y="50411"/>
                    <a:pt x="2614" y="42609"/>
                  </a:cubicBezTo>
                  <a:cubicBezTo>
                    <a:pt x="-100" y="35147"/>
                    <a:pt x="-1117" y="26328"/>
                    <a:pt x="1596" y="19545"/>
                  </a:cubicBezTo>
                  <a:cubicBezTo>
                    <a:pt x="3631" y="14457"/>
                    <a:pt x="7701" y="11404"/>
                    <a:pt x="11771" y="8691"/>
                  </a:cubicBezTo>
                  <a:cubicBezTo>
                    <a:pt x="37207" y="-7251"/>
                    <a:pt x="72817" y="-806"/>
                    <a:pt x="98592" y="24293"/>
                  </a:cubicBezTo>
                  <a:cubicBezTo>
                    <a:pt x="105714" y="31077"/>
                    <a:pt x="112158" y="39896"/>
                    <a:pt x="114532" y="50411"/>
                  </a:cubicBezTo>
                  <a:cubicBezTo>
                    <a:pt x="116567" y="59569"/>
                    <a:pt x="114193" y="68727"/>
                    <a:pt x="110801" y="75850"/>
                  </a:cubicBezTo>
                </a:path>
              </a:pathLst>
            </a:custGeom>
            <a:solidFill>
              <a:srgbClr val="FFFFFF">
                <a:alpha val="61578"/>
              </a:srgbClr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2" name="Freeform 2558">
              <a:extLst>
                <a:ext uri="{FF2B5EF4-FFF2-40B4-BE49-F238E27FC236}">
                  <a16:creationId xmlns:a16="http://schemas.microsoft.com/office/drawing/2014/main" id="{10FBDB2F-1B6E-B868-8BEE-ABAADC55721E}"/>
                </a:ext>
              </a:extLst>
            </p:cNvPr>
            <p:cNvSpPr>
              <a:spLocks/>
            </p:cNvSpPr>
            <p:nvPr/>
          </p:nvSpPr>
          <p:spPr>
            <a:xfrm rot="16211995">
              <a:off x="4994579" y="2236050"/>
              <a:ext cx="58011" cy="70783"/>
            </a:xfrm>
            <a:custGeom>
              <a:avLst/>
              <a:gdLst>
                <a:gd name="connsiteX0" fmla="*/ 0 w 97335"/>
                <a:gd name="connsiteY0" fmla="*/ 0 h 115663"/>
                <a:gd name="connsiteX1" fmla="*/ 97336 w 97335"/>
                <a:gd name="connsiteY1" fmla="*/ 0 h 115663"/>
                <a:gd name="connsiteX2" fmla="*/ 97336 w 97335"/>
                <a:gd name="connsiteY2" fmla="*/ 115663 h 115663"/>
                <a:gd name="connsiteX3" fmla="*/ 0 w 97335"/>
                <a:gd name="connsiteY3" fmla="*/ 115663 h 1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335" h="115663">
                  <a:moveTo>
                    <a:pt x="0" y="0"/>
                  </a:moveTo>
                  <a:lnTo>
                    <a:pt x="97336" y="0"/>
                  </a:lnTo>
                  <a:lnTo>
                    <a:pt x="97336" y="115663"/>
                  </a:lnTo>
                  <a:lnTo>
                    <a:pt x="0" y="115663"/>
                  </a:lnTo>
                  <a:close/>
                </a:path>
              </a:pathLst>
            </a:custGeom>
            <a:noFill/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3" name="Freeform 2559">
              <a:extLst>
                <a:ext uri="{FF2B5EF4-FFF2-40B4-BE49-F238E27FC236}">
                  <a16:creationId xmlns:a16="http://schemas.microsoft.com/office/drawing/2014/main" id="{11545079-DE43-C867-A05C-13D44192F841}"/>
                </a:ext>
              </a:extLst>
            </p:cNvPr>
            <p:cNvSpPr>
              <a:spLocks/>
            </p:cNvSpPr>
            <p:nvPr/>
          </p:nvSpPr>
          <p:spPr>
            <a:xfrm rot="16211995">
              <a:off x="4994579" y="2236050"/>
              <a:ext cx="58011" cy="70783"/>
            </a:xfrm>
            <a:custGeom>
              <a:avLst/>
              <a:gdLst>
                <a:gd name="connsiteX0" fmla="*/ 0 w 97335"/>
                <a:gd name="connsiteY0" fmla="*/ 0 h 115663"/>
                <a:gd name="connsiteX1" fmla="*/ 97336 w 97335"/>
                <a:gd name="connsiteY1" fmla="*/ 0 h 115663"/>
                <a:gd name="connsiteX2" fmla="*/ 97336 w 97335"/>
                <a:gd name="connsiteY2" fmla="*/ 115663 h 115663"/>
                <a:gd name="connsiteX3" fmla="*/ 0 w 97335"/>
                <a:gd name="connsiteY3" fmla="*/ 115663 h 1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335" h="115663">
                  <a:moveTo>
                    <a:pt x="0" y="0"/>
                  </a:moveTo>
                  <a:lnTo>
                    <a:pt x="97336" y="0"/>
                  </a:lnTo>
                  <a:lnTo>
                    <a:pt x="97336" y="115663"/>
                  </a:lnTo>
                  <a:lnTo>
                    <a:pt x="0" y="115663"/>
                  </a:lnTo>
                  <a:close/>
                </a:path>
              </a:pathLst>
            </a:custGeom>
            <a:noFill/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4" name="Freeform 2560">
              <a:extLst>
                <a:ext uri="{FF2B5EF4-FFF2-40B4-BE49-F238E27FC236}">
                  <a16:creationId xmlns:a16="http://schemas.microsoft.com/office/drawing/2014/main" id="{F08B0A2C-0FEA-70EE-FD0E-E765F232CC18}"/>
                </a:ext>
              </a:extLst>
            </p:cNvPr>
            <p:cNvSpPr>
              <a:spLocks/>
            </p:cNvSpPr>
            <p:nvPr/>
          </p:nvSpPr>
          <p:spPr>
            <a:xfrm>
              <a:off x="5010311" y="2249507"/>
              <a:ext cx="29563" cy="26831"/>
            </a:xfrm>
            <a:custGeom>
              <a:avLst/>
              <a:gdLst>
                <a:gd name="connsiteX0" fmla="*/ 30730 w 48308"/>
                <a:gd name="connsiteY0" fmla="*/ 45011 h 45020"/>
                <a:gd name="connsiteX1" fmla="*/ 1224 w 48308"/>
                <a:gd name="connsiteY1" fmla="*/ 23981 h 45020"/>
                <a:gd name="connsiteX2" fmla="*/ 7329 w 48308"/>
                <a:gd name="connsiteY2" fmla="*/ 1934 h 45020"/>
                <a:gd name="connsiteX3" fmla="*/ 20555 w 48308"/>
                <a:gd name="connsiteY3" fmla="*/ 917 h 45020"/>
                <a:gd name="connsiteX4" fmla="*/ 32765 w 48308"/>
                <a:gd name="connsiteY4" fmla="*/ 7361 h 45020"/>
                <a:gd name="connsiteX5" fmla="*/ 45652 w 48308"/>
                <a:gd name="connsiteY5" fmla="*/ 20250 h 45020"/>
                <a:gd name="connsiteX6" fmla="*/ 46331 w 48308"/>
                <a:gd name="connsiteY6" fmla="*/ 37888 h 45020"/>
                <a:gd name="connsiteX7" fmla="*/ 30730 w 48308"/>
                <a:gd name="connsiteY7" fmla="*/ 45011 h 45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08" h="45020">
                  <a:moveTo>
                    <a:pt x="30730" y="45011"/>
                  </a:moveTo>
                  <a:cubicBezTo>
                    <a:pt x="17842" y="45350"/>
                    <a:pt x="5294" y="36192"/>
                    <a:pt x="1224" y="23981"/>
                  </a:cubicBezTo>
                  <a:cubicBezTo>
                    <a:pt x="-1489" y="16180"/>
                    <a:pt x="207" y="6004"/>
                    <a:pt x="7329" y="1934"/>
                  </a:cubicBezTo>
                  <a:cubicBezTo>
                    <a:pt x="11398" y="-440"/>
                    <a:pt x="16147" y="-440"/>
                    <a:pt x="20555" y="917"/>
                  </a:cubicBezTo>
                  <a:cubicBezTo>
                    <a:pt x="24964" y="2273"/>
                    <a:pt x="29034" y="4648"/>
                    <a:pt x="32765" y="7361"/>
                  </a:cubicBezTo>
                  <a:cubicBezTo>
                    <a:pt x="37852" y="10753"/>
                    <a:pt x="42600" y="14823"/>
                    <a:pt x="45652" y="20250"/>
                  </a:cubicBezTo>
                  <a:cubicBezTo>
                    <a:pt x="48705" y="25677"/>
                    <a:pt x="49383" y="32461"/>
                    <a:pt x="46331" y="37888"/>
                  </a:cubicBezTo>
                  <a:cubicBezTo>
                    <a:pt x="42939" y="42637"/>
                    <a:pt x="36495" y="45011"/>
                    <a:pt x="30730" y="45011"/>
                  </a:cubicBezTo>
                </a:path>
              </a:pathLst>
            </a:custGeom>
            <a:solidFill>
              <a:srgbClr val="FFFFFF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50EB265-61F1-DCC8-F434-F4D083805D21}"/>
              </a:ext>
            </a:extLst>
          </p:cNvPr>
          <p:cNvGrpSpPr>
            <a:grpSpLocks noChangeAspect="1"/>
          </p:cNvGrpSpPr>
          <p:nvPr/>
        </p:nvGrpSpPr>
        <p:grpSpPr>
          <a:xfrm>
            <a:off x="8277303" y="3640488"/>
            <a:ext cx="248090" cy="235107"/>
            <a:chOff x="4862635" y="2217076"/>
            <a:chExt cx="250124" cy="238380"/>
          </a:xfrm>
        </p:grpSpPr>
        <p:sp>
          <p:nvSpPr>
            <p:cNvPr id="279" name="Freeform 2552">
              <a:extLst>
                <a:ext uri="{FF2B5EF4-FFF2-40B4-BE49-F238E27FC236}">
                  <a16:creationId xmlns:a16="http://schemas.microsoft.com/office/drawing/2014/main" id="{8EEEBA15-245E-2652-8BA8-80C4584CA1C5}"/>
                </a:ext>
              </a:extLst>
            </p:cNvPr>
            <p:cNvSpPr>
              <a:spLocks/>
            </p:cNvSpPr>
            <p:nvPr/>
          </p:nvSpPr>
          <p:spPr>
            <a:xfrm>
              <a:off x="4862635" y="2217076"/>
              <a:ext cx="250124" cy="238380"/>
            </a:xfrm>
            <a:custGeom>
              <a:avLst/>
              <a:gdLst>
                <a:gd name="connsiteX0" fmla="*/ 40063 w 408715"/>
                <a:gd name="connsiteY0" fmla="*/ 327699 h 399974"/>
                <a:gd name="connsiteX1" fmla="*/ 111284 w 408715"/>
                <a:gd name="connsiteY1" fmla="*/ 369758 h 399974"/>
                <a:gd name="connsiteX2" fmla="*/ 204210 w 408715"/>
                <a:gd name="connsiteY2" fmla="*/ 399946 h 399974"/>
                <a:gd name="connsiteX3" fmla="*/ 352417 w 408715"/>
                <a:gd name="connsiteY3" fmla="*/ 341606 h 399974"/>
                <a:gd name="connsiteX4" fmla="*/ 408715 w 408715"/>
                <a:gd name="connsiteY4" fmla="*/ 216785 h 399974"/>
                <a:gd name="connsiteX5" fmla="*/ 408037 w 408715"/>
                <a:gd name="connsiteY5" fmla="*/ 201522 h 399974"/>
                <a:gd name="connsiteX6" fmla="*/ 390741 w 408715"/>
                <a:gd name="connsiteY6" fmla="*/ 128597 h 399974"/>
                <a:gd name="connsiteX7" fmla="*/ 334781 w 408715"/>
                <a:gd name="connsiteY7" fmla="*/ 59063 h 399974"/>
                <a:gd name="connsiteX8" fmla="*/ 206584 w 408715"/>
                <a:gd name="connsiteY8" fmla="*/ 384 h 399974"/>
                <a:gd name="connsiteX9" fmla="*/ 120441 w 408715"/>
                <a:gd name="connsiteY9" fmla="*/ 26501 h 399974"/>
                <a:gd name="connsiteX10" fmla="*/ 66856 w 408715"/>
                <a:gd name="connsiteY10" fmla="*/ 78058 h 399974"/>
                <a:gd name="connsiteX11" fmla="*/ 18358 w 408715"/>
                <a:gd name="connsiteY11" fmla="*/ 133684 h 399974"/>
                <a:gd name="connsiteX12" fmla="*/ 383 w 408715"/>
                <a:gd name="connsiteY12" fmla="*/ 203557 h 399974"/>
                <a:gd name="connsiteX13" fmla="*/ 40063 w 408715"/>
                <a:gd name="connsiteY13" fmla="*/ 327699 h 39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8715" h="399974">
                  <a:moveTo>
                    <a:pt x="40063" y="327699"/>
                  </a:moveTo>
                  <a:cubicBezTo>
                    <a:pt x="51594" y="339231"/>
                    <a:pt x="97379" y="361618"/>
                    <a:pt x="111284" y="369758"/>
                  </a:cubicBezTo>
                  <a:cubicBezTo>
                    <a:pt x="144181" y="389092"/>
                    <a:pt x="165547" y="400624"/>
                    <a:pt x="204210" y="399946"/>
                  </a:cubicBezTo>
                  <a:cubicBezTo>
                    <a:pt x="261187" y="398928"/>
                    <a:pt x="314433" y="376881"/>
                    <a:pt x="352417" y="341606"/>
                  </a:cubicBezTo>
                  <a:cubicBezTo>
                    <a:pt x="386671" y="309383"/>
                    <a:pt x="408376" y="265967"/>
                    <a:pt x="408715" y="216785"/>
                  </a:cubicBezTo>
                  <a:cubicBezTo>
                    <a:pt x="408715" y="211697"/>
                    <a:pt x="408715" y="206609"/>
                    <a:pt x="408037" y="201522"/>
                  </a:cubicBezTo>
                  <a:cubicBezTo>
                    <a:pt x="406341" y="176761"/>
                    <a:pt x="400237" y="152001"/>
                    <a:pt x="390741" y="128597"/>
                  </a:cubicBezTo>
                  <a:cubicBezTo>
                    <a:pt x="380227" y="102818"/>
                    <a:pt x="353435" y="79075"/>
                    <a:pt x="334781" y="59063"/>
                  </a:cubicBezTo>
                  <a:cubicBezTo>
                    <a:pt x="298832" y="20396"/>
                    <a:pt x="260169" y="-3347"/>
                    <a:pt x="206584" y="384"/>
                  </a:cubicBezTo>
                  <a:cubicBezTo>
                    <a:pt x="170295" y="2758"/>
                    <a:pt x="152999" y="8185"/>
                    <a:pt x="120441" y="26501"/>
                  </a:cubicBezTo>
                  <a:cubicBezTo>
                    <a:pt x="97040" y="39730"/>
                    <a:pt x="78047" y="67204"/>
                    <a:pt x="66856" y="78058"/>
                  </a:cubicBezTo>
                  <a:cubicBezTo>
                    <a:pt x="46846" y="97731"/>
                    <a:pt x="30228" y="109263"/>
                    <a:pt x="18358" y="133684"/>
                  </a:cubicBezTo>
                  <a:cubicBezTo>
                    <a:pt x="7844" y="156071"/>
                    <a:pt x="1400" y="179814"/>
                    <a:pt x="383" y="203557"/>
                  </a:cubicBezTo>
                  <a:cubicBezTo>
                    <a:pt x="-1652" y="255113"/>
                    <a:pt x="3435" y="291745"/>
                    <a:pt x="40063" y="327699"/>
                  </a:cubicBezTo>
                </a:path>
              </a:pathLst>
            </a:custGeom>
            <a:solidFill>
              <a:srgbClr val="C07ECC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0" name="Freeform 2553">
              <a:extLst>
                <a:ext uri="{FF2B5EF4-FFF2-40B4-BE49-F238E27FC236}">
                  <a16:creationId xmlns:a16="http://schemas.microsoft.com/office/drawing/2014/main" id="{E5F6035B-8005-325A-8266-428CCAAAFA21}"/>
                </a:ext>
              </a:extLst>
            </p:cNvPr>
            <p:cNvSpPr>
              <a:spLocks/>
            </p:cNvSpPr>
            <p:nvPr/>
          </p:nvSpPr>
          <p:spPr>
            <a:xfrm>
              <a:off x="4871608" y="2217098"/>
              <a:ext cx="232642" cy="221984"/>
            </a:xfrm>
            <a:custGeom>
              <a:avLst/>
              <a:gdLst>
                <a:gd name="connsiteX0" fmla="*/ 36932 w 380148"/>
                <a:gd name="connsiteY0" fmla="*/ 304937 h 372464"/>
                <a:gd name="connsiteX1" fmla="*/ 103404 w 380148"/>
                <a:gd name="connsiteY1" fmla="*/ 344282 h 372464"/>
                <a:gd name="connsiteX2" fmla="*/ 189887 w 380148"/>
                <a:gd name="connsiteY2" fmla="*/ 372435 h 372464"/>
                <a:gd name="connsiteX3" fmla="*/ 327920 w 380148"/>
                <a:gd name="connsiteY3" fmla="*/ 317826 h 372464"/>
                <a:gd name="connsiteX4" fmla="*/ 380148 w 380148"/>
                <a:gd name="connsiteY4" fmla="*/ 201824 h 372464"/>
                <a:gd name="connsiteX5" fmla="*/ 379809 w 380148"/>
                <a:gd name="connsiteY5" fmla="*/ 187578 h 372464"/>
                <a:gd name="connsiteX6" fmla="*/ 363530 w 380148"/>
                <a:gd name="connsiteY6" fmla="*/ 119741 h 372464"/>
                <a:gd name="connsiteX7" fmla="*/ 311641 w 380148"/>
                <a:gd name="connsiteY7" fmla="*/ 54956 h 372464"/>
                <a:gd name="connsiteX8" fmla="*/ 192261 w 380148"/>
                <a:gd name="connsiteY8" fmla="*/ 347 h 372464"/>
                <a:gd name="connsiteX9" fmla="*/ 112222 w 380148"/>
                <a:gd name="connsiteY9" fmla="*/ 24769 h 372464"/>
                <a:gd name="connsiteX10" fmla="*/ 62368 w 380148"/>
                <a:gd name="connsiteY10" fmla="*/ 72594 h 372464"/>
                <a:gd name="connsiteX11" fmla="*/ 17261 w 380148"/>
                <a:gd name="connsiteY11" fmla="*/ 124489 h 372464"/>
                <a:gd name="connsiteX12" fmla="*/ 643 w 380148"/>
                <a:gd name="connsiteY12" fmla="*/ 189613 h 372464"/>
                <a:gd name="connsiteX13" fmla="*/ 36932 w 380148"/>
                <a:gd name="connsiteY13" fmla="*/ 304937 h 37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0148" h="372464">
                  <a:moveTo>
                    <a:pt x="36932" y="304937"/>
                  </a:moveTo>
                  <a:cubicBezTo>
                    <a:pt x="47784" y="315451"/>
                    <a:pt x="90517" y="336481"/>
                    <a:pt x="103404" y="344282"/>
                  </a:cubicBezTo>
                  <a:cubicBezTo>
                    <a:pt x="133928" y="362259"/>
                    <a:pt x="153937" y="373113"/>
                    <a:pt x="189887" y="372435"/>
                  </a:cubicBezTo>
                  <a:cubicBezTo>
                    <a:pt x="242794" y="371417"/>
                    <a:pt x="292648" y="351066"/>
                    <a:pt x="327920" y="317826"/>
                  </a:cubicBezTo>
                  <a:cubicBezTo>
                    <a:pt x="359799" y="287977"/>
                    <a:pt x="380148" y="247275"/>
                    <a:pt x="380148" y="201824"/>
                  </a:cubicBezTo>
                  <a:cubicBezTo>
                    <a:pt x="380148" y="197075"/>
                    <a:pt x="380148" y="192327"/>
                    <a:pt x="379809" y="187578"/>
                  </a:cubicBezTo>
                  <a:cubicBezTo>
                    <a:pt x="378113" y="164513"/>
                    <a:pt x="372687" y="141449"/>
                    <a:pt x="363530" y="119741"/>
                  </a:cubicBezTo>
                  <a:cubicBezTo>
                    <a:pt x="353695" y="95998"/>
                    <a:pt x="328937" y="73611"/>
                    <a:pt x="311641" y="54956"/>
                  </a:cubicBezTo>
                  <a:cubicBezTo>
                    <a:pt x="278065" y="18663"/>
                    <a:pt x="242115" y="-3045"/>
                    <a:pt x="192261" y="347"/>
                  </a:cubicBezTo>
                  <a:cubicBezTo>
                    <a:pt x="158346" y="2382"/>
                    <a:pt x="142406" y="7809"/>
                    <a:pt x="112222" y="24769"/>
                  </a:cubicBezTo>
                  <a:cubicBezTo>
                    <a:pt x="90517" y="36979"/>
                    <a:pt x="72881" y="62418"/>
                    <a:pt x="62368" y="72594"/>
                  </a:cubicBezTo>
                  <a:cubicBezTo>
                    <a:pt x="43715" y="90910"/>
                    <a:pt x="28114" y="101425"/>
                    <a:pt x="17261" y="124489"/>
                  </a:cubicBezTo>
                  <a:cubicBezTo>
                    <a:pt x="7426" y="145180"/>
                    <a:pt x="1321" y="167227"/>
                    <a:pt x="643" y="189613"/>
                  </a:cubicBezTo>
                  <a:cubicBezTo>
                    <a:pt x="-2070" y="237099"/>
                    <a:pt x="2678" y="271357"/>
                    <a:pt x="36932" y="304937"/>
                  </a:cubicBezTo>
                </a:path>
              </a:pathLst>
            </a:custGeom>
            <a:solidFill>
              <a:srgbClr val="CA92D4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1" name="Freeform 2555">
              <a:extLst>
                <a:ext uri="{FF2B5EF4-FFF2-40B4-BE49-F238E27FC236}">
                  <a16:creationId xmlns:a16="http://schemas.microsoft.com/office/drawing/2014/main" id="{7B51C840-30B9-07F7-EA1B-3AE92FC12287}"/>
                </a:ext>
              </a:extLst>
            </p:cNvPr>
            <p:cNvSpPr>
              <a:spLocks/>
            </p:cNvSpPr>
            <p:nvPr/>
          </p:nvSpPr>
          <p:spPr>
            <a:xfrm>
              <a:off x="4882794" y="2217076"/>
              <a:ext cx="229965" cy="222191"/>
            </a:xfrm>
            <a:custGeom>
              <a:avLst/>
              <a:gdLst>
                <a:gd name="connsiteX0" fmla="*/ 375775 w 375774"/>
                <a:gd name="connsiteY0" fmla="*/ 216785 h 372810"/>
                <a:gd name="connsiteX1" fmla="*/ 375435 w 375774"/>
                <a:gd name="connsiteY1" fmla="*/ 201522 h 372810"/>
                <a:gd name="connsiteX2" fmla="*/ 358139 w 375774"/>
                <a:gd name="connsiteY2" fmla="*/ 128597 h 372810"/>
                <a:gd name="connsiteX3" fmla="*/ 302180 w 375774"/>
                <a:gd name="connsiteY3" fmla="*/ 59063 h 372810"/>
                <a:gd name="connsiteX4" fmla="*/ 173982 w 375774"/>
                <a:gd name="connsiteY4" fmla="*/ 384 h 372810"/>
                <a:gd name="connsiteX5" fmla="*/ 87839 w 375774"/>
                <a:gd name="connsiteY5" fmla="*/ 26501 h 372810"/>
                <a:gd name="connsiteX6" fmla="*/ 34254 w 375774"/>
                <a:gd name="connsiteY6" fmla="*/ 78058 h 372810"/>
                <a:gd name="connsiteX7" fmla="*/ 0 w 375774"/>
                <a:gd name="connsiteY7" fmla="*/ 111637 h 372810"/>
                <a:gd name="connsiteX8" fmla="*/ 6444 w 375774"/>
                <a:gd name="connsiteY8" fmla="*/ 107567 h 372810"/>
                <a:gd name="connsiteX9" fmla="*/ 92587 w 375774"/>
                <a:gd name="connsiteY9" fmla="*/ 81450 h 372810"/>
                <a:gd name="connsiteX10" fmla="*/ 220785 w 375774"/>
                <a:gd name="connsiteY10" fmla="*/ 140129 h 372810"/>
                <a:gd name="connsiteX11" fmla="*/ 276744 w 375774"/>
                <a:gd name="connsiteY11" fmla="*/ 209662 h 372810"/>
                <a:gd name="connsiteX12" fmla="*/ 294040 w 375774"/>
                <a:gd name="connsiteY12" fmla="*/ 282587 h 372810"/>
                <a:gd name="connsiteX13" fmla="*/ 294719 w 375774"/>
                <a:gd name="connsiteY13" fmla="*/ 297851 h 372810"/>
                <a:gd name="connsiteX14" fmla="*/ 276065 w 375774"/>
                <a:gd name="connsiteY14" fmla="*/ 372811 h 372810"/>
                <a:gd name="connsiteX15" fmla="*/ 319815 w 375774"/>
                <a:gd name="connsiteY15" fmla="*/ 341606 h 372810"/>
                <a:gd name="connsiteX16" fmla="*/ 375775 w 375774"/>
                <a:gd name="connsiteY16" fmla="*/ 216785 h 37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5774" h="372810">
                  <a:moveTo>
                    <a:pt x="375775" y="216785"/>
                  </a:moveTo>
                  <a:cubicBezTo>
                    <a:pt x="375775" y="211697"/>
                    <a:pt x="375775" y="206609"/>
                    <a:pt x="375435" y="201522"/>
                  </a:cubicBezTo>
                  <a:cubicBezTo>
                    <a:pt x="373740" y="176761"/>
                    <a:pt x="367635" y="152001"/>
                    <a:pt x="358139" y="128597"/>
                  </a:cubicBezTo>
                  <a:cubicBezTo>
                    <a:pt x="347625" y="102818"/>
                    <a:pt x="320833" y="79075"/>
                    <a:pt x="302180" y="59063"/>
                  </a:cubicBezTo>
                  <a:cubicBezTo>
                    <a:pt x="266230" y="20396"/>
                    <a:pt x="227567" y="-3347"/>
                    <a:pt x="173982" y="384"/>
                  </a:cubicBezTo>
                  <a:cubicBezTo>
                    <a:pt x="137694" y="2758"/>
                    <a:pt x="120397" y="8185"/>
                    <a:pt x="87839" y="26501"/>
                  </a:cubicBezTo>
                  <a:cubicBezTo>
                    <a:pt x="64438" y="39730"/>
                    <a:pt x="45446" y="67204"/>
                    <a:pt x="34254" y="78058"/>
                  </a:cubicBezTo>
                  <a:cubicBezTo>
                    <a:pt x="21366" y="90947"/>
                    <a:pt x="9835" y="100105"/>
                    <a:pt x="0" y="111637"/>
                  </a:cubicBezTo>
                  <a:cubicBezTo>
                    <a:pt x="2035" y="110280"/>
                    <a:pt x="4409" y="108924"/>
                    <a:pt x="6444" y="107567"/>
                  </a:cubicBezTo>
                  <a:cubicBezTo>
                    <a:pt x="39002" y="89251"/>
                    <a:pt x="56298" y="83824"/>
                    <a:pt x="92587" y="81450"/>
                  </a:cubicBezTo>
                  <a:cubicBezTo>
                    <a:pt x="146172" y="78058"/>
                    <a:pt x="184835" y="101462"/>
                    <a:pt x="220785" y="140129"/>
                  </a:cubicBezTo>
                  <a:cubicBezTo>
                    <a:pt x="239438" y="160141"/>
                    <a:pt x="266230" y="184223"/>
                    <a:pt x="276744" y="209662"/>
                  </a:cubicBezTo>
                  <a:cubicBezTo>
                    <a:pt x="286579" y="233066"/>
                    <a:pt x="292345" y="257827"/>
                    <a:pt x="294040" y="282587"/>
                  </a:cubicBezTo>
                  <a:cubicBezTo>
                    <a:pt x="294379" y="287675"/>
                    <a:pt x="294719" y="292763"/>
                    <a:pt x="294719" y="297851"/>
                  </a:cubicBezTo>
                  <a:cubicBezTo>
                    <a:pt x="294719" y="324986"/>
                    <a:pt x="287936" y="350085"/>
                    <a:pt x="276065" y="372811"/>
                  </a:cubicBezTo>
                  <a:cubicBezTo>
                    <a:pt x="292005" y="364331"/>
                    <a:pt x="306928" y="353817"/>
                    <a:pt x="319815" y="341606"/>
                  </a:cubicBezTo>
                  <a:cubicBezTo>
                    <a:pt x="354069" y="309722"/>
                    <a:pt x="375435" y="266306"/>
                    <a:pt x="375775" y="216785"/>
                  </a:cubicBezTo>
                </a:path>
              </a:pathLst>
            </a:custGeom>
            <a:solidFill>
              <a:srgbClr val="D5A8D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2" name="Freeform 2556">
              <a:extLst>
                <a:ext uri="{FF2B5EF4-FFF2-40B4-BE49-F238E27FC236}">
                  <a16:creationId xmlns:a16="http://schemas.microsoft.com/office/drawing/2014/main" id="{96CB7D5E-18C0-052C-0F87-9C8EF5E24270}"/>
                </a:ext>
              </a:extLst>
            </p:cNvPr>
            <p:cNvSpPr>
              <a:spLocks/>
            </p:cNvSpPr>
            <p:nvPr/>
          </p:nvSpPr>
          <p:spPr>
            <a:xfrm>
              <a:off x="4923565" y="2271057"/>
              <a:ext cx="125299" cy="137788"/>
            </a:xfrm>
            <a:custGeom>
              <a:avLst/>
              <a:gdLst>
                <a:gd name="connsiteX0" fmla="*/ 59541 w 204745"/>
                <a:gd name="connsiteY0" fmla="*/ 6817 h 231193"/>
                <a:gd name="connsiteX1" fmla="*/ 129744 w 204745"/>
                <a:gd name="connsiteY1" fmla="*/ 3086 h 231193"/>
                <a:gd name="connsiteX2" fmla="*/ 187738 w 204745"/>
                <a:gd name="connsiteY2" fmla="*/ 41414 h 231193"/>
                <a:gd name="connsiteX3" fmla="*/ 204017 w 204745"/>
                <a:gd name="connsiteY3" fmla="*/ 113321 h 231193"/>
                <a:gd name="connsiteX4" fmla="*/ 178581 w 204745"/>
                <a:gd name="connsiteY4" fmla="*/ 183533 h 231193"/>
                <a:gd name="connsiteX5" fmla="*/ 128387 w 204745"/>
                <a:gd name="connsiteY5" fmla="*/ 229323 h 231193"/>
                <a:gd name="connsiteX6" fmla="*/ 62932 w 204745"/>
                <a:gd name="connsiteY6" fmla="*/ 210329 h 231193"/>
                <a:gd name="connsiteX7" fmla="*/ 22913 w 204745"/>
                <a:gd name="connsiteY7" fmla="*/ 152328 h 231193"/>
                <a:gd name="connsiteX8" fmla="*/ 1886 w 204745"/>
                <a:gd name="connsiteY8" fmla="*/ 98058 h 231193"/>
                <a:gd name="connsiteX9" fmla="*/ 10025 w 204745"/>
                <a:gd name="connsiteY9" fmla="*/ 41753 h 231193"/>
                <a:gd name="connsiteX10" fmla="*/ 59541 w 204745"/>
                <a:gd name="connsiteY10" fmla="*/ 6817 h 231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745" h="231193">
                  <a:moveTo>
                    <a:pt x="59541" y="6817"/>
                  </a:moveTo>
                  <a:cubicBezTo>
                    <a:pt x="81924" y="-306"/>
                    <a:pt x="106682" y="-2341"/>
                    <a:pt x="129744" y="3086"/>
                  </a:cubicBezTo>
                  <a:cubicBezTo>
                    <a:pt x="152806" y="8513"/>
                    <a:pt x="174172" y="22080"/>
                    <a:pt x="187738" y="41414"/>
                  </a:cubicBezTo>
                  <a:cubicBezTo>
                    <a:pt x="201982" y="62104"/>
                    <a:pt x="206730" y="88221"/>
                    <a:pt x="204017" y="113321"/>
                  </a:cubicBezTo>
                  <a:cubicBezTo>
                    <a:pt x="201304" y="138082"/>
                    <a:pt x="191130" y="161825"/>
                    <a:pt x="178581" y="183533"/>
                  </a:cubicBezTo>
                  <a:cubicBezTo>
                    <a:pt x="166711" y="203545"/>
                    <a:pt x="150771" y="222878"/>
                    <a:pt x="128387" y="229323"/>
                  </a:cubicBezTo>
                  <a:cubicBezTo>
                    <a:pt x="105665" y="235428"/>
                    <a:pt x="80568" y="225931"/>
                    <a:pt x="62932" y="210329"/>
                  </a:cubicBezTo>
                  <a:cubicBezTo>
                    <a:pt x="45296" y="194726"/>
                    <a:pt x="33426" y="173357"/>
                    <a:pt x="22913" y="152328"/>
                  </a:cubicBezTo>
                  <a:cubicBezTo>
                    <a:pt x="14095" y="135029"/>
                    <a:pt x="5616" y="117392"/>
                    <a:pt x="1886" y="98058"/>
                  </a:cubicBezTo>
                  <a:cubicBezTo>
                    <a:pt x="-1845" y="79063"/>
                    <a:pt x="-488" y="58373"/>
                    <a:pt x="10025" y="41753"/>
                  </a:cubicBezTo>
                  <a:cubicBezTo>
                    <a:pt x="20539" y="23776"/>
                    <a:pt x="39870" y="12922"/>
                    <a:pt x="59541" y="6817"/>
                  </a:cubicBezTo>
                </a:path>
              </a:pathLst>
            </a:custGeom>
            <a:solidFill>
              <a:srgbClr val="8A25BF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3" name="Freeform 2557">
              <a:extLst>
                <a:ext uri="{FF2B5EF4-FFF2-40B4-BE49-F238E27FC236}">
                  <a16:creationId xmlns:a16="http://schemas.microsoft.com/office/drawing/2014/main" id="{EAE44332-0FE3-715B-D415-6B1184157B2B}"/>
                </a:ext>
              </a:extLst>
            </p:cNvPr>
            <p:cNvSpPr>
              <a:spLocks/>
            </p:cNvSpPr>
            <p:nvPr/>
          </p:nvSpPr>
          <p:spPr>
            <a:xfrm>
              <a:off x="4988083" y="2242044"/>
              <a:ext cx="70551" cy="58112"/>
            </a:xfrm>
            <a:custGeom>
              <a:avLst/>
              <a:gdLst>
                <a:gd name="connsiteX0" fmla="*/ 110801 w 115284"/>
                <a:gd name="connsiteY0" fmla="*/ 75850 h 97505"/>
                <a:gd name="connsiteX1" fmla="*/ 65017 w 115284"/>
                <a:gd name="connsiteY1" fmla="*/ 96540 h 97505"/>
                <a:gd name="connsiteX2" fmla="*/ 15162 w 115284"/>
                <a:gd name="connsiteY2" fmla="*/ 62961 h 97505"/>
                <a:gd name="connsiteX3" fmla="*/ 2614 w 115284"/>
                <a:gd name="connsiteY3" fmla="*/ 42609 h 97505"/>
                <a:gd name="connsiteX4" fmla="*/ 1596 w 115284"/>
                <a:gd name="connsiteY4" fmla="*/ 19545 h 97505"/>
                <a:gd name="connsiteX5" fmla="*/ 11771 w 115284"/>
                <a:gd name="connsiteY5" fmla="*/ 8691 h 97505"/>
                <a:gd name="connsiteX6" fmla="*/ 98592 w 115284"/>
                <a:gd name="connsiteY6" fmla="*/ 24293 h 97505"/>
                <a:gd name="connsiteX7" fmla="*/ 114532 w 115284"/>
                <a:gd name="connsiteY7" fmla="*/ 50411 h 97505"/>
                <a:gd name="connsiteX8" fmla="*/ 110801 w 115284"/>
                <a:gd name="connsiteY8" fmla="*/ 75850 h 97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84" h="97505">
                  <a:moveTo>
                    <a:pt x="110801" y="75850"/>
                  </a:moveTo>
                  <a:cubicBezTo>
                    <a:pt x="101644" y="93148"/>
                    <a:pt x="83330" y="100271"/>
                    <a:pt x="65017" y="96540"/>
                  </a:cubicBezTo>
                  <a:cubicBezTo>
                    <a:pt x="46703" y="92809"/>
                    <a:pt x="29406" y="79581"/>
                    <a:pt x="15162" y="62961"/>
                  </a:cubicBezTo>
                  <a:cubicBezTo>
                    <a:pt x="10075" y="56855"/>
                    <a:pt x="5327" y="50411"/>
                    <a:pt x="2614" y="42609"/>
                  </a:cubicBezTo>
                  <a:cubicBezTo>
                    <a:pt x="-100" y="35147"/>
                    <a:pt x="-1117" y="26328"/>
                    <a:pt x="1596" y="19545"/>
                  </a:cubicBezTo>
                  <a:cubicBezTo>
                    <a:pt x="3631" y="14457"/>
                    <a:pt x="7701" y="11404"/>
                    <a:pt x="11771" y="8691"/>
                  </a:cubicBezTo>
                  <a:cubicBezTo>
                    <a:pt x="37207" y="-7251"/>
                    <a:pt x="72817" y="-806"/>
                    <a:pt x="98592" y="24293"/>
                  </a:cubicBezTo>
                  <a:cubicBezTo>
                    <a:pt x="105714" y="31077"/>
                    <a:pt x="112158" y="39896"/>
                    <a:pt x="114532" y="50411"/>
                  </a:cubicBezTo>
                  <a:cubicBezTo>
                    <a:pt x="116567" y="59569"/>
                    <a:pt x="114193" y="68727"/>
                    <a:pt x="110801" y="75850"/>
                  </a:cubicBezTo>
                </a:path>
              </a:pathLst>
            </a:custGeom>
            <a:solidFill>
              <a:srgbClr val="FFFFFF">
                <a:alpha val="61578"/>
              </a:srgbClr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4" name="Freeform 2558">
              <a:extLst>
                <a:ext uri="{FF2B5EF4-FFF2-40B4-BE49-F238E27FC236}">
                  <a16:creationId xmlns:a16="http://schemas.microsoft.com/office/drawing/2014/main" id="{3341DE67-354C-33B8-44CD-E9FF34A64998}"/>
                </a:ext>
              </a:extLst>
            </p:cNvPr>
            <p:cNvSpPr>
              <a:spLocks/>
            </p:cNvSpPr>
            <p:nvPr/>
          </p:nvSpPr>
          <p:spPr>
            <a:xfrm rot="16211995">
              <a:off x="4994579" y="2236050"/>
              <a:ext cx="58011" cy="70783"/>
            </a:xfrm>
            <a:custGeom>
              <a:avLst/>
              <a:gdLst>
                <a:gd name="connsiteX0" fmla="*/ 0 w 97335"/>
                <a:gd name="connsiteY0" fmla="*/ 0 h 115663"/>
                <a:gd name="connsiteX1" fmla="*/ 97336 w 97335"/>
                <a:gd name="connsiteY1" fmla="*/ 0 h 115663"/>
                <a:gd name="connsiteX2" fmla="*/ 97336 w 97335"/>
                <a:gd name="connsiteY2" fmla="*/ 115663 h 115663"/>
                <a:gd name="connsiteX3" fmla="*/ 0 w 97335"/>
                <a:gd name="connsiteY3" fmla="*/ 115663 h 1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335" h="115663">
                  <a:moveTo>
                    <a:pt x="0" y="0"/>
                  </a:moveTo>
                  <a:lnTo>
                    <a:pt x="97336" y="0"/>
                  </a:lnTo>
                  <a:lnTo>
                    <a:pt x="97336" y="115663"/>
                  </a:lnTo>
                  <a:lnTo>
                    <a:pt x="0" y="115663"/>
                  </a:lnTo>
                  <a:close/>
                </a:path>
              </a:pathLst>
            </a:custGeom>
            <a:noFill/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5" name="Freeform 2559">
              <a:extLst>
                <a:ext uri="{FF2B5EF4-FFF2-40B4-BE49-F238E27FC236}">
                  <a16:creationId xmlns:a16="http://schemas.microsoft.com/office/drawing/2014/main" id="{7BCE0FDC-FF65-4A44-C198-CE205937425C}"/>
                </a:ext>
              </a:extLst>
            </p:cNvPr>
            <p:cNvSpPr>
              <a:spLocks/>
            </p:cNvSpPr>
            <p:nvPr/>
          </p:nvSpPr>
          <p:spPr>
            <a:xfrm rot="16211995">
              <a:off x="4994579" y="2236050"/>
              <a:ext cx="58011" cy="70783"/>
            </a:xfrm>
            <a:custGeom>
              <a:avLst/>
              <a:gdLst>
                <a:gd name="connsiteX0" fmla="*/ 0 w 97335"/>
                <a:gd name="connsiteY0" fmla="*/ 0 h 115663"/>
                <a:gd name="connsiteX1" fmla="*/ 97336 w 97335"/>
                <a:gd name="connsiteY1" fmla="*/ 0 h 115663"/>
                <a:gd name="connsiteX2" fmla="*/ 97336 w 97335"/>
                <a:gd name="connsiteY2" fmla="*/ 115663 h 115663"/>
                <a:gd name="connsiteX3" fmla="*/ 0 w 97335"/>
                <a:gd name="connsiteY3" fmla="*/ 115663 h 1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335" h="115663">
                  <a:moveTo>
                    <a:pt x="0" y="0"/>
                  </a:moveTo>
                  <a:lnTo>
                    <a:pt x="97336" y="0"/>
                  </a:lnTo>
                  <a:lnTo>
                    <a:pt x="97336" y="115663"/>
                  </a:lnTo>
                  <a:lnTo>
                    <a:pt x="0" y="115663"/>
                  </a:lnTo>
                  <a:close/>
                </a:path>
              </a:pathLst>
            </a:custGeom>
            <a:noFill/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6" name="Freeform 2560">
              <a:extLst>
                <a:ext uri="{FF2B5EF4-FFF2-40B4-BE49-F238E27FC236}">
                  <a16:creationId xmlns:a16="http://schemas.microsoft.com/office/drawing/2014/main" id="{2B702619-F77B-2B4D-C928-9C5E8BEB3F91}"/>
                </a:ext>
              </a:extLst>
            </p:cNvPr>
            <p:cNvSpPr>
              <a:spLocks/>
            </p:cNvSpPr>
            <p:nvPr/>
          </p:nvSpPr>
          <p:spPr>
            <a:xfrm>
              <a:off x="5010311" y="2249507"/>
              <a:ext cx="29563" cy="26831"/>
            </a:xfrm>
            <a:custGeom>
              <a:avLst/>
              <a:gdLst>
                <a:gd name="connsiteX0" fmla="*/ 30730 w 48308"/>
                <a:gd name="connsiteY0" fmla="*/ 45011 h 45020"/>
                <a:gd name="connsiteX1" fmla="*/ 1224 w 48308"/>
                <a:gd name="connsiteY1" fmla="*/ 23981 h 45020"/>
                <a:gd name="connsiteX2" fmla="*/ 7329 w 48308"/>
                <a:gd name="connsiteY2" fmla="*/ 1934 h 45020"/>
                <a:gd name="connsiteX3" fmla="*/ 20555 w 48308"/>
                <a:gd name="connsiteY3" fmla="*/ 917 h 45020"/>
                <a:gd name="connsiteX4" fmla="*/ 32765 w 48308"/>
                <a:gd name="connsiteY4" fmla="*/ 7361 h 45020"/>
                <a:gd name="connsiteX5" fmla="*/ 45652 w 48308"/>
                <a:gd name="connsiteY5" fmla="*/ 20250 h 45020"/>
                <a:gd name="connsiteX6" fmla="*/ 46331 w 48308"/>
                <a:gd name="connsiteY6" fmla="*/ 37888 h 45020"/>
                <a:gd name="connsiteX7" fmla="*/ 30730 w 48308"/>
                <a:gd name="connsiteY7" fmla="*/ 45011 h 45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08" h="45020">
                  <a:moveTo>
                    <a:pt x="30730" y="45011"/>
                  </a:moveTo>
                  <a:cubicBezTo>
                    <a:pt x="17842" y="45350"/>
                    <a:pt x="5294" y="36192"/>
                    <a:pt x="1224" y="23981"/>
                  </a:cubicBezTo>
                  <a:cubicBezTo>
                    <a:pt x="-1489" y="16180"/>
                    <a:pt x="207" y="6004"/>
                    <a:pt x="7329" y="1934"/>
                  </a:cubicBezTo>
                  <a:cubicBezTo>
                    <a:pt x="11398" y="-440"/>
                    <a:pt x="16147" y="-440"/>
                    <a:pt x="20555" y="917"/>
                  </a:cubicBezTo>
                  <a:cubicBezTo>
                    <a:pt x="24964" y="2273"/>
                    <a:pt x="29034" y="4648"/>
                    <a:pt x="32765" y="7361"/>
                  </a:cubicBezTo>
                  <a:cubicBezTo>
                    <a:pt x="37852" y="10753"/>
                    <a:pt x="42600" y="14823"/>
                    <a:pt x="45652" y="20250"/>
                  </a:cubicBezTo>
                  <a:cubicBezTo>
                    <a:pt x="48705" y="25677"/>
                    <a:pt x="49383" y="32461"/>
                    <a:pt x="46331" y="37888"/>
                  </a:cubicBezTo>
                  <a:cubicBezTo>
                    <a:pt x="42939" y="42637"/>
                    <a:pt x="36495" y="45011"/>
                    <a:pt x="30730" y="45011"/>
                  </a:cubicBezTo>
                </a:path>
              </a:pathLst>
            </a:custGeom>
            <a:solidFill>
              <a:srgbClr val="FFFFFF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0756115-329B-2A90-797B-3EAEE052028B}"/>
              </a:ext>
            </a:extLst>
          </p:cNvPr>
          <p:cNvGrpSpPr>
            <a:grpSpLocks noChangeAspect="1"/>
          </p:cNvGrpSpPr>
          <p:nvPr/>
        </p:nvGrpSpPr>
        <p:grpSpPr>
          <a:xfrm>
            <a:off x="8517046" y="3811871"/>
            <a:ext cx="248090" cy="235107"/>
            <a:chOff x="4862635" y="2217076"/>
            <a:chExt cx="250124" cy="238380"/>
          </a:xfrm>
        </p:grpSpPr>
        <p:sp>
          <p:nvSpPr>
            <p:cNvPr id="271" name="Freeform 2552">
              <a:extLst>
                <a:ext uri="{FF2B5EF4-FFF2-40B4-BE49-F238E27FC236}">
                  <a16:creationId xmlns:a16="http://schemas.microsoft.com/office/drawing/2014/main" id="{51FA824D-105E-2340-017A-77857F73DD81}"/>
                </a:ext>
              </a:extLst>
            </p:cNvPr>
            <p:cNvSpPr>
              <a:spLocks/>
            </p:cNvSpPr>
            <p:nvPr/>
          </p:nvSpPr>
          <p:spPr>
            <a:xfrm>
              <a:off x="4862635" y="2217076"/>
              <a:ext cx="250124" cy="238380"/>
            </a:xfrm>
            <a:custGeom>
              <a:avLst/>
              <a:gdLst>
                <a:gd name="connsiteX0" fmla="*/ 40063 w 408715"/>
                <a:gd name="connsiteY0" fmla="*/ 327699 h 399974"/>
                <a:gd name="connsiteX1" fmla="*/ 111284 w 408715"/>
                <a:gd name="connsiteY1" fmla="*/ 369758 h 399974"/>
                <a:gd name="connsiteX2" fmla="*/ 204210 w 408715"/>
                <a:gd name="connsiteY2" fmla="*/ 399946 h 399974"/>
                <a:gd name="connsiteX3" fmla="*/ 352417 w 408715"/>
                <a:gd name="connsiteY3" fmla="*/ 341606 h 399974"/>
                <a:gd name="connsiteX4" fmla="*/ 408715 w 408715"/>
                <a:gd name="connsiteY4" fmla="*/ 216785 h 399974"/>
                <a:gd name="connsiteX5" fmla="*/ 408037 w 408715"/>
                <a:gd name="connsiteY5" fmla="*/ 201522 h 399974"/>
                <a:gd name="connsiteX6" fmla="*/ 390741 w 408715"/>
                <a:gd name="connsiteY6" fmla="*/ 128597 h 399974"/>
                <a:gd name="connsiteX7" fmla="*/ 334781 w 408715"/>
                <a:gd name="connsiteY7" fmla="*/ 59063 h 399974"/>
                <a:gd name="connsiteX8" fmla="*/ 206584 w 408715"/>
                <a:gd name="connsiteY8" fmla="*/ 384 h 399974"/>
                <a:gd name="connsiteX9" fmla="*/ 120441 w 408715"/>
                <a:gd name="connsiteY9" fmla="*/ 26501 h 399974"/>
                <a:gd name="connsiteX10" fmla="*/ 66856 w 408715"/>
                <a:gd name="connsiteY10" fmla="*/ 78058 h 399974"/>
                <a:gd name="connsiteX11" fmla="*/ 18358 w 408715"/>
                <a:gd name="connsiteY11" fmla="*/ 133684 h 399974"/>
                <a:gd name="connsiteX12" fmla="*/ 383 w 408715"/>
                <a:gd name="connsiteY12" fmla="*/ 203557 h 399974"/>
                <a:gd name="connsiteX13" fmla="*/ 40063 w 408715"/>
                <a:gd name="connsiteY13" fmla="*/ 327699 h 39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8715" h="399974">
                  <a:moveTo>
                    <a:pt x="40063" y="327699"/>
                  </a:moveTo>
                  <a:cubicBezTo>
                    <a:pt x="51594" y="339231"/>
                    <a:pt x="97379" y="361618"/>
                    <a:pt x="111284" y="369758"/>
                  </a:cubicBezTo>
                  <a:cubicBezTo>
                    <a:pt x="144181" y="389092"/>
                    <a:pt x="165547" y="400624"/>
                    <a:pt x="204210" y="399946"/>
                  </a:cubicBezTo>
                  <a:cubicBezTo>
                    <a:pt x="261187" y="398928"/>
                    <a:pt x="314433" y="376881"/>
                    <a:pt x="352417" y="341606"/>
                  </a:cubicBezTo>
                  <a:cubicBezTo>
                    <a:pt x="386671" y="309383"/>
                    <a:pt x="408376" y="265967"/>
                    <a:pt x="408715" y="216785"/>
                  </a:cubicBezTo>
                  <a:cubicBezTo>
                    <a:pt x="408715" y="211697"/>
                    <a:pt x="408715" y="206609"/>
                    <a:pt x="408037" y="201522"/>
                  </a:cubicBezTo>
                  <a:cubicBezTo>
                    <a:pt x="406341" y="176761"/>
                    <a:pt x="400237" y="152001"/>
                    <a:pt x="390741" y="128597"/>
                  </a:cubicBezTo>
                  <a:cubicBezTo>
                    <a:pt x="380227" y="102818"/>
                    <a:pt x="353435" y="79075"/>
                    <a:pt x="334781" y="59063"/>
                  </a:cubicBezTo>
                  <a:cubicBezTo>
                    <a:pt x="298832" y="20396"/>
                    <a:pt x="260169" y="-3347"/>
                    <a:pt x="206584" y="384"/>
                  </a:cubicBezTo>
                  <a:cubicBezTo>
                    <a:pt x="170295" y="2758"/>
                    <a:pt x="152999" y="8185"/>
                    <a:pt x="120441" y="26501"/>
                  </a:cubicBezTo>
                  <a:cubicBezTo>
                    <a:pt x="97040" y="39730"/>
                    <a:pt x="78047" y="67204"/>
                    <a:pt x="66856" y="78058"/>
                  </a:cubicBezTo>
                  <a:cubicBezTo>
                    <a:pt x="46846" y="97731"/>
                    <a:pt x="30228" y="109263"/>
                    <a:pt x="18358" y="133684"/>
                  </a:cubicBezTo>
                  <a:cubicBezTo>
                    <a:pt x="7844" y="156071"/>
                    <a:pt x="1400" y="179814"/>
                    <a:pt x="383" y="203557"/>
                  </a:cubicBezTo>
                  <a:cubicBezTo>
                    <a:pt x="-1652" y="255113"/>
                    <a:pt x="3435" y="291745"/>
                    <a:pt x="40063" y="327699"/>
                  </a:cubicBezTo>
                </a:path>
              </a:pathLst>
            </a:custGeom>
            <a:solidFill>
              <a:srgbClr val="C07ECC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2" name="Freeform 2553">
              <a:extLst>
                <a:ext uri="{FF2B5EF4-FFF2-40B4-BE49-F238E27FC236}">
                  <a16:creationId xmlns:a16="http://schemas.microsoft.com/office/drawing/2014/main" id="{CC299E1D-F7CF-FDB8-0015-5E98DBAECD9A}"/>
                </a:ext>
              </a:extLst>
            </p:cNvPr>
            <p:cNvSpPr>
              <a:spLocks/>
            </p:cNvSpPr>
            <p:nvPr/>
          </p:nvSpPr>
          <p:spPr>
            <a:xfrm>
              <a:off x="4871608" y="2217098"/>
              <a:ext cx="232642" cy="221984"/>
            </a:xfrm>
            <a:custGeom>
              <a:avLst/>
              <a:gdLst>
                <a:gd name="connsiteX0" fmla="*/ 36932 w 380148"/>
                <a:gd name="connsiteY0" fmla="*/ 304937 h 372464"/>
                <a:gd name="connsiteX1" fmla="*/ 103404 w 380148"/>
                <a:gd name="connsiteY1" fmla="*/ 344282 h 372464"/>
                <a:gd name="connsiteX2" fmla="*/ 189887 w 380148"/>
                <a:gd name="connsiteY2" fmla="*/ 372435 h 372464"/>
                <a:gd name="connsiteX3" fmla="*/ 327920 w 380148"/>
                <a:gd name="connsiteY3" fmla="*/ 317826 h 372464"/>
                <a:gd name="connsiteX4" fmla="*/ 380148 w 380148"/>
                <a:gd name="connsiteY4" fmla="*/ 201824 h 372464"/>
                <a:gd name="connsiteX5" fmla="*/ 379809 w 380148"/>
                <a:gd name="connsiteY5" fmla="*/ 187578 h 372464"/>
                <a:gd name="connsiteX6" fmla="*/ 363530 w 380148"/>
                <a:gd name="connsiteY6" fmla="*/ 119741 h 372464"/>
                <a:gd name="connsiteX7" fmla="*/ 311641 w 380148"/>
                <a:gd name="connsiteY7" fmla="*/ 54956 h 372464"/>
                <a:gd name="connsiteX8" fmla="*/ 192261 w 380148"/>
                <a:gd name="connsiteY8" fmla="*/ 347 h 372464"/>
                <a:gd name="connsiteX9" fmla="*/ 112222 w 380148"/>
                <a:gd name="connsiteY9" fmla="*/ 24769 h 372464"/>
                <a:gd name="connsiteX10" fmla="*/ 62368 w 380148"/>
                <a:gd name="connsiteY10" fmla="*/ 72594 h 372464"/>
                <a:gd name="connsiteX11" fmla="*/ 17261 w 380148"/>
                <a:gd name="connsiteY11" fmla="*/ 124489 h 372464"/>
                <a:gd name="connsiteX12" fmla="*/ 643 w 380148"/>
                <a:gd name="connsiteY12" fmla="*/ 189613 h 372464"/>
                <a:gd name="connsiteX13" fmla="*/ 36932 w 380148"/>
                <a:gd name="connsiteY13" fmla="*/ 304937 h 37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0148" h="372464">
                  <a:moveTo>
                    <a:pt x="36932" y="304937"/>
                  </a:moveTo>
                  <a:cubicBezTo>
                    <a:pt x="47784" y="315451"/>
                    <a:pt x="90517" y="336481"/>
                    <a:pt x="103404" y="344282"/>
                  </a:cubicBezTo>
                  <a:cubicBezTo>
                    <a:pt x="133928" y="362259"/>
                    <a:pt x="153937" y="373113"/>
                    <a:pt x="189887" y="372435"/>
                  </a:cubicBezTo>
                  <a:cubicBezTo>
                    <a:pt x="242794" y="371417"/>
                    <a:pt x="292648" y="351066"/>
                    <a:pt x="327920" y="317826"/>
                  </a:cubicBezTo>
                  <a:cubicBezTo>
                    <a:pt x="359799" y="287977"/>
                    <a:pt x="380148" y="247275"/>
                    <a:pt x="380148" y="201824"/>
                  </a:cubicBezTo>
                  <a:cubicBezTo>
                    <a:pt x="380148" y="197075"/>
                    <a:pt x="380148" y="192327"/>
                    <a:pt x="379809" y="187578"/>
                  </a:cubicBezTo>
                  <a:cubicBezTo>
                    <a:pt x="378113" y="164513"/>
                    <a:pt x="372687" y="141449"/>
                    <a:pt x="363530" y="119741"/>
                  </a:cubicBezTo>
                  <a:cubicBezTo>
                    <a:pt x="353695" y="95998"/>
                    <a:pt x="328937" y="73611"/>
                    <a:pt x="311641" y="54956"/>
                  </a:cubicBezTo>
                  <a:cubicBezTo>
                    <a:pt x="278065" y="18663"/>
                    <a:pt x="242115" y="-3045"/>
                    <a:pt x="192261" y="347"/>
                  </a:cubicBezTo>
                  <a:cubicBezTo>
                    <a:pt x="158346" y="2382"/>
                    <a:pt x="142406" y="7809"/>
                    <a:pt x="112222" y="24769"/>
                  </a:cubicBezTo>
                  <a:cubicBezTo>
                    <a:pt x="90517" y="36979"/>
                    <a:pt x="72881" y="62418"/>
                    <a:pt x="62368" y="72594"/>
                  </a:cubicBezTo>
                  <a:cubicBezTo>
                    <a:pt x="43715" y="90910"/>
                    <a:pt x="28114" y="101425"/>
                    <a:pt x="17261" y="124489"/>
                  </a:cubicBezTo>
                  <a:cubicBezTo>
                    <a:pt x="7426" y="145180"/>
                    <a:pt x="1321" y="167227"/>
                    <a:pt x="643" y="189613"/>
                  </a:cubicBezTo>
                  <a:cubicBezTo>
                    <a:pt x="-2070" y="237099"/>
                    <a:pt x="2678" y="271357"/>
                    <a:pt x="36932" y="304937"/>
                  </a:cubicBezTo>
                </a:path>
              </a:pathLst>
            </a:custGeom>
            <a:solidFill>
              <a:srgbClr val="CA92D4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3" name="Freeform 2555">
              <a:extLst>
                <a:ext uri="{FF2B5EF4-FFF2-40B4-BE49-F238E27FC236}">
                  <a16:creationId xmlns:a16="http://schemas.microsoft.com/office/drawing/2014/main" id="{1A457904-7C96-86E2-8A99-EAEB866904DC}"/>
                </a:ext>
              </a:extLst>
            </p:cNvPr>
            <p:cNvSpPr>
              <a:spLocks/>
            </p:cNvSpPr>
            <p:nvPr/>
          </p:nvSpPr>
          <p:spPr>
            <a:xfrm>
              <a:off x="4882794" y="2217076"/>
              <a:ext cx="229965" cy="222191"/>
            </a:xfrm>
            <a:custGeom>
              <a:avLst/>
              <a:gdLst>
                <a:gd name="connsiteX0" fmla="*/ 375775 w 375774"/>
                <a:gd name="connsiteY0" fmla="*/ 216785 h 372810"/>
                <a:gd name="connsiteX1" fmla="*/ 375435 w 375774"/>
                <a:gd name="connsiteY1" fmla="*/ 201522 h 372810"/>
                <a:gd name="connsiteX2" fmla="*/ 358139 w 375774"/>
                <a:gd name="connsiteY2" fmla="*/ 128597 h 372810"/>
                <a:gd name="connsiteX3" fmla="*/ 302180 w 375774"/>
                <a:gd name="connsiteY3" fmla="*/ 59063 h 372810"/>
                <a:gd name="connsiteX4" fmla="*/ 173982 w 375774"/>
                <a:gd name="connsiteY4" fmla="*/ 384 h 372810"/>
                <a:gd name="connsiteX5" fmla="*/ 87839 w 375774"/>
                <a:gd name="connsiteY5" fmla="*/ 26501 h 372810"/>
                <a:gd name="connsiteX6" fmla="*/ 34254 w 375774"/>
                <a:gd name="connsiteY6" fmla="*/ 78058 h 372810"/>
                <a:gd name="connsiteX7" fmla="*/ 0 w 375774"/>
                <a:gd name="connsiteY7" fmla="*/ 111637 h 372810"/>
                <a:gd name="connsiteX8" fmla="*/ 6444 w 375774"/>
                <a:gd name="connsiteY8" fmla="*/ 107567 h 372810"/>
                <a:gd name="connsiteX9" fmla="*/ 92587 w 375774"/>
                <a:gd name="connsiteY9" fmla="*/ 81450 h 372810"/>
                <a:gd name="connsiteX10" fmla="*/ 220785 w 375774"/>
                <a:gd name="connsiteY10" fmla="*/ 140129 h 372810"/>
                <a:gd name="connsiteX11" fmla="*/ 276744 w 375774"/>
                <a:gd name="connsiteY11" fmla="*/ 209662 h 372810"/>
                <a:gd name="connsiteX12" fmla="*/ 294040 w 375774"/>
                <a:gd name="connsiteY12" fmla="*/ 282587 h 372810"/>
                <a:gd name="connsiteX13" fmla="*/ 294719 w 375774"/>
                <a:gd name="connsiteY13" fmla="*/ 297851 h 372810"/>
                <a:gd name="connsiteX14" fmla="*/ 276065 w 375774"/>
                <a:gd name="connsiteY14" fmla="*/ 372811 h 372810"/>
                <a:gd name="connsiteX15" fmla="*/ 319815 w 375774"/>
                <a:gd name="connsiteY15" fmla="*/ 341606 h 372810"/>
                <a:gd name="connsiteX16" fmla="*/ 375775 w 375774"/>
                <a:gd name="connsiteY16" fmla="*/ 216785 h 37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5774" h="372810">
                  <a:moveTo>
                    <a:pt x="375775" y="216785"/>
                  </a:moveTo>
                  <a:cubicBezTo>
                    <a:pt x="375775" y="211697"/>
                    <a:pt x="375775" y="206609"/>
                    <a:pt x="375435" y="201522"/>
                  </a:cubicBezTo>
                  <a:cubicBezTo>
                    <a:pt x="373740" y="176761"/>
                    <a:pt x="367635" y="152001"/>
                    <a:pt x="358139" y="128597"/>
                  </a:cubicBezTo>
                  <a:cubicBezTo>
                    <a:pt x="347625" y="102818"/>
                    <a:pt x="320833" y="79075"/>
                    <a:pt x="302180" y="59063"/>
                  </a:cubicBezTo>
                  <a:cubicBezTo>
                    <a:pt x="266230" y="20396"/>
                    <a:pt x="227567" y="-3347"/>
                    <a:pt x="173982" y="384"/>
                  </a:cubicBezTo>
                  <a:cubicBezTo>
                    <a:pt x="137694" y="2758"/>
                    <a:pt x="120397" y="8185"/>
                    <a:pt x="87839" y="26501"/>
                  </a:cubicBezTo>
                  <a:cubicBezTo>
                    <a:pt x="64438" y="39730"/>
                    <a:pt x="45446" y="67204"/>
                    <a:pt x="34254" y="78058"/>
                  </a:cubicBezTo>
                  <a:cubicBezTo>
                    <a:pt x="21366" y="90947"/>
                    <a:pt x="9835" y="100105"/>
                    <a:pt x="0" y="111637"/>
                  </a:cubicBezTo>
                  <a:cubicBezTo>
                    <a:pt x="2035" y="110280"/>
                    <a:pt x="4409" y="108924"/>
                    <a:pt x="6444" y="107567"/>
                  </a:cubicBezTo>
                  <a:cubicBezTo>
                    <a:pt x="39002" y="89251"/>
                    <a:pt x="56298" y="83824"/>
                    <a:pt x="92587" y="81450"/>
                  </a:cubicBezTo>
                  <a:cubicBezTo>
                    <a:pt x="146172" y="78058"/>
                    <a:pt x="184835" y="101462"/>
                    <a:pt x="220785" y="140129"/>
                  </a:cubicBezTo>
                  <a:cubicBezTo>
                    <a:pt x="239438" y="160141"/>
                    <a:pt x="266230" y="184223"/>
                    <a:pt x="276744" y="209662"/>
                  </a:cubicBezTo>
                  <a:cubicBezTo>
                    <a:pt x="286579" y="233066"/>
                    <a:pt x="292345" y="257827"/>
                    <a:pt x="294040" y="282587"/>
                  </a:cubicBezTo>
                  <a:cubicBezTo>
                    <a:pt x="294379" y="287675"/>
                    <a:pt x="294719" y="292763"/>
                    <a:pt x="294719" y="297851"/>
                  </a:cubicBezTo>
                  <a:cubicBezTo>
                    <a:pt x="294719" y="324986"/>
                    <a:pt x="287936" y="350085"/>
                    <a:pt x="276065" y="372811"/>
                  </a:cubicBezTo>
                  <a:cubicBezTo>
                    <a:pt x="292005" y="364331"/>
                    <a:pt x="306928" y="353817"/>
                    <a:pt x="319815" y="341606"/>
                  </a:cubicBezTo>
                  <a:cubicBezTo>
                    <a:pt x="354069" y="309722"/>
                    <a:pt x="375435" y="266306"/>
                    <a:pt x="375775" y="216785"/>
                  </a:cubicBezTo>
                </a:path>
              </a:pathLst>
            </a:custGeom>
            <a:solidFill>
              <a:srgbClr val="D5A8D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4" name="Freeform 2556">
              <a:extLst>
                <a:ext uri="{FF2B5EF4-FFF2-40B4-BE49-F238E27FC236}">
                  <a16:creationId xmlns:a16="http://schemas.microsoft.com/office/drawing/2014/main" id="{732F1159-2901-28A4-3E7A-7B23D18495FE}"/>
                </a:ext>
              </a:extLst>
            </p:cNvPr>
            <p:cNvSpPr>
              <a:spLocks/>
            </p:cNvSpPr>
            <p:nvPr/>
          </p:nvSpPr>
          <p:spPr>
            <a:xfrm>
              <a:off x="4923565" y="2271057"/>
              <a:ext cx="125299" cy="137788"/>
            </a:xfrm>
            <a:custGeom>
              <a:avLst/>
              <a:gdLst>
                <a:gd name="connsiteX0" fmla="*/ 59541 w 204745"/>
                <a:gd name="connsiteY0" fmla="*/ 6817 h 231193"/>
                <a:gd name="connsiteX1" fmla="*/ 129744 w 204745"/>
                <a:gd name="connsiteY1" fmla="*/ 3086 h 231193"/>
                <a:gd name="connsiteX2" fmla="*/ 187738 w 204745"/>
                <a:gd name="connsiteY2" fmla="*/ 41414 h 231193"/>
                <a:gd name="connsiteX3" fmla="*/ 204017 w 204745"/>
                <a:gd name="connsiteY3" fmla="*/ 113321 h 231193"/>
                <a:gd name="connsiteX4" fmla="*/ 178581 w 204745"/>
                <a:gd name="connsiteY4" fmla="*/ 183533 h 231193"/>
                <a:gd name="connsiteX5" fmla="*/ 128387 w 204745"/>
                <a:gd name="connsiteY5" fmla="*/ 229323 h 231193"/>
                <a:gd name="connsiteX6" fmla="*/ 62932 w 204745"/>
                <a:gd name="connsiteY6" fmla="*/ 210329 h 231193"/>
                <a:gd name="connsiteX7" fmla="*/ 22913 w 204745"/>
                <a:gd name="connsiteY7" fmla="*/ 152328 h 231193"/>
                <a:gd name="connsiteX8" fmla="*/ 1886 w 204745"/>
                <a:gd name="connsiteY8" fmla="*/ 98058 h 231193"/>
                <a:gd name="connsiteX9" fmla="*/ 10025 w 204745"/>
                <a:gd name="connsiteY9" fmla="*/ 41753 h 231193"/>
                <a:gd name="connsiteX10" fmla="*/ 59541 w 204745"/>
                <a:gd name="connsiteY10" fmla="*/ 6817 h 231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745" h="231193">
                  <a:moveTo>
                    <a:pt x="59541" y="6817"/>
                  </a:moveTo>
                  <a:cubicBezTo>
                    <a:pt x="81924" y="-306"/>
                    <a:pt x="106682" y="-2341"/>
                    <a:pt x="129744" y="3086"/>
                  </a:cubicBezTo>
                  <a:cubicBezTo>
                    <a:pt x="152806" y="8513"/>
                    <a:pt x="174172" y="22080"/>
                    <a:pt x="187738" y="41414"/>
                  </a:cubicBezTo>
                  <a:cubicBezTo>
                    <a:pt x="201982" y="62104"/>
                    <a:pt x="206730" y="88221"/>
                    <a:pt x="204017" y="113321"/>
                  </a:cubicBezTo>
                  <a:cubicBezTo>
                    <a:pt x="201304" y="138082"/>
                    <a:pt x="191130" y="161825"/>
                    <a:pt x="178581" y="183533"/>
                  </a:cubicBezTo>
                  <a:cubicBezTo>
                    <a:pt x="166711" y="203545"/>
                    <a:pt x="150771" y="222878"/>
                    <a:pt x="128387" y="229323"/>
                  </a:cubicBezTo>
                  <a:cubicBezTo>
                    <a:pt x="105665" y="235428"/>
                    <a:pt x="80568" y="225931"/>
                    <a:pt x="62932" y="210329"/>
                  </a:cubicBezTo>
                  <a:cubicBezTo>
                    <a:pt x="45296" y="194726"/>
                    <a:pt x="33426" y="173357"/>
                    <a:pt x="22913" y="152328"/>
                  </a:cubicBezTo>
                  <a:cubicBezTo>
                    <a:pt x="14095" y="135029"/>
                    <a:pt x="5616" y="117392"/>
                    <a:pt x="1886" y="98058"/>
                  </a:cubicBezTo>
                  <a:cubicBezTo>
                    <a:pt x="-1845" y="79063"/>
                    <a:pt x="-488" y="58373"/>
                    <a:pt x="10025" y="41753"/>
                  </a:cubicBezTo>
                  <a:cubicBezTo>
                    <a:pt x="20539" y="23776"/>
                    <a:pt x="39870" y="12922"/>
                    <a:pt x="59541" y="6817"/>
                  </a:cubicBezTo>
                </a:path>
              </a:pathLst>
            </a:custGeom>
            <a:solidFill>
              <a:srgbClr val="8A25BF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5" name="Freeform 2557">
              <a:extLst>
                <a:ext uri="{FF2B5EF4-FFF2-40B4-BE49-F238E27FC236}">
                  <a16:creationId xmlns:a16="http://schemas.microsoft.com/office/drawing/2014/main" id="{F0A1D3E6-8F36-FFD9-C2EF-25EA6F868952}"/>
                </a:ext>
              </a:extLst>
            </p:cNvPr>
            <p:cNvSpPr>
              <a:spLocks/>
            </p:cNvSpPr>
            <p:nvPr/>
          </p:nvSpPr>
          <p:spPr>
            <a:xfrm>
              <a:off x="4988083" y="2242044"/>
              <a:ext cx="70551" cy="58112"/>
            </a:xfrm>
            <a:custGeom>
              <a:avLst/>
              <a:gdLst>
                <a:gd name="connsiteX0" fmla="*/ 110801 w 115284"/>
                <a:gd name="connsiteY0" fmla="*/ 75850 h 97505"/>
                <a:gd name="connsiteX1" fmla="*/ 65017 w 115284"/>
                <a:gd name="connsiteY1" fmla="*/ 96540 h 97505"/>
                <a:gd name="connsiteX2" fmla="*/ 15162 w 115284"/>
                <a:gd name="connsiteY2" fmla="*/ 62961 h 97505"/>
                <a:gd name="connsiteX3" fmla="*/ 2614 w 115284"/>
                <a:gd name="connsiteY3" fmla="*/ 42609 h 97505"/>
                <a:gd name="connsiteX4" fmla="*/ 1596 w 115284"/>
                <a:gd name="connsiteY4" fmla="*/ 19545 h 97505"/>
                <a:gd name="connsiteX5" fmla="*/ 11771 w 115284"/>
                <a:gd name="connsiteY5" fmla="*/ 8691 h 97505"/>
                <a:gd name="connsiteX6" fmla="*/ 98592 w 115284"/>
                <a:gd name="connsiteY6" fmla="*/ 24293 h 97505"/>
                <a:gd name="connsiteX7" fmla="*/ 114532 w 115284"/>
                <a:gd name="connsiteY7" fmla="*/ 50411 h 97505"/>
                <a:gd name="connsiteX8" fmla="*/ 110801 w 115284"/>
                <a:gd name="connsiteY8" fmla="*/ 75850 h 97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84" h="97505">
                  <a:moveTo>
                    <a:pt x="110801" y="75850"/>
                  </a:moveTo>
                  <a:cubicBezTo>
                    <a:pt x="101644" y="93148"/>
                    <a:pt x="83330" y="100271"/>
                    <a:pt x="65017" y="96540"/>
                  </a:cubicBezTo>
                  <a:cubicBezTo>
                    <a:pt x="46703" y="92809"/>
                    <a:pt x="29406" y="79581"/>
                    <a:pt x="15162" y="62961"/>
                  </a:cubicBezTo>
                  <a:cubicBezTo>
                    <a:pt x="10075" y="56855"/>
                    <a:pt x="5327" y="50411"/>
                    <a:pt x="2614" y="42609"/>
                  </a:cubicBezTo>
                  <a:cubicBezTo>
                    <a:pt x="-100" y="35147"/>
                    <a:pt x="-1117" y="26328"/>
                    <a:pt x="1596" y="19545"/>
                  </a:cubicBezTo>
                  <a:cubicBezTo>
                    <a:pt x="3631" y="14457"/>
                    <a:pt x="7701" y="11404"/>
                    <a:pt x="11771" y="8691"/>
                  </a:cubicBezTo>
                  <a:cubicBezTo>
                    <a:pt x="37207" y="-7251"/>
                    <a:pt x="72817" y="-806"/>
                    <a:pt x="98592" y="24293"/>
                  </a:cubicBezTo>
                  <a:cubicBezTo>
                    <a:pt x="105714" y="31077"/>
                    <a:pt x="112158" y="39896"/>
                    <a:pt x="114532" y="50411"/>
                  </a:cubicBezTo>
                  <a:cubicBezTo>
                    <a:pt x="116567" y="59569"/>
                    <a:pt x="114193" y="68727"/>
                    <a:pt x="110801" y="75850"/>
                  </a:cubicBezTo>
                </a:path>
              </a:pathLst>
            </a:custGeom>
            <a:solidFill>
              <a:srgbClr val="FFFFFF">
                <a:alpha val="61578"/>
              </a:srgbClr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6" name="Freeform 2558">
              <a:extLst>
                <a:ext uri="{FF2B5EF4-FFF2-40B4-BE49-F238E27FC236}">
                  <a16:creationId xmlns:a16="http://schemas.microsoft.com/office/drawing/2014/main" id="{6E3EC0FF-AFCB-C13C-4E1D-A0B2E26C1DA2}"/>
                </a:ext>
              </a:extLst>
            </p:cNvPr>
            <p:cNvSpPr>
              <a:spLocks/>
            </p:cNvSpPr>
            <p:nvPr/>
          </p:nvSpPr>
          <p:spPr>
            <a:xfrm rot="16211995">
              <a:off x="4994579" y="2236050"/>
              <a:ext cx="58011" cy="70783"/>
            </a:xfrm>
            <a:custGeom>
              <a:avLst/>
              <a:gdLst>
                <a:gd name="connsiteX0" fmla="*/ 0 w 97335"/>
                <a:gd name="connsiteY0" fmla="*/ 0 h 115663"/>
                <a:gd name="connsiteX1" fmla="*/ 97336 w 97335"/>
                <a:gd name="connsiteY1" fmla="*/ 0 h 115663"/>
                <a:gd name="connsiteX2" fmla="*/ 97336 w 97335"/>
                <a:gd name="connsiteY2" fmla="*/ 115663 h 115663"/>
                <a:gd name="connsiteX3" fmla="*/ 0 w 97335"/>
                <a:gd name="connsiteY3" fmla="*/ 115663 h 1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335" h="115663">
                  <a:moveTo>
                    <a:pt x="0" y="0"/>
                  </a:moveTo>
                  <a:lnTo>
                    <a:pt x="97336" y="0"/>
                  </a:lnTo>
                  <a:lnTo>
                    <a:pt x="97336" y="115663"/>
                  </a:lnTo>
                  <a:lnTo>
                    <a:pt x="0" y="115663"/>
                  </a:lnTo>
                  <a:close/>
                </a:path>
              </a:pathLst>
            </a:custGeom>
            <a:noFill/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7" name="Freeform 2559">
              <a:extLst>
                <a:ext uri="{FF2B5EF4-FFF2-40B4-BE49-F238E27FC236}">
                  <a16:creationId xmlns:a16="http://schemas.microsoft.com/office/drawing/2014/main" id="{C4D1B3A2-0F19-BFDB-A95C-749C8440070F}"/>
                </a:ext>
              </a:extLst>
            </p:cNvPr>
            <p:cNvSpPr>
              <a:spLocks/>
            </p:cNvSpPr>
            <p:nvPr/>
          </p:nvSpPr>
          <p:spPr>
            <a:xfrm rot="16211995">
              <a:off x="4994579" y="2236050"/>
              <a:ext cx="58011" cy="70783"/>
            </a:xfrm>
            <a:custGeom>
              <a:avLst/>
              <a:gdLst>
                <a:gd name="connsiteX0" fmla="*/ 0 w 97335"/>
                <a:gd name="connsiteY0" fmla="*/ 0 h 115663"/>
                <a:gd name="connsiteX1" fmla="*/ 97336 w 97335"/>
                <a:gd name="connsiteY1" fmla="*/ 0 h 115663"/>
                <a:gd name="connsiteX2" fmla="*/ 97336 w 97335"/>
                <a:gd name="connsiteY2" fmla="*/ 115663 h 115663"/>
                <a:gd name="connsiteX3" fmla="*/ 0 w 97335"/>
                <a:gd name="connsiteY3" fmla="*/ 115663 h 1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335" h="115663">
                  <a:moveTo>
                    <a:pt x="0" y="0"/>
                  </a:moveTo>
                  <a:lnTo>
                    <a:pt x="97336" y="0"/>
                  </a:lnTo>
                  <a:lnTo>
                    <a:pt x="97336" y="115663"/>
                  </a:lnTo>
                  <a:lnTo>
                    <a:pt x="0" y="115663"/>
                  </a:lnTo>
                  <a:close/>
                </a:path>
              </a:pathLst>
            </a:custGeom>
            <a:noFill/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8" name="Freeform 2560">
              <a:extLst>
                <a:ext uri="{FF2B5EF4-FFF2-40B4-BE49-F238E27FC236}">
                  <a16:creationId xmlns:a16="http://schemas.microsoft.com/office/drawing/2014/main" id="{8D462366-97EB-291C-4DB1-F64B300C0E47}"/>
                </a:ext>
              </a:extLst>
            </p:cNvPr>
            <p:cNvSpPr>
              <a:spLocks/>
            </p:cNvSpPr>
            <p:nvPr/>
          </p:nvSpPr>
          <p:spPr>
            <a:xfrm>
              <a:off x="5010311" y="2249507"/>
              <a:ext cx="29563" cy="26831"/>
            </a:xfrm>
            <a:custGeom>
              <a:avLst/>
              <a:gdLst>
                <a:gd name="connsiteX0" fmla="*/ 30730 w 48308"/>
                <a:gd name="connsiteY0" fmla="*/ 45011 h 45020"/>
                <a:gd name="connsiteX1" fmla="*/ 1224 w 48308"/>
                <a:gd name="connsiteY1" fmla="*/ 23981 h 45020"/>
                <a:gd name="connsiteX2" fmla="*/ 7329 w 48308"/>
                <a:gd name="connsiteY2" fmla="*/ 1934 h 45020"/>
                <a:gd name="connsiteX3" fmla="*/ 20555 w 48308"/>
                <a:gd name="connsiteY3" fmla="*/ 917 h 45020"/>
                <a:gd name="connsiteX4" fmla="*/ 32765 w 48308"/>
                <a:gd name="connsiteY4" fmla="*/ 7361 h 45020"/>
                <a:gd name="connsiteX5" fmla="*/ 45652 w 48308"/>
                <a:gd name="connsiteY5" fmla="*/ 20250 h 45020"/>
                <a:gd name="connsiteX6" fmla="*/ 46331 w 48308"/>
                <a:gd name="connsiteY6" fmla="*/ 37888 h 45020"/>
                <a:gd name="connsiteX7" fmla="*/ 30730 w 48308"/>
                <a:gd name="connsiteY7" fmla="*/ 45011 h 45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08" h="45020">
                  <a:moveTo>
                    <a:pt x="30730" y="45011"/>
                  </a:moveTo>
                  <a:cubicBezTo>
                    <a:pt x="17842" y="45350"/>
                    <a:pt x="5294" y="36192"/>
                    <a:pt x="1224" y="23981"/>
                  </a:cubicBezTo>
                  <a:cubicBezTo>
                    <a:pt x="-1489" y="16180"/>
                    <a:pt x="207" y="6004"/>
                    <a:pt x="7329" y="1934"/>
                  </a:cubicBezTo>
                  <a:cubicBezTo>
                    <a:pt x="11398" y="-440"/>
                    <a:pt x="16147" y="-440"/>
                    <a:pt x="20555" y="917"/>
                  </a:cubicBezTo>
                  <a:cubicBezTo>
                    <a:pt x="24964" y="2273"/>
                    <a:pt x="29034" y="4648"/>
                    <a:pt x="32765" y="7361"/>
                  </a:cubicBezTo>
                  <a:cubicBezTo>
                    <a:pt x="37852" y="10753"/>
                    <a:pt x="42600" y="14823"/>
                    <a:pt x="45652" y="20250"/>
                  </a:cubicBezTo>
                  <a:cubicBezTo>
                    <a:pt x="48705" y="25677"/>
                    <a:pt x="49383" y="32461"/>
                    <a:pt x="46331" y="37888"/>
                  </a:cubicBezTo>
                  <a:cubicBezTo>
                    <a:pt x="42939" y="42637"/>
                    <a:pt x="36495" y="45011"/>
                    <a:pt x="30730" y="45011"/>
                  </a:cubicBezTo>
                </a:path>
              </a:pathLst>
            </a:custGeom>
            <a:solidFill>
              <a:srgbClr val="FFFFFF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0301A20A-CA0A-3282-E6CC-A92B29D29693}"/>
              </a:ext>
            </a:extLst>
          </p:cNvPr>
          <p:cNvCxnSpPr>
            <a:cxnSpLocks/>
          </p:cNvCxnSpPr>
          <p:nvPr/>
        </p:nvCxnSpPr>
        <p:spPr>
          <a:xfrm>
            <a:off x="9357406" y="4419230"/>
            <a:ext cx="457584" cy="420883"/>
          </a:xfrm>
          <a:prstGeom prst="bentConnector3">
            <a:avLst>
              <a:gd name="adj1" fmla="val 3071"/>
            </a:avLst>
          </a:prstGeom>
          <a:ln w="9525">
            <a:solidFill>
              <a:srgbClr val="590995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AAC3601E-77FE-F54B-E636-9FE272CCE59F}"/>
              </a:ext>
            </a:extLst>
          </p:cNvPr>
          <p:cNvCxnSpPr>
            <a:cxnSpLocks/>
            <a:stCxn id="65" idx="1"/>
          </p:cNvCxnSpPr>
          <p:nvPr/>
        </p:nvCxnSpPr>
        <p:spPr>
          <a:xfrm flipH="1" flipV="1">
            <a:off x="8812492" y="3651427"/>
            <a:ext cx="1058619" cy="2126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46E71794-5003-AC4A-044F-4B29BFF9F4E6}"/>
              </a:ext>
            </a:extLst>
          </p:cNvPr>
          <p:cNvCxnSpPr>
            <a:cxnSpLocks/>
            <a:stCxn id="64" idx="1"/>
          </p:cNvCxnSpPr>
          <p:nvPr/>
        </p:nvCxnSpPr>
        <p:spPr>
          <a:xfrm flipH="1" flipV="1">
            <a:off x="8807317" y="3507850"/>
            <a:ext cx="1063794" cy="2365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D1BBF73-AC8B-FC2E-A1B6-2E22B00FD1BE}"/>
              </a:ext>
            </a:extLst>
          </p:cNvPr>
          <p:cNvGrpSpPr>
            <a:grpSpLocks/>
          </p:cNvGrpSpPr>
          <p:nvPr/>
        </p:nvGrpSpPr>
        <p:grpSpPr>
          <a:xfrm>
            <a:off x="10426054" y="3424083"/>
            <a:ext cx="189952" cy="254098"/>
            <a:chOff x="4082926" y="2613140"/>
            <a:chExt cx="221796" cy="296192"/>
          </a:xfrm>
        </p:grpSpPr>
        <p:sp>
          <p:nvSpPr>
            <p:cNvPr id="269" name="Explosion: 14 Points 268">
              <a:extLst>
                <a:ext uri="{FF2B5EF4-FFF2-40B4-BE49-F238E27FC236}">
                  <a16:creationId xmlns:a16="http://schemas.microsoft.com/office/drawing/2014/main" id="{5811A7B4-453F-7954-56A6-D1EA7DEA887B}"/>
                </a:ext>
              </a:extLst>
            </p:cNvPr>
            <p:cNvSpPr>
              <a:spLocks noChangeAspect="1"/>
            </p:cNvSpPr>
            <p:nvPr/>
          </p:nvSpPr>
          <p:spPr>
            <a:xfrm rot="1506654">
              <a:off x="4082926" y="2726776"/>
              <a:ext cx="221796" cy="182556"/>
            </a:xfrm>
            <a:prstGeom prst="irregularSeal2">
              <a:avLst/>
            </a:prstGeom>
            <a:solidFill>
              <a:schemeClr val="bg2">
                <a:lumMod val="20000"/>
                <a:lumOff val="80000"/>
              </a:schemeClr>
            </a:solidFill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0" name="Arrow: Down 269">
              <a:extLst>
                <a:ext uri="{FF2B5EF4-FFF2-40B4-BE49-F238E27FC236}">
                  <a16:creationId xmlns:a16="http://schemas.microsoft.com/office/drawing/2014/main" id="{D0725E05-9ED7-399B-56D7-70131BEBC630}"/>
                </a:ext>
              </a:extLst>
            </p:cNvPr>
            <p:cNvSpPr>
              <a:spLocks/>
            </p:cNvSpPr>
            <p:nvPr/>
          </p:nvSpPr>
          <p:spPr>
            <a:xfrm rot="10800000">
              <a:off x="4113948" y="2613140"/>
              <a:ext cx="131617" cy="211763"/>
            </a:xfrm>
            <a:prstGeom prst="downArrow">
              <a:avLst/>
            </a:prstGeom>
            <a:solidFill>
              <a:schemeClr val="bg2">
                <a:lumMod val="20000"/>
                <a:lumOff val="80000"/>
              </a:schemeClr>
            </a:solidFill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D9449161-2531-7280-3AB5-74858A9649CE}"/>
              </a:ext>
            </a:extLst>
          </p:cNvPr>
          <p:cNvCxnSpPr>
            <a:cxnSpLocks/>
          </p:cNvCxnSpPr>
          <p:nvPr/>
        </p:nvCxnSpPr>
        <p:spPr>
          <a:xfrm rot="5400000">
            <a:off x="8316949" y="4124971"/>
            <a:ext cx="161848" cy="325533"/>
          </a:xfrm>
          <a:prstGeom prst="bentConnector3">
            <a:avLst>
              <a:gd name="adj1" fmla="val 50000"/>
            </a:avLst>
          </a:prstGeom>
          <a:ln w="9525" cap="rnd">
            <a:solidFill>
              <a:schemeClr val="tx1"/>
            </a:solidFill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9FE2AB1-9D32-B011-0C77-3A1363005144}"/>
              </a:ext>
            </a:extLst>
          </p:cNvPr>
          <p:cNvGrpSpPr>
            <a:grpSpLocks/>
          </p:cNvGrpSpPr>
          <p:nvPr/>
        </p:nvGrpSpPr>
        <p:grpSpPr>
          <a:xfrm rot="2804858">
            <a:off x="10732658" y="3636275"/>
            <a:ext cx="292291" cy="291380"/>
            <a:chOff x="4641125" y="884724"/>
            <a:chExt cx="419424" cy="415760"/>
          </a:xfrm>
        </p:grpSpPr>
        <p:sp>
          <p:nvSpPr>
            <p:cNvPr id="219" name="Freeform 2065">
              <a:extLst>
                <a:ext uri="{FF2B5EF4-FFF2-40B4-BE49-F238E27FC236}">
                  <a16:creationId xmlns:a16="http://schemas.microsoft.com/office/drawing/2014/main" id="{06F4B3C9-746F-19D3-0820-9959D93C4E8D}"/>
                </a:ext>
              </a:extLst>
            </p:cNvPr>
            <p:cNvSpPr>
              <a:spLocks/>
            </p:cNvSpPr>
            <p:nvPr/>
          </p:nvSpPr>
          <p:spPr>
            <a:xfrm>
              <a:off x="4641125" y="884724"/>
              <a:ext cx="419085" cy="415760"/>
            </a:xfrm>
            <a:custGeom>
              <a:avLst/>
              <a:gdLst>
                <a:gd name="connsiteX0" fmla="*/ 96068 w 419085"/>
                <a:gd name="connsiteY0" fmla="*/ 388582 h 415760"/>
                <a:gd name="connsiteX1" fmla="*/ 141852 w 419085"/>
                <a:gd name="connsiteY1" fmla="*/ 407916 h 415760"/>
                <a:gd name="connsiteX2" fmla="*/ 258519 w 419085"/>
                <a:gd name="connsiteY2" fmla="*/ 407577 h 415760"/>
                <a:gd name="connsiteX3" fmla="*/ 390447 w 419085"/>
                <a:gd name="connsiteY3" fmla="*/ 310230 h 415760"/>
                <a:gd name="connsiteX4" fmla="*/ 413509 w 419085"/>
                <a:gd name="connsiteY4" fmla="*/ 171164 h 415760"/>
                <a:gd name="connsiteX5" fmla="*/ 409100 w 419085"/>
                <a:gd name="connsiteY5" fmla="*/ 156240 h 415760"/>
                <a:gd name="connsiteX6" fmla="*/ 372472 w 419085"/>
                <a:gd name="connsiteY6" fmla="*/ 88063 h 415760"/>
                <a:gd name="connsiteX7" fmla="*/ 310069 w 419085"/>
                <a:gd name="connsiteY7" fmla="*/ 30401 h 415760"/>
                <a:gd name="connsiteX8" fmla="*/ 155418 w 419085"/>
                <a:gd name="connsiteY8" fmla="*/ 8693 h 415760"/>
                <a:gd name="connsiteX9" fmla="*/ 62492 w 419085"/>
                <a:gd name="connsiteY9" fmla="*/ 72121 h 415760"/>
                <a:gd name="connsiteX10" fmla="*/ 34004 w 419085"/>
                <a:gd name="connsiteY10" fmla="*/ 111467 h 415760"/>
                <a:gd name="connsiteX11" fmla="*/ 3480 w 419085"/>
                <a:gd name="connsiteY11" fmla="*/ 191176 h 415760"/>
                <a:gd name="connsiteX12" fmla="*/ 4159 w 419085"/>
                <a:gd name="connsiteY12" fmla="*/ 265458 h 415760"/>
                <a:gd name="connsiteX13" fmla="*/ 96068 w 419085"/>
                <a:gd name="connsiteY13" fmla="*/ 388582 h 41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9085" h="415760">
                  <a:moveTo>
                    <a:pt x="96068" y="388582"/>
                  </a:moveTo>
                  <a:cubicBezTo>
                    <a:pt x="110651" y="397062"/>
                    <a:pt x="125913" y="403167"/>
                    <a:pt x="141852" y="407916"/>
                  </a:cubicBezTo>
                  <a:cubicBezTo>
                    <a:pt x="179837" y="418431"/>
                    <a:pt x="220195" y="418431"/>
                    <a:pt x="258519" y="407577"/>
                  </a:cubicBezTo>
                  <a:cubicBezTo>
                    <a:pt x="314817" y="391635"/>
                    <a:pt x="361959" y="355681"/>
                    <a:pt x="390447" y="310230"/>
                  </a:cubicBezTo>
                  <a:cubicBezTo>
                    <a:pt x="416222" y="269189"/>
                    <a:pt x="426396" y="220346"/>
                    <a:pt x="413509" y="171164"/>
                  </a:cubicBezTo>
                  <a:cubicBezTo>
                    <a:pt x="412152" y="166076"/>
                    <a:pt x="410796" y="160988"/>
                    <a:pt x="409100" y="156240"/>
                  </a:cubicBezTo>
                  <a:cubicBezTo>
                    <a:pt x="400960" y="132157"/>
                    <a:pt x="388412" y="108753"/>
                    <a:pt x="372472" y="88063"/>
                  </a:cubicBezTo>
                  <a:cubicBezTo>
                    <a:pt x="355176" y="65338"/>
                    <a:pt x="333809" y="45665"/>
                    <a:pt x="310069" y="30401"/>
                  </a:cubicBezTo>
                  <a:cubicBezTo>
                    <a:pt x="263945" y="1231"/>
                    <a:pt x="207986" y="-8944"/>
                    <a:pt x="155418" y="8693"/>
                  </a:cubicBezTo>
                  <a:cubicBezTo>
                    <a:pt x="119808" y="20565"/>
                    <a:pt x="87928" y="43290"/>
                    <a:pt x="62492" y="72121"/>
                  </a:cubicBezTo>
                  <a:cubicBezTo>
                    <a:pt x="51639" y="84332"/>
                    <a:pt x="42143" y="97560"/>
                    <a:pt x="34004" y="111467"/>
                  </a:cubicBezTo>
                  <a:cubicBezTo>
                    <a:pt x="19081" y="136228"/>
                    <a:pt x="8568" y="163702"/>
                    <a:pt x="3480" y="191176"/>
                  </a:cubicBezTo>
                  <a:cubicBezTo>
                    <a:pt x="-1268" y="216276"/>
                    <a:pt x="-1268" y="241375"/>
                    <a:pt x="4159" y="265458"/>
                  </a:cubicBezTo>
                  <a:cubicBezTo>
                    <a:pt x="15351" y="317353"/>
                    <a:pt x="49944" y="362126"/>
                    <a:pt x="96068" y="388582"/>
                  </a:cubicBezTo>
                  <a:close/>
                </a:path>
              </a:pathLst>
            </a:custGeom>
            <a:solidFill>
              <a:srgbClr val="2DB2B7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 2066">
              <a:extLst>
                <a:ext uri="{FF2B5EF4-FFF2-40B4-BE49-F238E27FC236}">
                  <a16:creationId xmlns:a16="http://schemas.microsoft.com/office/drawing/2014/main" id="{F0C0DD3E-D90C-C1F4-4B9F-2C00048E6043}"/>
                </a:ext>
              </a:extLst>
            </p:cNvPr>
            <p:cNvSpPr>
              <a:spLocks/>
            </p:cNvSpPr>
            <p:nvPr/>
          </p:nvSpPr>
          <p:spPr>
            <a:xfrm>
              <a:off x="4641125" y="884724"/>
              <a:ext cx="419424" cy="415760"/>
            </a:xfrm>
            <a:custGeom>
              <a:avLst/>
              <a:gdLst>
                <a:gd name="connsiteX0" fmla="*/ 409100 w 419424"/>
                <a:gd name="connsiteY0" fmla="*/ 156240 h 415760"/>
                <a:gd name="connsiteX1" fmla="*/ 372472 w 419424"/>
                <a:gd name="connsiteY1" fmla="*/ 88063 h 415760"/>
                <a:gd name="connsiteX2" fmla="*/ 310069 w 419424"/>
                <a:gd name="connsiteY2" fmla="*/ 30401 h 415760"/>
                <a:gd name="connsiteX3" fmla="*/ 155418 w 419424"/>
                <a:gd name="connsiteY3" fmla="*/ 8693 h 415760"/>
                <a:gd name="connsiteX4" fmla="*/ 62492 w 419424"/>
                <a:gd name="connsiteY4" fmla="*/ 72121 h 415760"/>
                <a:gd name="connsiteX5" fmla="*/ 34004 w 419424"/>
                <a:gd name="connsiteY5" fmla="*/ 111467 h 415760"/>
                <a:gd name="connsiteX6" fmla="*/ 3480 w 419424"/>
                <a:gd name="connsiteY6" fmla="*/ 191176 h 415760"/>
                <a:gd name="connsiteX7" fmla="*/ 4159 w 419424"/>
                <a:gd name="connsiteY7" fmla="*/ 265458 h 415760"/>
                <a:gd name="connsiteX8" fmla="*/ 96407 w 419424"/>
                <a:gd name="connsiteY8" fmla="*/ 388582 h 415760"/>
                <a:gd name="connsiteX9" fmla="*/ 142192 w 419424"/>
                <a:gd name="connsiteY9" fmla="*/ 407916 h 415760"/>
                <a:gd name="connsiteX10" fmla="*/ 258858 w 419424"/>
                <a:gd name="connsiteY10" fmla="*/ 407577 h 415760"/>
                <a:gd name="connsiteX11" fmla="*/ 390786 w 419424"/>
                <a:gd name="connsiteY11" fmla="*/ 310230 h 415760"/>
                <a:gd name="connsiteX12" fmla="*/ 413848 w 419424"/>
                <a:gd name="connsiteY12" fmla="*/ 171164 h 415760"/>
                <a:gd name="connsiteX13" fmla="*/ 409100 w 419424"/>
                <a:gd name="connsiteY13" fmla="*/ 156240 h 41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9424" h="415760">
                  <a:moveTo>
                    <a:pt x="409100" y="156240"/>
                  </a:moveTo>
                  <a:cubicBezTo>
                    <a:pt x="400960" y="132157"/>
                    <a:pt x="388412" y="108753"/>
                    <a:pt x="372472" y="88063"/>
                  </a:cubicBezTo>
                  <a:cubicBezTo>
                    <a:pt x="355176" y="65338"/>
                    <a:pt x="333809" y="45665"/>
                    <a:pt x="310069" y="30401"/>
                  </a:cubicBezTo>
                  <a:cubicBezTo>
                    <a:pt x="263945" y="1231"/>
                    <a:pt x="207986" y="-8944"/>
                    <a:pt x="155418" y="8693"/>
                  </a:cubicBezTo>
                  <a:cubicBezTo>
                    <a:pt x="119808" y="20565"/>
                    <a:pt x="87928" y="43290"/>
                    <a:pt x="62492" y="72121"/>
                  </a:cubicBezTo>
                  <a:cubicBezTo>
                    <a:pt x="51639" y="84332"/>
                    <a:pt x="42143" y="97560"/>
                    <a:pt x="34004" y="111467"/>
                  </a:cubicBezTo>
                  <a:cubicBezTo>
                    <a:pt x="19081" y="136228"/>
                    <a:pt x="8568" y="163702"/>
                    <a:pt x="3480" y="191176"/>
                  </a:cubicBezTo>
                  <a:cubicBezTo>
                    <a:pt x="-1268" y="216276"/>
                    <a:pt x="-1268" y="241375"/>
                    <a:pt x="4159" y="265458"/>
                  </a:cubicBezTo>
                  <a:cubicBezTo>
                    <a:pt x="15690" y="317353"/>
                    <a:pt x="50283" y="362465"/>
                    <a:pt x="96407" y="388582"/>
                  </a:cubicBezTo>
                  <a:cubicBezTo>
                    <a:pt x="110990" y="397062"/>
                    <a:pt x="126252" y="403167"/>
                    <a:pt x="142192" y="407916"/>
                  </a:cubicBezTo>
                  <a:cubicBezTo>
                    <a:pt x="180176" y="418431"/>
                    <a:pt x="220534" y="418431"/>
                    <a:pt x="258858" y="407577"/>
                  </a:cubicBezTo>
                  <a:cubicBezTo>
                    <a:pt x="315156" y="391635"/>
                    <a:pt x="362298" y="355681"/>
                    <a:pt x="390786" y="310230"/>
                  </a:cubicBezTo>
                  <a:cubicBezTo>
                    <a:pt x="416561" y="269189"/>
                    <a:pt x="426736" y="220346"/>
                    <a:pt x="413848" y="171164"/>
                  </a:cubicBezTo>
                  <a:cubicBezTo>
                    <a:pt x="412152" y="166076"/>
                    <a:pt x="410796" y="160988"/>
                    <a:pt x="409100" y="156240"/>
                  </a:cubicBezTo>
                  <a:close/>
                </a:path>
              </a:pathLst>
            </a:custGeom>
            <a:solidFill>
              <a:srgbClr val="473F6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 2067">
              <a:extLst>
                <a:ext uri="{FF2B5EF4-FFF2-40B4-BE49-F238E27FC236}">
                  <a16:creationId xmlns:a16="http://schemas.microsoft.com/office/drawing/2014/main" id="{C9DF6572-846C-EDE1-A69C-10E8D2AD201F}"/>
                </a:ext>
              </a:extLst>
            </p:cNvPr>
            <p:cNvSpPr>
              <a:spLocks/>
            </p:cNvSpPr>
            <p:nvPr/>
          </p:nvSpPr>
          <p:spPr>
            <a:xfrm>
              <a:off x="4652771" y="896633"/>
              <a:ext cx="397510" cy="390750"/>
            </a:xfrm>
            <a:custGeom>
              <a:avLst/>
              <a:gdLst>
                <a:gd name="connsiteX0" fmla="*/ 380836 w 397510"/>
                <a:gd name="connsiteY0" fmla="*/ 283057 h 390750"/>
                <a:gd name="connsiteX1" fmla="*/ 259082 w 397510"/>
                <a:gd name="connsiteY1" fmla="*/ 365819 h 390750"/>
                <a:gd name="connsiteX2" fmla="*/ 201767 w 397510"/>
                <a:gd name="connsiteY2" fmla="*/ 389562 h 390750"/>
                <a:gd name="connsiteX3" fmla="*/ 135294 w 397510"/>
                <a:gd name="connsiteY3" fmla="*/ 382100 h 390750"/>
                <a:gd name="connsiteX4" fmla="*/ 57629 w 397510"/>
                <a:gd name="connsiteY4" fmla="*/ 349199 h 390750"/>
                <a:gd name="connsiteX5" fmla="*/ 22358 w 397510"/>
                <a:gd name="connsiteY5" fmla="*/ 302391 h 390750"/>
                <a:gd name="connsiteX6" fmla="*/ 992 w 397510"/>
                <a:gd name="connsiteY6" fmla="*/ 248460 h 390750"/>
                <a:gd name="connsiteX7" fmla="*/ 4722 w 397510"/>
                <a:gd name="connsiteY7" fmla="*/ 193173 h 390750"/>
                <a:gd name="connsiteX8" fmla="*/ 23036 w 397510"/>
                <a:gd name="connsiteY8" fmla="*/ 135172 h 390750"/>
                <a:gd name="connsiteX9" fmla="*/ 57290 w 397510"/>
                <a:gd name="connsiteY9" fmla="*/ 98540 h 390750"/>
                <a:gd name="connsiteX10" fmla="*/ 121728 w 397510"/>
                <a:gd name="connsiteY10" fmla="*/ 25954 h 390750"/>
                <a:gd name="connsiteX11" fmla="*/ 210924 w 397510"/>
                <a:gd name="connsiteY11" fmla="*/ 5942 h 390750"/>
                <a:gd name="connsiteX12" fmla="*/ 244499 w 397510"/>
                <a:gd name="connsiteY12" fmla="*/ 30024 h 390750"/>
                <a:gd name="connsiteX13" fmla="*/ 341156 w 397510"/>
                <a:gd name="connsiteY13" fmla="*/ 70387 h 390750"/>
                <a:gd name="connsiteX14" fmla="*/ 384906 w 397510"/>
                <a:gd name="connsiteY14" fmla="*/ 143313 h 390750"/>
                <a:gd name="connsiteX15" fmla="*/ 380836 w 397510"/>
                <a:gd name="connsiteY15" fmla="*/ 283057 h 39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7510" h="390750">
                  <a:moveTo>
                    <a:pt x="380836" y="283057"/>
                  </a:moveTo>
                  <a:cubicBezTo>
                    <a:pt x="355061" y="325795"/>
                    <a:pt x="303511" y="343433"/>
                    <a:pt x="259082" y="365819"/>
                  </a:cubicBezTo>
                  <a:cubicBezTo>
                    <a:pt x="240768" y="375316"/>
                    <a:pt x="222454" y="386170"/>
                    <a:pt x="201767" y="389562"/>
                  </a:cubicBezTo>
                  <a:cubicBezTo>
                    <a:pt x="179722" y="393293"/>
                    <a:pt x="156999" y="387527"/>
                    <a:pt x="135294" y="382100"/>
                  </a:cubicBezTo>
                  <a:cubicBezTo>
                    <a:pt x="107823" y="374977"/>
                    <a:pt x="79335" y="367515"/>
                    <a:pt x="57629" y="349199"/>
                  </a:cubicBezTo>
                  <a:cubicBezTo>
                    <a:pt x="42707" y="336649"/>
                    <a:pt x="31854" y="319350"/>
                    <a:pt x="22358" y="302391"/>
                  </a:cubicBezTo>
                  <a:cubicBezTo>
                    <a:pt x="12862" y="285432"/>
                    <a:pt x="3705" y="267794"/>
                    <a:pt x="992" y="248460"/>
                  </a:cubicBezTo>
                  <a:cubicBezTo>
                    <a:pt x="-1722" y="230144"/>
                    <a:pt x="1670" y="211489"/>
                    <a:pt x="4722" y="193173"/>
                  </a:cubicBezTo>
                  <a:cubicBezTo>
                    <a:pt x="8453" y="173161"/>
                    <a:pt x="12183" y="152471"/>
                    <a:pt x="23036" y="135172"/>
                  </a:cubicBezTo>
                  <a:cubicBezTo>
                    <a:pt x="32193" y="120926"/>
                    <a:pt x="45420" y="110411"/>
                    <a:pt x="57290" y="98540"/>
                  </a:cubicBezTo>
                  <a:cubicBezTo>
                    <a:pt x="80013" y="75475"/>
                    <a:pt x="97309" y="47323"/>
                    <a:pt x="121728" y="25954"/>
                  </a:cubicBezTo>
                  <a:cubicBezTo>
                    <a:pt x="146146" y="4924"/>
                    <a:pt x="182096" y="-8304"/>
                    <a:pt x="210924" y="5942"/>
                  </a:cubicBezTo>
                  <a:cubicBezTo>
                    <a:pt x="223133" y="12047"/>
                    <a:pt x="232968" y="22562"/>
                    <a:pt x="244499" y="30024"/>
                  </a:cubicBezTo>
                  <a:cubicBezTo>
                    <a:pt x="273666" y="49358"/>
                    <a:pt x="313007" y="49697"/>
                    <a:pt x="341156" y="70387"/>
                  </a:cubicBezTo>
                  <a:cubicBezTo>
                    <a:pt x="364218" y="87347"/>
                    <a:pt x="376427" y="115499"/>
                    <a:pt x="384906" y="143313"/>
                  </a:cubicBezTo>
                  <a:cubicBezTo>
                    <a:pt x="399150" y="189103"/>
                    <a:pt x="405594" y="242016"/>
                    <a:pt x="380836" y="283057"/>
                  </a:cubicBezTo>
                  <a:close/>
                </a:path>
              </a:pathLst>
            </a:custGeom>
            <a:solidFill>
              <a:srgbClr val="BA9AD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 2068">
              <a:extLst>
                <a:ext uri="{FF2B5EF4-FFF2-40B4-BE49-F238E27FC236}">
                  <a16:creationId xmlns:a16="http://schemas.microsoft.com/office/drawing/2014/main" id="{B73F2E68-CF46-38EB-BAFD-2187B8E31015}"/>
                </a:ext>
              </a:extLst>
            </p:cNvPr>
            <p:cNvSpPr>
              <a:spLocks/>
            </p:cNvSpPr>
            <p:nvPr/>
          </p:nvSpPr>
          <p:spPr>
            <a:xfrm>
              <a:off x="4698191" y="1039606"/>
              <a:ext cx="212305" cy="212330"/>
            </a:xfrm>
            <a:custGeom>
              <a:avLst/>
              <a:gdLst>
                <a:gd name="connsiteX0" fmla="*/ 212306 w 212305"/>
                <a:gd name="connsiteY0" fmla="*/ 106165 h 212330"/>
                <a:gd name="connsiteX1" fmla="*/ 106153 w 212305"/>
                <a:gd name="connsiteY1" fmla="*/ 212331 h 212330"/>
                <a:gd name="connsiteX2" fmla="*/ 0 w 212305"/>
                <a:gd name="connsiteY2" fmla="*/ 106165 h 212330"/>
                <a:gd name="connsiteX3" fmla="*/ 106153 w 212305"/>
                <a:gd name="connsiteY3" fmla="*/ 0 h 212330"/>
                <a:gd name="connsiteX4" fmla="*/ 212306 w 212305"/>
                <a:gd name="connsiteY4" fmla="*/ 106165 h 21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305" h="212330">
                  <a:moveTo>
                    <a:pt x="212306" y="106165"/>
                  </a:moveTo>
                  <a:cubicBezTo>
                    <a:pt x="212306" y="164799"/>
                    <a:pt x="164780" y="212331"/>
                    <a:pt x="106153" y="212331"/>
                  </a:cubicBezTo>
                  <a:cubicBezTo>
                    <a:pt x="47526" y="212331"/>
                    <a:pt x="0" y="164799"/>
                    <a:pt x="0" y="106165"/>
                  </a:cubicBezTo>
                  <a:cubicBezTo>
                    <a:pt x="0" y="47532"/>
                    <a:pt x="47526" y="0"/>
                    <a:pt x="106153" y="0"/>
                  </a:cubicBezTo>
                  <a:cubicBezTo>
                    <a:pt x="164780" y="0"/>
                    <a:pt x="212306" y="47532"/>
                    <a:pt x="212306" y="106165"/>
                  </a:cubicBezTo>
                  <a:close/>
                </a:path>
              </a:pathLst>
            </a:custGeom>
            <a:solidFill>
              <a:srgbClr val="868097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 2069">
              <a:extLst>
                <a:ext uri="{FF2B5EF4-FFF2-40B4-BE49-F238E27FC236}">
                  <a16:creationId xmlns:a16="http://schemas.microsoft.com/office/drawing/2014/main" id="{E338482C-B6AC-6A42-382C-B493F2F91999}"/>
                </a:ext>
              </a:extLst>
            </p:cNvPr>
            <p:cNvSpPr>
              <a:spLocks/>
            </p:cNvSpPr>
            <p:nvPr/>
          </p:nvSpPr>
          <p:spPr>
            <a:xfrm>
              <a:off x="4749747" y="1075475"/>
              <a:ext cx="96612" cy="104097"/>
            </a:xfrm>
            <a:custGeom>
              <a:avLst/>
              <a:gdLst>
                <a:gd name="connsiteX0" fmla="*/ 18307 w 96612"/>
                <a:gd name="connsiteY0" fmla="*/ 10939 h 104097"/>
                <a:gd name="connsiteX1" fmla="*/ 48831 w 96612"/>
                <a:gd name="connsiteY1" fmla="*/ 85 h 104097"/>
                <a:gd name="connsiteX2" fmla="*/ 79354 w 96612"/>
                <a:gd name="connsiteY2" fmla="*/ 9582 h 104097"/>
                <a:gd name="connsiteX3" fmla="*/ 95633 w 96612"/>
                <a:gd name="connsiteY3" fmla="*/ 39092 h 104097"/>
                <a:gd name="connsiteX4" fmla="*/ 93598 w 96612"/>
                <a:gd name="connsiteY4" fmla="*/ 73350 h 104097"/>
                <a:gd name="connsiteX5" fmla="*/ 77319 w 96612"/>
                <a:gd name="connsiteY5" fmla="*/ 100145 h 104097"/>
                <a:gd name="connsiteX6" fmla="*/ 46118 w 96612"/>
                <a:gd name="connsiteY6" fmla="*/ 100145 h 104097"/>
                <a:gd name="connsiteX7" fmla="*/ 21021 w 96612"/>
                <a:gd name="connsiteY7" fmla="*/ 79794 h 104097"/>
                <a:gd name="connsiteX8" fmla="*/ 4742 w 96612"/>
                <a:gd name="connsiteY8" fmla="*/ 58764 h 104097"/>
                <a:gd name="connsiteX9" fmla="*/ 1011 w 96612"/>
                <a:gd name="connsiteY9" fmla="*/ 32986 h 104097"/>
                <a:gd name="connsiteX10" fmla="*/ 18307 w 96612"/>
                <a:gd name="connsiteY10" fmla="*/ 10939 h 10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612" h="104097">
                  <a:moveTo>
                    <a:pt x="18307" y="10939"/>
                  </a:moveTo>
                  <a:cubicBezTo>
                    <a:pt x="27464" y="4834"/>
                    <a:pt x="37978" y="764"/>
                    <a:pt x="48831" y="85"/>
                  </a:cubicBezTo>
                  <a:cubicBezTo>
                    <a:pt x="59683" y="-593"/>
                    <a:pt x="70875" y="2799"/>
                    <a:pt x="79354" y="9582"/>
                  </a:cubicBezTo>
                  <a:cubicBezTo>
                    <a:pt x="88172" y="16705"/>
                    <a:pt x="93937" y="27898"/>
                    <a:pt x="95633" y="39092"/>
                  </a:cubicBezTo>
                  <a:cubicBezTo>
                    <a:pt x="97668" y="50624"/>
                    <a:pt x="96311" y="62156"/>
                    <a:pt x="93598" y="73350"/>
                  </a:cubicBezTo>
                  <a:cubicBezTo>
                    <a:pt x="90885" y="83525"/>
                    <a:pt x="86476" y="94379"/>
                    <a:pt x="77319" y="100145"/>
                  </a:cubicBezTo>
                  <a:cubicBezTo>
                    <a:pt x="68162" y="105911"/>
                    <a:pt x="55953" y="104894"/>
                    <a:pt x="46118" y="100145"/>
                  </a:cubicBezTo>
                  <a:cubicBezTo>
                    <a:pt x="36282" y="95397"/>
                    <a:pt x="28482" y="87595"/>
                    <a:pt x="21021" y="79794"/>
                  </a:cubicBezTo>
                  <a:cubicBezTo>
                    <a:pt x="14916" y="73350"/>
                    <a:pt x="8811" y="66566"/>
                    <a:pt x="4742" y="58764"/>
                  </a:cubicBezTo>
                  <a:cubicBezTo>
                    <a:pt x="672" y="50963"/>
                    <a:pt x="-1363" y="41466"/>
                    <a:pt x="1011" y="32986"/>
                  </a:cubicBezTo>
                  <a:cubicBezTo>
                    <a:pt x="3385" y="23489"/>
                    <a:pt x="10507" y="16366"/>
                    <a:pt x="18307" y="10939"/>
                  </a:cubicBezTo>
                  <a:close/>
                </a:path>
              </a:pathLst>
            </a:custGeom>
            <a:solidFill>
              <a:srgbClr val="473F6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 2070">
              <a:extLst>
                <a:ext uri="{FF2B5EF4-FFF2-40B4-BE49-F238E27FC236}">
                  <a16:creationId xmlns:a16="http://schemas.microsoft.com/office/drawing/2014/main" id="{F92798A8-81E8-59A1-8761-B2B8FB54D4C1}"/>
                </a:ext>
              </a:extLst>
            </p:cNvPr>
            <p:cNvSpPr>
              <a:spLocks/>
            </p:cNvSpPr>
            <p:nvPr/>
          </p:nvSpPr>
          <p:spPr>
            <a:xfrm>
              <a:off x="4900661" y="1006705"/>
              <a:ext cx="18313" cy="18316"/>
            </a:xfrm>
            <a:custGeom>
              <a:avLst/>
              <a:gdLst>
                <a:gd name="connsiteX0" fmla="*/ 18314 w 18313"/>
                <a:gd name="connsiteY0" fmla="*/ 9158 h 18316"/>
                <a:gd name="connsiteX1" fmla="*/ 9157 w 18313"/>
                <a:gd name="connsiteY1" fmla="*/ 18316 h 18316"/>
                <a:gd name="connsiteX2" fmla="*/ 0 w 18313"/>
                <a:gd name="connsiteY2" fmla="*/ 9158 h 18316"/>
                <a:gd name="connsiteX3" fmla="*/ 9157 w 18313"/>
                <a:gd name="connsiteY3" fmla="*/ 0 h 18316"/>
                <a:gd name="connsiteX4" fmla="*/ 18314 w 18313"/>
                <a:gd name="connsiteY4" fmla="*/ 9158 h 18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13" h="18316">
                  <a:moveTo>
                    <a:pt x="18314" y="9158"/>
                  </a:moveTo>
                  <a:cubicBezTo>
                    <a:pt x="18314" y="14216"/>
                    <a:pt x="14214" y="18316"/>
                    <a:pt x="9157" y="18316"/>
                  </a:cubicBezTo>
                  <a:cubicBezTo>
                    <a:pt x="4100" y="18316"/>
                    <a:pt x="0" y="14216"/>
                    <a:pt x="0" y="9158"/>
                  </a:cubicBezTo>
                  <a:cubicBezTo>
                    <a:pt x="0" y="4100"/>
                    <a:pt x="4100" y="0"/>
                    <a:pt x="9157" y="0"/>
                  </a:cubicBezTo>
                  <a:cubicBezTo>
                    <a:pt x="14214" y="0"/>
                    <a:pt x="18314" y="4100"/>
                    <a:pt x="18314" y="9158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 2071">
              <a:extLst>
                <a:ext uri="{FF2B5EF4-FFF2-40B4-BE49-F238E27FC236}">
                  <a16:creationId xmlns:a16="http://schemas.microsoft.com/office/drawing/2014/main" id="{1E2B8822-F609-7A63-6F32-14D866309A7F}"/>
                </a:ext>
              </a:extLst>
            </p:cNvPr>
            <p:cNvSpPr>
              <a:spLocks/>
            </p:cNvSpPr>
            <p:nvPr/>
          </p:nvSpPr>
          <p:spPr>
            <a:xfrm>
              <a:off x="4786238" y="1010984"/>
              <a:ext cx="11792" cy="11793"/>
            </a:xfrm>
            <a:custGeom>
              <a:avLst/>
              <a:gdLst>
                <a:gd name="connsiteX0" fmla="*/ 11662 w 11792"/>
                <a:gd name="connsiteY0" fmla="*/ 4540 h 11793"/>
                <a:gd name="connsiteX1" fmla="*/ 4540 w 11792"/>
                <a:gd name="connsiteY1" fmla="*/ 131 h 11793"/>
                <a:gd name="connsiteX2" fmla="*/ 131 w 11792"/>
                <a:gd name="connsiteY2" fmla="*/ 7254 h 11793"/>
                <a:gd name="connsiteX3" fmla="*/ 7253 w 11792"/>
                <a:gd name="connsiteY3" fmla="*/ 11663 h 11793"/>
                <a:gd name="connsiteX4" fmla="*/ 11662 w 11792"/>
                <a:gd name="connsiteY4" fmla="*/ 4540 h 11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2" h="11793">
                  <a:moveTo>
                    <a:pt x="11662" y="4540"/>
                  </a:moveTo>
                  <a:cubicBezTo>
                    <a:pt x="10983" y="1487"/>
                    <a:pt x="7592" y="-548"/>
                    <a:pt x="4540" y="131"/>
                  </a:cubicBezTo>
                  <a:cubicBezTo>
                    <a:pt x="1487" y="809"/>
                    <a:pt x="-548" y="4201"/>
                    <a:pt x="131" y="7254"/>
                  </a:cubicBezTo>
                  <a:cubicBezTo>
                    <a:pt x="809" y="10306"/>
                    <a:pt x="4200" y="12341"/>
                    <a:pt x="7253" y="11663"/>
                  </a:cubicBezTo>
                  <a:cubicBezTo>
                    <a:pt x="10305" y="10985"/>
                    <a:pt x="12340" y="7593"/>
                    <a:pt x="11662" y="4540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 2072">
              <a:extLst>
                <a:ext uri="{FF2B5EF4-FFF2-40B4-BE49-F238E27FC236}">
                  <a16:creationId xmlns:a16="http://schemas.microsoft.com/office/drawing/2014/main" id="{8AED3043-BAC9-8DC1-5E70-DA705DBC0BFC}"/>
                </a:ext>
              </a:extLst>
            </p:cNvPr>
            <p:cNvSpPr>
              <a:spLocks/>
            </p:cNvSpPr>
            <p:nvPr/>
          </p:nvSpPr>
          <p:spPr>
            <a:xfrm>
              <a:off x="4854237" y="980288"/>
              <a:ext cx="19613" cy="19595"/>
            </a:xfrm>
            <a:custGeom>
              <a:avLst/>
              <a:gdLst>
                <a:gd name="connsiteX0" fmla="*/ 19292 w 19613"/>
                <a:gd name="connsiteY0" fmla="*/ 7423 h 19595"/>
                <a:gd name="connsiteX1" fmla="*/ 7422 w 19613"/>
                <a:gd name="connsiteY1" fmla="*/ 300 h 19595"/>
                <a:gd name="connsiteX2" fmla="*/ 300 w 19613"/>
                <a:gd name="connsiteY2" fmla="*/ 12172 h 19595"/>
                <a:gd name="connsiteX3" fmla="*/ 12170 w 19613"/>
                <a:gd name="connsiteY3" fmla="*/ 19295 h 19595"/>
                <a:gd name="connsiteX4" fmla="*/ 19292 w 19613"/>
                <a:gd name="connsiteY4" fmla="*/ 7423 h 1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13" h="19595">
                  <a:moveTo>
                    <a:pt x="19292" y="7423"/>
                  </a:moveTo>
                  <a:cubicBezTo>
                    <a:pt x="17936" y="2335"/>
                    <a:pt x="12510" y="-1056"/>
                    <a:pt x="7422" y="300"/>
                  </a:cubicBezTo>
                  <a:cubicBezTo>
                    <a:pt x="2335" y="1657"/>
                    <a:pt x="-1056" y="7084"/>
                    <a:pt x="300" y="12172"/>
                  </a:cubicBezTo>
                  <a:cubicBezTo>
                    <a:pt x="1657" y="17260"/>
                    <a:pt x="7083" y="20651"/>
                    <a:pt x="12170" y="19295"/>
                  </a:cubicBezTo>
                  <a:cubicBezTo>
                    <a:pt x="17597" y="18277"/>
                    <a:pt x="20649" y="12850"/>
                    <a:pt x="19292" y="7423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 2073">
              <a:extLst>
                <a:ext uri="{FF2B5EF4-FFF2-40B4-BE49-F238E27FC236}">
                  <a16:creationId xmlns:a16="http://schemas.microsoft.com/office/drawing/2014/main" id="{AA605F25-D5FD-F8D7-A9BB-C33E052E82C6}"/>
                </a:ext>
              </a:extLst>
            </p:cNvPr>
            <p:cNvSpPr>
              <a:spLocks/>
            </p:cNvSpPr>
            <p:nvPr/>
          </p:nvSpPr>
          <p:spPr>
            <a:xfrm>
              <a:off x="4961746" y="998943"/>
              <a:ext cx="19592" cy="19595"/>
            </a:xfrm>
            <a:custGeom>
              <a:avLst/>
              <a:gdLst>
                <a:gd name="connsiteX0" fmla="*/ 19292 w 19592"/>
                <a:gd name="connsiteY0" fmla="*/ 7423 h 19595"/>
                <a:gd name="connsiteX1" fmla="*/ 7422 w 19592"/>
                <a:gd name="connsiteY1" fmla="*/ 300 h 19595"/>
                <a:gd name="connsiteX2" fmla="*/ 300 w 19592"/>
                <a:gd name="connsiteY2" fmla="*/ 12172 h 19595"/>
                <a:gd name="connsiteX3" fmla="*/ 12170 w 19592"/>
                <a:gd name="connsiteY3" fmla="*/ 19295 h 19595"/>
                <a:gd name="connsiteX4" fmla="*/ 19292 w 19592"/>
                <a:gd name="connsiteY4" fmla="*/ 7423 h 1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92" h="19595">
                  <a:moveTo>
                    <a:pt x="19292" y="7423"/>
                  </a:moveTo>
                  <a:cubicBezTo>
                    <a:pt x="17936" y="2335"/>
                    <a:pt x="12510" y="-1056"/>
                    <a:pt x="7422" y="300"/>
                  </a:cubicBezTo>
                  <a:cubicBezTo>
                    <a:pt x="2335" y="1657"/>
                    <a:pt x="-1056" y="7084"/>
                    <a:pt x="300" y="12172"/>
                  </a:cubicBezTo>
                  <a:cubicBezTo>
                    <a:pt x="1657" y="17260"/>
                    <a:pt x="7083" y="20651"/>
                    <a:pt x="12170" y="19295"/>
                  </a:cubicBezTo>
                  <a:cubicBezTo>
                    <a:pt x="17258" y="17938"/>
                    <a:pt x="20649" y="12850"/>
                    <a:pt x="19292" y="7423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 2074">
              <a:extLst>
                <a:ext uri="{FF2B5EF4-FFF2-40B4-BE49-F238E27FC236}">
                  <a16:creationId xmlns:a16="http://schemas.microsoft.com/office/drawing/2014/main" id="{294E5778-5C28-8ECA-4147-E3044B769038}"/>
                </a:ext>
              </a:extLst>
            </p:cNvPr>
            <p:cNvSpPr>
              <a:spLocks/>
            </p:cNvSpPr>
            <p:nvPr/>
          </p:nvSpPr>
          <p:spPr>
            <a:xfrm>
              <a:off x="4969547" y="1085436"/>
              <a:ext cx="19613" cy="19595"/>
            </a:xfrm>
            <a:custGeom>
              <a:avLst/>
              <a:gdLst>
                <a:gd name="connsiteX0" fmla="*/ 19292 w 19613"/>
                <a:gd name="connsiteY0" fmla="*/ 7423 h 19595"/>
                <a:gd name="connsiteX1" fmla="*/ 7422 w 19613"/>
                <a:gd name="connsiteY1" fmla="*/ 300 h 19595"/>
                <a:gd name="connsiteX2" fmla="*/ 300 w 19613"/>
                <a:gd name="connsiteY2" fmla="*/ 12172 h 19595"/>
                <a:gd name="connsiteX3" fmla="*/ 12170 w 19613"/>
                <a:gd name="connsiteY3" fmla="*/ 19295 h 19595"/>
                <a:gd name="connsiteX4" fmla="*/ 19292 w 19613"/>
                <a:gd name="connsiteY4" fmla="*/ 7423 h 1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13" h="19595">
                  <a:moveTo>
                    <a:pt x="19292" y="7423"/>
                  </a:moveTo>
                  <a:cubicBezTo>
                    <a:pt x="17936" y="2335"/>
                    <a:pt x="12510" y="-1056"/>
                    <a:pt x="7422" y="300"/>
                  </a:cubicBezTo>
                  <a:cubicBezTo>
                    <a:pt x="2335" y="1657"/>
                    <a:pt x="-1056" y="7084"/>
                    <a:pt x="300" y="12172"/>
                  </a:cubicBezTo>
                  <a:cubicBezTo>
                    <a:pt x="1657" y="17260"/>
                    <a:pt x="7083" y="20651"/>
                    <a:pt x="12170" y="19295"/>
                  </a:cubicBezTo>
                  <a:cubicBezTo>
                    <a:pt x="17597" y="17938"/>
                    <a:pt x="20649" y="12511"/>
                    <a:pt x="19292" y="7423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 2075">
              <a:extLst>
                <a:ext uri="{FF2B5EF4-FFF2-40B4-BE49-F238E27FC236}">
                  <a16:creationId xmlns:a16="http://schemas.microsoft.com/office/drawing/2014/main" id="{6D7C431A-6678-9D54-B442-5F771523C9D5}"/>
                </a:ext>
              </a:extLst>
            </p:cNvPr>
            <p:cNvSpPr>
              <a:spLocks/>
            </p:cNvSpPr>
            <p:nvPr/>
          </p:nvSpPr>
          <p:spPr>
            <a:xfrm>
              <a:off x="4904431" y="927375"/>
              <a:ext cx="19613" cy="19595"/>
            </a:xfrm>
            <a:custGeom>
              <a:avLst/>
              <a:gdLst>
                <a:gd name="connsiteX0" fmla="*/ 19293 w 19613"/>
                <a:gd name="connsiteY0" fmla="*/ 7423 h 19595"/>
                <a:gd name="connsiteX1" fmla="*/ 7422 w 19613"/>
                <a:gd name="connsiteY1" fmla="*/ 300 h 19595"/>
                <a:gd name="connsiteX2" fmla="*/ 300 w 19613"/>
                <a:gd name="connsiteY2" fmla="*/ 12172 h 19595"/>
                <a:gd name="connsiteX3" fmla="*/ 12170 w 19613"/>
                <a:gd name="connsiteY3" fmla="*/ 19295 h 19595"/>
                <a:gd name="connsiteX4" fmla="*/ 19293 w 19613"/>
                <a:gd name="connsiteY4" fmla="*/ 7423 h 1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13" h="19595">
                  <a:moveTo>
                    <a:pt x="19293" y="7423"/>
                  </a:moveTo>
                  <a:cubicBezTo>
                    <a:pt x="17936" y="2335"/>
                    <a:pt x="12510" y="-1056"/>
                    <a:pt x="7422" y="300"/>
                  </a:cubicBezTo>
                  <a:cubicBezTo>
                    <a:pt x="2335" y="1657"/>
                    <a:pt x="-1056" y="7084"/>
                    <a:pt x="300" y="12172"/>
                  </a:cubicBezTo>
                  <a:cubicBezTo>
                    <a:pt x="1657" y="17260"/>
                    <a:pt x="7083" y="20651"/>
                    <a:pt x="12170" y="19295"/>
                  </a:cubicBezTo>
                  <a:cubicBezTo>
                    <a:pt x="17597" y="18277"/>
                    <a:pt x="20649" y="12850"/>
                    <a:pt x="19293" y="7423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 2076">
              <a:extLst>
                <a:ext uri="{FF2B5EF4-FFF2-40B4-BE49-F238E27FC236}">
                  <a16:creationId xmlns:a16="http://schemas.microsoft.com/office/drawing/2014/main" id="{77A6D052-EEDD-43B1-EE03-E752BAB5B0C2}"/>
                </a:ext>
              </a:extLst>
            </p:cNvPr>
            <p:cNvSpPr>
              <a:spLocks/>
            </p:cNvSpPr>
            <p:nvPr/>
          </p:nvSpPr>
          <p:spPr>
            <a:xfrm>
              <a:off x="4810487" y="921269"/>
              <a:ext cx="19592" cy="19595"/>
            </a:xfrm>
            <a:custGeom>
              <a:avLst/>
              <a:gdLst>
                <a:gd name="connsiteX0" fmla="*/ 19293 w 19592"/>
                <a:gd name="connsiteY0" fmla="*/ 7423 h 19595"/>
                <a:gd name="connsiteX1" fmla="*/ 7422 w 19592"/>
                <a:gd name="connsiteY1" fmla="*/ 300 h 19595"/>
                <a:gd name="connsiteX2" fmla="*/ 300 w 19592"/>
                <a:gd name="connsiteY2" fmla="*/ 12172 h 19595"/>
                <a:gd name="connsiteX3" fmla="*/ 12170 w 19592"/>
                <a:gd name="connsiteY3" fmla="*/ 19295 h 19595"/>
                <a:gd name="connsiteX4" fmla="*/ 19293 w 19592"/>
                <a:gd name="connsiteY4" fmla="*/ 7423 h 1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92" h="19595">
                  <a:moveTo>
                    <a:pt x="19293" y="7423"/>
                  </a:moveTo>
                  <a:cubicBezTo>
                    <a:pt x="17936" y="2335"/>
                    <a:pt x="12510" y="-1056"/>
                    <a:pt x="7422" y="300"/>
                  </a:cubicBezTo>
                  <a:cubicBezTo>
                    <a:pt x="2335" y="1657"/>
                    <a:pt x="-1056" y="7084"/>
                    <a:pt x="300" y="12172"/>
                  </a:cubicBezTo>
                  <a:cubicBezTo>
                    <a:pt x="1657" y="17260"/>
                    <a:pt x="7083" y="20652"/>
                    <a:pt x="12170" y="19295"/>
                  </a:cubicBezTo>
                  <a:cubicBezTo>
                    <a:pt x="17258" y="17938"/>
                    <a:pt x="20649" y="12511"/>
                    <a:pt x="19293" y="7423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 2077">
              <a:extLst>
                <a:ext uri="{FF2B5EF4-FFF2-40B4-BE49-F238E27FC236}">
                  <a16:creationId xmlns:a16="http://schemas.microsoft.com/office/drawing/2014/main" id="{68314AA2-7221-0B68-D52A-862564E0C520}"/>
                </a:ext>
              </a:extLst>
            </p:cNvPr>
            <p:cNvSpPr>
              <a:spLocks/>
            </p:cNvSpPr>
            <p:nvPr/>
          </p:nvSpPr>
          <p:spPr>
            <a:xfrm>
              <a:off x="4871533" y="1189905"/>
              <a:ext cx="19613" cy="19595"/>
            </a:xfrm>
            <a:custGeom>
              <a:avLst/>
              <a:gdLst>
                <a:gd name="connsiteX0" fmla="*/ 19293 w 19613"/>
                <a:gd name="connsiteY0" fmla="*/ 7423 h 19595"/>
                <a:gd name="connsiteX1" fmla="*/ 7422 w 19613"/>
                <a:gd name="connsiteY1" fmla="*/ 300 h 19595"/>
                <a:gd name="connsiteX2" fmla="*/ 300 w 19613"/>
                <a:gd name="connsiteY2" fmla="*/ 12172 h 19595"/>
                <a:gd name="connsiteX3" fmla="*/ 12170 w 19613"/>
                <a:gd name="connsiteY3" fmla="*/ 19295 h 19595"/>
                <a:gd name="connsiteX4" fmla="*/ 19293 w 19613"/>
                <a:gd name="connsiteY4" fmla="*/ 7423 h 1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13" h="19595">
                  <a:moveTo>
                    <a:pt x="19293" y="7423"/>
                  </a:moveTo>
                  <a:cubicBezTo>
                    <a:pt x="17936" y="2335"/>
                    <a:pt x="12510" y="-1056"/>
                    <a:pt x="7422" y="300"/>
                  </a:cubicBezTo>
                  <a:cubicBezTo>
                    <a:pt x="2335" y="1657"/>
                    <a:pt x="-1056" y="7084"/>
                    <a:pt x="300" y="12172"/>
                  </a:cubicBezTo>
                  <a:cubicBezTo>
                    <a:pt x="1657" y="17260"/>
                    <a:pt x="7083" y="20651"/>
                    <a:pt x="12170" y="19295"/>
                  </a:cubicBezTo>
                  <a:cubicBezTo>
                    <a:pt x="17597" y="17938"/>
                    <a:pt x="20649" y="12850"/>
                    <a:pt x="19293" y="7423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 2078">
              <a:extLst>
                <a:ext uri="{FF2B5EF4-FFF2-40B4-BE49-F238E27FC236}">
                  <a16:creationId xmlns:a16="http://schemas.microsoft.com/office/drawing/2014/main" id="{C0E42728-E1EF-EAA5-B57B-EE947D653911}"/>
                </a:ext>
              </a:extLst>
            </p:cNvPr>
            <p:cNvSpPr>
              <a:spLocks/>
            </p:cNvSpPr>
            <p:nvPr/>
          </p:nvSpPr>
          <p:spPr>
            <a:xfrm>
              <a:off x="4865715" y="1135922"/>
              <a:ext cx="15628" cy="15630"/>
            </a:xfrm>
            <a:custGeom>
              <a:avLst/>
              <a:gdLst>
                <a:gd name="connsiteX0" fmla="*/ 15275 w 15628"/>
                <a:gd name="connsiteY0" fmla="*/ 5780 h 15630"/>
                <a:gd name="connsiteX1" fmla="*/ 5779 w 15628"/>
                <a:gd name="connsiteY1" fmla="*/ 353 h 15630"/>
                <a:gd name="connsiteX2" fmla="*/ 353 w 15628"/>
                <a:gd name="connsiteY2" fmla="*/ 9850 h 15630"/>
                <a:gd name="connsiteX3" fmla="*/ 9849 w 15628"/>
                <a:gd name="connsiteY3" fmla="*/ 15277 h 15630"/>
                <a:gd name="connsiteX4" fmla="*/ 15275 w 15628"/>
                <a:gd name="connsiteY4" fmla="*/ 5780 h 15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8" h="15630">
                  <a:moveTo>
                    <a:pt x="15275" y="5780"/>
                  </a:moveTo>
                  <a:cubicBezTo>
                    <a:pt x="14258" y="1710"/>
                    <a:pt x="9849" y="-1004"/>
                    <a:pt x="5779" y="353"/>
                  </a:cubicBezTo>
                  <a:cubicBezTo>
                    <a:pt x="1709" y="1710"/>
                    <a:pt x="-1004" y="5780"/>
                    <a:pt x="353" y="9850"/>
                  </a:cubicBezTo>
                  <a:cubicBezTo>
                    <a:pt x="1370" y="13920"/>
                    <a:pt x="5779" y="16634"/>
                    <a:pt x="9849" y="15277"/>
                  </a:cubicBezTo>
                  <a:cubicBezTo>
                    <a:pt x="13919" y="14260"/>
                    <a:pt x="16632" y="9850"/>
                    <a:pt x="15275" y="5780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 2079">
              <a:extLst>
                <a:ext uri="{FF2B5EF4-FFF2-40B4-BE49-F238E27FC236}">
                  <a16:creationId xmlns:a16="http://schemas.microsoft.com/office/drawing/2014/main" id="{F2B90F3E-A4C2-D21A-C2A2-D3896F268DBE}"/>
                </a:ext>
              </a:extLst>
            </p:cNvPr>
            <p:cNvSpPr>
              <a:spLocks/>
            </p:cNvSpPr>
            <p:nvPr/>
          </p:nvSpPr>
          <p:spPr>
            <a:xfrm>
              <a:off x="4950855" y="1159339"/>
              <a:ext cx="15600" cy="15602"/>
            </a:xfrm>
            <a:custGeom>
              <a:avLst/>
              <a:gdLst>
                <a:gd name="connsiteX0" fmla="*/ 15601 w 15600"/>
                <a:gd name="connsiteY0" fmla="*/ 7801 h 15602"/>
                <a:gd name="connsiteX1" fmla="*/ 7800 w 15600"/>
                <a:gd name="connsiteY1" fmla="*/ 15603 h 15602"/>
                <a:gd name="connsiteX2" fmla="*/ 0 w 15600"/>
                <a:gd name="connsiteY2" fmla="*/ 7801 h 15602"/>
                <a:gd name="connsiteX3" fmla="*/ 7800 w 15600"/>
                <a:gd name="connsiteY3" fmla="*/ 0 h 15602"/>
                <a:gd name="connsiteX4" fmla="*/ 15601 w 15600"/>
                <a:gd name="connsiteY4" fmla="*/ 7801 h 1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00" h="15602">
                  <a:moveTo>
                    <a:pt x="15601" y="7801"/>
                  </a:moveTo>
                  <a:cubicBezTo>
                    <a:pt x="15601" y="12110"/>
                    <a:pt x="12108" y="15603"/>
                    <a:pt x="7800" y="15603"/>
                  </a:cubicBezTo>
                  <a:cubicBezTo>
                    <a:pt x="3492" y="15603"/>
                    <a:pt x="0" y="12110"/>
                    <a:pt x="0" y="7801"/>
                  </a:cubicBezTo>
                  <a:cubicBezTo>
                    <a:pt x="0" y="3493"/>
                    <a:pt x="3492" y="0"/>
                    <a:pt x="7800" y="0"/>
                  </a:cubicBezTo>
                  <a:cubicBezTo>
                    <a:pt x="12108" y="0"/>
                    <a:pt x="15601" y="3493"/>
                    <a:pt x="15601" y="7801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 2080">
              <a:extLst>
                <a:ext uri="{FF2B5EF4-FFF2-40B4-BE49-F238E27FC236}">
                  <a16:creationId xmlns:a16="http://schemas.microsoft.com/office/drawing/2014/main" id="{28B91736-90F1-ABC5-1D30-919BFF7FC9C5}"/>
                </a:ext>
              </a:extLst>
            </p:cNvPr>
            <p:cNvSpPr>
              <a:spLocks/>
            </p:cNvSpPr>
            <p:nvPr/>
          </p:nvSpPr>
          <p:spPr>
            <a:xfrm>
              <a:off x="4844776" y="1227251"/>
              <a:ext cx="11604" cy="11722"/>
            </a:xfrm>
            <a:custGeom>
              <a:avLst/>
              <a:gdLst>
                <a:gd name="connsiteX0" fmla="*/ 11456 w 11604"/>
                <a:gd name="connsiteY0" fmla="*/ 4335 h 11722"/>
                <a:gd name="connsiteX1" fmla="*/ 4334 w 11604"/>
                <a:gd name="connsiteY1" fmla="*/ 265 h 11722"/>
                <a:gd name="connsiteX2" fmla="*/ 265 w 11604"/>
                <a:gd name="connsiteY2" fmla="*/ 7388 h 11722"/>
                <a:gd name="connsiteX3" fmla="*/ 7387 w 11604"/>
                <a:gd name="connsiteY3" fmla="*/ 11458 h 11722"/>
                <a:gd name="connsiteX4" fmla="*/ 11456 w 11604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04" h="11722">
                  <a:moveTo>
                    <a:pt x="11456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943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779"/>
                    <a:pt x="12135" y="7388"/>
                    <a:pt x="11456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 2081">
              <a:extLst>
                <a:ext uri="{FF2B5EF4-FFF2-40B4-BE49-F238E27FC236}">
                  <a16:creationId xmlns:a16="http://schemas.microsoft.com/office/drawing/2014/main" id="{0346866B-9D01-0A85-5324-62CDA0FB411F}"/>
                </a:ext>
              </a:extLst>
            </p:cNvPr>
            <p:cNvSpPr>
              <a:spLocks/>
            </p:cNvSpPr>
            <p:nvPr/>
          </p:nvSpPr>
          <p:spPr>
            <a:xfrm>
              <a:off x="4750494" y="1096325"/>
              <a:ext cx="11721" cy="11722"/>
            </a:xfrm>
            <a:custGeom>
              <a:avLst/>
              <a:gdLst>
                <a:gd name="connsiteX0" fmla="*/ 11457 w 11721"/>
                <a:gd name="connsiteY0" fmla="*/ 4335 h 11722"/>
                <a:gd name="connsiteX1" fmla="*/ 4334 w 11721"/>
                <a:gd name="connsiteY1" fmla="*/ 265 h 11722"/>
                <a:gd name="connsiteX2" fmla="*/ 265 w 11721"/>
                <a:gd name="connsiteY2" fmla="*/ 7388 h 11722"/>
                <a:gd name="connsiteX3" fmla="*/ 7387 w 11721"/>
                <a:gd name="connsiteY3" fmla="*/ 11458 h 11722"/>
                <a:gd name="connsiteX4" fmla="*/ 11457 w 11721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21" h="11722">
                  <a:moveTo>
                    <a:pt x="11457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943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440"/>
                    <a:pt x="12474" y="7388"/>
                    <a:pt x="11457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 2082">
              <a:extLst>
                <a:ext uri="{FF2B5EF4-FFF2-40B4-BE49-F238E27FC236}">
                  <a16:creationId xmlns:a16="http://schemas.microsoft.com/office/drawing/2014/main" id="{B6EB5A8D-FF93-3180-EAA0-0D3D9C5DAC55}"/>
                </a:ext>
              </a:extLst>
            </p:cNvPr>
            <p:cNvSpPr>
              <a:spLocks/>
            </p:cNvSpPr>
            <p:nvPr/>
          </p:nvSpPr>
          <p:spPr>
            <a:xfrm>
              <a:off x="4683342" y="1040359"/>
              <a:ext cx="11588" cy="11722"/>
            </a:xfrm>
            <a:custGeom>
              <a:avLst/>
              <a:gdLst>
                <a:gd name="connsiteX0" fmla="*/ 11457 w 11588"/>
                <a:gd name="connsiteY0" fmla="*/ 4335 h 11722"/>
                <a:gd name="connsiteX1" fmla="*/ 4334 w 11588"/>
                <a:gd name="connsiteY1" fmla="*/ 265 h 11722"/>
                <a:gd name="connsiteX2" fmla="*/ 265 w 11588"/>
                <a:gd name="connsiteY2" fmla="*/ 7388 h 11722"/>
                <a:gd name="connsiteX3" fmla="*/ 7387 w 11588"/>
                <a:gd name="connsiteY3" fmla="*/ 11458 h 11722"/>
                <a:gd name="connsiteX4" fmla="*/ 11457 w 11588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88" h="11722">
                  <a:moveTo>
                    <a:pt x="11457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943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100" y="10779"/>
                    <a:pt x="12135" y="7388"/>
                    <a:pt x="11457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 2083">
              <a:extLst>
                <a:ext uri="{FF2B5EF4-FFF2-40B4-BE49-F238E27FC236}">
                  <a16:creationId xmlns:a16="http://schemas.microsoft.com/office/drawing/2014/main" id="{AD483893-C36B-BB3E-DB51-1CDC5EA4F154}"/>
                </a:ext>
              </a:extLst>
            </p:cNvPr>
            <p:cNvSpPr>
              <a:spLocks/>
            </p:cNvSpPr>
            <p:nvPr/>
          </p:nvSpPr>
          <p:spPr>
            <a:xfrm>
              <a:off x="4708439" y="988125"/>
              <a:ext cx="11721" cy="11722"/>
            </a:xfrm>
            <a:custGeom>
              <a:avLst/>
              <a:gdLst>
                <a:gd name="connsiteX0" fmla="*/ 11456 w 11721"/>
                <a:gd name="connsiteY0" fmla="*/ 4335 h 11722"/>
                <a:gd name="connsiteX1" fmla="*/ 4334 w 11721"/>
                <a:gd name="connsiteY1" fmla="*/ 265 h 11722"/>
                <a:gd name="connsiteX2" fmla="*/ 265 w 11721"/>
                <a:gd name="connsiteY2" fmla="*/ 7388 h 11722"/>
                <a:gd name="connsiteX3" fmla="*/ 7387 w 11721"/>
                <a:gd name="connsiteY3" fmla="*/ 11458 h 11722"/>
                <a:gd name="connsiteX4" fmla="*/ 11456 w 11721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21" h="11722">
                  <a:moveTo>
                    <a:pt x="11456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943"/>
                    <a:pt x="-753" y="4335"/>
                    <a:pt x="265" y="7388"/>
                  </a:cubicBezTo>
                  <a:cubicBezTo>
                    <a:pt x="1282" y="10440"/>
                    <a:pt x="4334" y="12475"/>
                    <a:pt x="7387" y="11458"/>
                  </a:cubicBezTo>
                  <a:cubicBezTo>
                    <a:pt x="10439" y="10779"/>
                    <a:pt x="12474" y="7388"/>
                    <a:pt x="11456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 2084">
              <a:extLst>
                <a:ext uri="{FF2B5EF4-FFF2-40B4-BE49-F238E27FC236}">
                  <a16:creationId xmlns:a16="http://schemas.microsoft.com/office/drawing/2014/main" id="{5645661E-D055-056C-6632-F97906177534}"/>
                </a:ext>
              </a:extLst>
            </p:cNvPr>
            <p:cNvSpPr>
              <a:spLocks/>
            </p:cNvSpPr>
            <p:nvPr/>
          </p:nvSpPr>
          <p:spPr>
            <a:xfrm>
              <a:off x="4864447" y="943691"/>
              <a:ext cx="11721" cy="11722"/>
            </a:xfrm>
            <a:custGeom>
              <a:avLst/>
              <a:gdLst>
                <a:gd name="connsiteX0" fmla="*/ 11456 w 11721"/>
                <a:gd name="connsiteY0" fmla="*/ 4335 h 11722"/>
                <a:gd name="connsiteX1" fmla="*/ 4334 w 11721"/>
                <a:gd name="connsiteY1" fmla="*/ 265 h 11722"/>
                <a:gd name="connsiteX2" fmla="*/ 265 w 11721"/>
                <a:gd name="connsiteY2" fmla="*/ 7388 h 11722"/>
                <a:gd name="connsiteX3" fmla="*/ 7387 w 11721"/>
                <a:gd name="connsiteY3" fmla="*/ 11458 h 11722"/>
                <a:gd name="connsiteX4" fmla="*/ 11456 w 11721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21" h="11722">
                  <a:moveTo>
                    <a:pt x="11456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943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440"/>
                    <a:pt x="12474" y="7388"/>
                    <a:pt x="11456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 2085">
              <a:extLst>
                <a:ext uri="{FF2B5EF4-FFF2-40B4-BE49-F238E27FC236}">
                  <a16:creationId xmlns:a16="http://schemas.microsoft.com/office/drawing/2014/main" id="{3BD207B9-8C8C-E244-350A-366649C52279}"/>
                </a:ext>
              </a:extLst>
            </p:cNvPr>
            <p:cNvSpPr>
              <a:spLocks/>
            </p:cNvSpPr>
            <p:nvPr/>
          </p:nvSpPr>
          <p:spPr>
            <a:xfrm>
              <a:off x="4903788" y="1070886"/>
              <a:ext cx="11605" cy="11722"/>
            </a:xfrm>
            <a:custGeom>
              <a:avLst/>
              <a:gdLst>
                <a:gd name="connsiteX0" fmla="*/ 11457 w 11605"/>
                <a:gd name="connsiteY0" fmla="*/ 4335 h 11722"/>
                <a:gd name="connsiteX1" fmla="*/ 4334 w 11605"/>
                <a:gd name="connsiteY1" fmla="*/ 265 h 11722"/>
                <a:gd name="connsiteX2" fmla="*/ 265 w 11605"/>
                <a:gd name="connsiteY2" fmla="*/ 7388 h 11722"/>
                <a:gd name="connsiteX3" fmla="*/ 7387 w 11605"/>
                <a:gd name="connsiteY3" fmla="*/ 11458 h 11722"/>
                <a:gd name="connsiteX4" fmla="*/ 11457 w 11605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05" h="11722">
                  <a:moveTo>
                    <a:pt x="11457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943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440"/>
                    <a:pt x="12135" y="7388"/>
                    <a:pt x="11457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 2086">
              <a:extLst>
                <a:ext uri="{FF2B5EF4-FFF2-40B4-BE49-F238E27FC236}">
                  <a16:creationId xmlns:a16="http://schemas.microsoft.com/office/drawing/2014/main" id="{17FECE6E-337D-CAC2-EFD1-A2A3735A085F}"/>
                </a:ext>
              </a:extLst>
            </p:cNvPr>
            <p:cNvSpPr>
              <a:spLocks/>
            </p:cNvSpPr>
            <p:nvPr/>
          </p:nvSpPr>
          <p:spPr>
            <a:xfrm>
              <a:off x="4869195" y="1109214"/>
              <a:ext cx="11605" cy="11722"/>
            </a:xfrm>
            <a:custGeom>
              <a:avLst/>
              <a:gdLst>
                <a:gd name="connsiteX0" fmla="*/ 11457 w 11605"/>
                <a:gd name="connsiteY0" fmla="*/ 4335 h 11722"/>
                <a:gd name="connsiteX1" fmla="*/ 4334 w 11605"/>
                <a:gd name="connsiteY1" fmla="*/ 265 h 11722"/>
                <a:gd name="connsiteX2" fmla="*/ 265 w 11605"/>
                <a:gd name="connsiteY2" fmla="*/ 7388 h 11722"/>
                <a:gd name="connsiteX3" fmla="*/ 7387 w 11605"/>
                <a:gd name="connsiteY3" fmla="*/ 11458 h 11722"/>
                <a:gd name="connsiteX4" fmla="*/ 11457 w 11605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05" h="11722">
                  <a:moveTo>
                    <a:pt x="11457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943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780"/>
                    <a:pt x="12135" y="7388"/>
                    <a:pt x="11457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 2087">
              <a:extLst>
                <a:ext uri="{FF2B5EF4-FFF2-40B4-BE49-F238E27FC236}">
                  <a16:creationId xmlns:a16="http://schemas.microsoft.com/office/drawing/2014/main" id="{9DD2119B-3886-7046-FB14-C80E57B04483}"/>
                </a:ext>
              </a:extLst>
            </p:cNvPr>
            <p:cNvSpPr>
              <a:spLocks/>
            </p:cNvSpPr>
            <p:nvPr/>
          </p:nvSpPr>
          <p:spPr>
            <a:xfrm>
              <a:off x="5019776" y="1081062"/>
              <a:ext cx="11604" cy="11722"/>
            </a:xfrm>
            <a:custGeom>
              <a:avLst/>
              <a:gdLst>
                <a:gd name="connsiteX0" fmla="*/ 11456 w 11604"/>
                <a:gd name="connsiteY0" fmla="*/ 4335 h 11722"/>
                <a:gd name="connsiteX1" fmla="*/ 4334 w 11604"/>
                <a:gd name="connsiteY1" fmla="*/ 265 h 11722"/>
                <a:gd name="connsiteX2" fmla="*/ 265 w 11604"/>
                <a:gd name="connsiteY2" fmla="*/ 7388 h 11722"/>
                <a:gd name="connsiteX3" fmla="*/ 7387 w 11604"/>
                <a:gd name="connsiteY3" fmla="*/ 11458 h 11722"/>
                <a:gd name="connsiteX4" fmla="*/ 11456 w 11604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04" h="11722">
                  <a:moveTo>
                    <a:pt x="11456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1282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440"/>
                    <a:pt x="12135" y="7388"/>
                    <a:pt x="11456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 2088">
              <a:extLst>
                <a:ext uri="{FF2B5EF4-FFF2-40B4-BE49-F238E27FC236}">
                  <a16:creationId xmlns:a16="http://schemas.microsoft.com/office/drawing/2014/main" id="{FF383FF0-696E-EFB3-DF33-B16C0F19FD2F}"/>
                </a:ext>
              </a:extLst>
            </p:cNvPr>
            <p:cNvSpPr>
              <a:spLocks/>
            </p:cNvSpPr>
            <p:nvPr/>
          </p:nvSpPr>
          <p:spPr>
            <a:xfrm>
              <a:off x="5009941" y="1133975"/>
              <a:ext cx="11721" cy="11722"/>
            </a:xfrm>
            <a:custGeom>
              <a:avLst/>
              <a:gdLst>
                <a:gd name="connsiteX0" fmla="*/ 11457 w 11721"/>
                <a:gd name="connsiteY0" fmla="*/ 4335 h 11722"/>
                <a:gd name="connsiteX1" fmla="*/ 4334 w 11721"/>
                <a:gd name="connsiteY1" fmla="*/ 265 h 11722"/>
                <a:gd name="connsiteX2" fmla="*/ 265 w 11721"/>
                <a:gd name="connsiteY2" fmla="*/ 7388 h 11722"/>
                <a:gd name="connsiteX3" fmla="*/ 7387 w 11721"/>
                <a:gd name="connsiteY3" fmla="*/ 11458 h 11722"/>
                <a:gd name="connsiteX4" fmla="*/ 11457 w 11721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21" h="11722">
                  <a:moveTo>
                    <a:pt x="11457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943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779"/>
                    <a:pt x="12474" y="7727"/>
                    <a:pt x="11457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 2089">
              <a:extLst>
                <a:ext uri="{FF2B5EF4-FFF2-40B4-BE49-F238E27FC236}">
                  <a16:creationId xmlns:a16="http://schemas.microsoft.com/office/drawing/2014/main" id="{B767614F-406B-8DF9-BF8B-BD5067CB7412}"/>
                </a:ext>
              </a:extLst>
            </p:cNvPr>
            <p:cNvSpPr>
              <a:spLocks/>
            </p:cNvSpPr>
            <p:nvPr/>
          </p:nvSpPr>
          <p:spPr>
            <a:xfrm>
              <a:off x="4657228" y="1089202"/>
              <a:ext cx="11721" cy="11722"/>
            </a:xfrm>
            <a:custGeom>
              <a:avLst/>
              <a:gdLst>
                <a:gd name="connsiteX0" fmla="*/ 11457 w 11721"/>
                <a:gd name="connsiteY0" fmla="*/ 4335 h 11722"/>
                <a:gd name="connsiteX1" fmla="*/ 4334 w 11721"/>
                <a:gd name="connsiteY1" fmla="*/ 265 h 11722"/>
                <a:gd name="connsiteX2" fmla="*/ 265 w 11721"/>
                <a:gd name="connsiteY2" fmla="*/ 7388 h 11722"/>
                <a:gd name="connsiteX3" fmla="*/ 7387 w 11721"/>
                <a:gd name="connsiteY3" fmla="*/ 11458 h 11722"/>
                <a:gd name="connsiteX4" fmla="*/ 11457 w 11721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21" h="11722">
                  <a:moveTo>
                    <a:pt x="11457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943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440"/>
                    <a:pt x="12474" y="7388"/>
                    <a:pt x="11457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 2090">
              <a:extLst>
                <a:ext uri="{FF2B5EF4-FFF2-40B4-BE49-F238E27FC236}">
                  <a16:creationId xmlns:a16="http://schemas.microsoft.com/office/drawing/2014/main" id="{938F72F2-C9B6-FCA1-46A1-9529E02AE547}"/>
                </a:ext>
              </a:extLst>
            </p:cNvPr>
            <p:cNvSpPr>
              <a:spLocks/>
            </p:cNvSpPr>
            <p:nvPr/>
          </p:nvSpPr>
          <p:spPr>
            <a:xfrm>
              <a:off x="4949234" y="1209953"/>
              <a:ext cx="11721" cy="11722"/>
            </a:xfrm>
            <a:custGeom>
              <a:avLst/>
              <a:gdLst>
                <a:gd name="connsiteX0" fmla="*/ 11456 w 11721"/>
                <a:gd name="connsiteY0" fmla="*/ 4335 h 11722"/>
                <a:gd name="connsiteX1" fmla="*/ 4334 w 11721"/>
                <a:gd name="connsiteY1" fmla="*/ 265 h 11722"/>
                <a:gd name="connsiteX2" fmla="*/ 265 w 11721"/>
                <a:gd name="connsiteY2" fmla="*/ 7388 h 11722"/>
                <a:gd name="connsiteX3" fmla="*/ 7387 w 11721"/>
                <a:gd name="connsiteY3" fmla="*/ 11458 h 11722"/>
                <a:gd name="connsiteX4" fmla="*/ 11456 w 11721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21" h="11722">
                  <a:moveTo>
                    <a:pt x="11456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1282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779"/>
                    <a:pt x="12474" y="7388"/>
                    <a:pt x="11456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 2091">
              <a:extLst>
                <a:ext uri="{FF2B5EF4-FFF2-40B4-BE49-F238E27FC236}">
                  <a16:creationId xmlns:a16="http://schemas.microsoft.com/office/drawing/2014/main" id="{5913DC37-D4B3-3A05-B854-F2C50BB129AF}"/>
                </a:ext>
              </a:extLst>
            </p:cNvPr>
            <p:cNvSpPr>
              <a:spLocks/>
            </p:cNvSpPr>
            <p:nvPr/>
          </p:nvSpPr>
          <p:spPr>
            <a:xfrm>
              <a:off x="4761685" y="1250994"/>
              <a:ext cx="11587" cy="11722"/>
            </a:xfrm>
            <a:custGeom>
              <a:avLst/>
              <a:gdLst>
                <a:gd name="connsiteX0" fmla="*/ 11456 w 11587"/>
                <a:gd name="connsiteY0" fmla="*/ 4335 h 11722"/>
                <a:gd name="connsiteX1" fmla="*/ 4334 w 11587"/>
                <a:gd name="connsiteY1" fmla="*/ 265 h 11722"/>
                <a:gd name="connsiteX2" fmla="*/ 265 w 11587"/>
                <a:gd name="connsiteY2" fmla="*/ 7388 h 11722"/>
                <a:gd name="connsiteX3" fmla="*/ 7387 w 11587"/>
                <a:gd name="connsiteY3" fmla="*/ 11458 h 11722"/>
                <a:gd name="connsiteX4" fmla="*/ 11456 w 11587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87" h="11722">
                  <a:moveTo>
                    <a:pt x="11456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1282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100" y="10440"/>
                    <a:pt x="12135" y="7388"/>
                    <a:pt x="11456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 2092">
              <a:extLst>
                <a:ext uri="{FF2B5EF4-FFF2-40B4-BE49-F238E27FC236}">
                  <a16:creationId xmlns:a16="http://schemas.microsoft.com/office/drawing/2014/main" id="{A3E2B1EB-5C75-2778-26E7-0A24A25C749A}"/>
                </a:ext>
              </a:extLst>
            </p:cNvPr>
            <p:cNvSpPr>
              <a:spLocks/>
            </p:cNvSpPr>
            <p:nvPr/>
          </p:nvSpPr>
          <p:spPr>
            <a:xfrm>
              <a:off x="4871908" y="1052909"/>
              <a:ext cx="11604" cy="11722"/>
            </a:xfrm>
            <a:custGeom>
              <a:avLst/>
              <a:gdLst>
                <a:gd name="connsiteX0" fmla="*/ 11456 w 11604"/>
                <a:gd name="connsiteY0" fmla="*/ 4335 h 11722"/>
                <a:gd name="connsiteX1" fmla="*/ 4334 w 11604"/>
                <a:gd name="connsiteY1" fmla="*/ 265 h 11722"/>
                <a:gd name="connsiteX2" fmla="*/ 265 w 11604"/>
                <a:gd name="connsiteY2" fmla="*/ 7388 h 11722"/>
                <a:gd name="connsiteX3" fmla="*/ 7387 w 11604"/>
                <a:gd name="connsiteY3" fmla="*/ 11458 h 11722"/>
                <a:gd name="connsiteX4" fmla="*/ 11456 w 11604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04" h="11722">
                  <a:moveTo>
                    <a:pt x="11456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1282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440"/>
                    <a:pt x="12135" y="7388"/>
                    <a:pt x="11456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 2093">
              <a:extLst>
                <a:ext uri="{FF2B5EF4-FFF2-40B4-BE49-F238E27FC236}">
                  <a16:creationId xmlns:a16="http://schemas.microsoft.com/office/drawing/2014/main" id="{E278E87C-AF7A-17DE-799A-8814A7DABD34}"/>
                </a:ext>
              </a:extLst>
            </p:cNvPr>
            <p:cNvSpPr>
              <a:spLocks/>
            </p:cNvSpPr>
            <p:nvPr/>
          </p:nvSpPr>
          <p:spPr>
            <a:xfrm>
              <a:off x="4801734" y="1120098"/>
              <a:ext cx="15053" cy="15055"/>
            </a:xfrm>
            <a:custGeom>
              <a:avLst/>
              <a:gdLst>
                <a:gd name="connsiteX0" fmla="*/ 14818 w 15053"/>
                <a:gd name="connsiteY0" fmla="*/ 5662 h 15055"/>
                <a:gd name="connsiteX1" fmla="*/ 5661 w 15053"/>
                <a:gd name="connsiteY1" fmla="*/ 235 h 15055"/>
                <a:gd name="connsiteX2" fmla="*/ 235 w 15053"/>
                <a:gd name="connsiteY2" fmla="*/ 9393 h 15055"/>
                <a:gd name="connsiteX3" fmla="*/ 9392 w 15053"/>
                <a:gd name="connsiteY3" fmla="*/ 14820 h 15055"/>
                <a:gd name="connsiteX4" fmla="*/ 14818 w 15053"/>
                <a:gd name="connsiteY4" fmla="*/ 5662 h 15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53" h="15055">
                  <a:moveTo>
                    <a:pt x="14818" y="5662"/>
                  </a:moveTo>
                  <a:cubicBezTo>
                    <a:pt x="13801" y="1592"/>
                    <a:pt x="9731" y="-783"/>
                    <a:pt x="5661" y="235"/>
                  </a:cubicBezTo>
                  <a:cubicBezTo>
                    <a:pt x="1592" y="1253"/>
                    <a:pt x="-782" y="5323"/>
                    <a:pt x="235" y="9393"/>
                  </a:cubicBezTo>
                  <a:cubicBezTo>
                    <a:pt x="1252" y="13463"/>
                    <a:pt x="5322" y="15838"/>
                    <a:pt x="9392" y="14820"/>
                  </a:cubicBezTo>
                  <a:cubicBezTo>
                    <a:pt x="13462" y="13802"/>
                    <a:pt x="15836" y="9732"/>
                    <a:pt x="14818" y="5662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 2094">
              <a:extLst>
                <a:ext uri="{FF2B5EF4-FFF2-40B4-BE49-F238E27FC236}">
                  <a16:creationId xmlns:a16="http://schemas.microsoft.com/office/drawing/2014/main" id="{A1A8BDCB-95D1-CFC5-CBF1-46D51C25018A}"/>
                </a:ext>
              </a:extLst>
            </p:cNvPr>
            <p:cNvSpPr>
              <a:spLocks/>
            </p:cNvSpPr>
            <p:nvPr/>
          </p:nvSpPr>
          <p:spPr>
            <a:xfrm>
              <a:off x="4745067" y="1057319"/>
              <a:ext cx="11587" cy="11722"/>
            </a:xfrm>
            <a:custGeom>
              <a:avLst/>
              <a:gdLst>
                <a:gd name="connsiteX0" fmla="*/ 11456 w 11587"/>
                <a:gd name="connsiteY0" fmla="*/ 4335 h 11722"/>
                <a:gd name="connsiteX1" fmla="*/ 4334 w 11587"/>
                <a:gd name="connsiteY1" fmla="*/ 265 h 11722"/>
                <a:gd name="connsiteX2" fmla="*/ 265 w 11587"/>
                <a:gd name="connsiteY2" fmla="*/ 7388 h 11722"/>
                <a:gd name="connsiteX3" fmla="*/ 7387 w 11587"/>
                <a:gd name="connsiteY3" fmla="*/ 11458 h 11722"/>
                <a:gd name="connsiteX4" fmla="*/ 11456 w 11587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87" h="11722">
                  <a:moveTo>
                    <a:pt x="11456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1282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100" y="10779"/>
                    <a:pt x="12135" y="7388"/>
                    <a:pt x="11456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 2095">
              <a:extLst>
                <a:ext uri="{FF2B5EF4-FFF2-40B4-BE49-F238E27FC236}">
                  <a16:creationId xmlns:a16="http://schemas.microsoft.com/office/drawing/2014/main" id="{0975C57D-321D-73C0-6D3A-18BE05B8B6BC}"/>
                </a:ext>
              </a:extLst>
            </p:cNvPr>
            <p:cNvSpPr>
              <a:spLocks/>
            </p:cNvSpPr>
            <p:nvPr/>
          </p:nvSpPr>
          <p:spPr>
            <a:xfrm>
              <a:off x="4940755" y="963364"/>
              <a:ext cx="11604" cy="11722"/>
            </a:xfrm>
            <a:custGeom>
              <a:avLst/>
              <a:gdLst>
                <a:gd name="connsiteX0" fmla="*/ 11456 w 11604"/>
                <a:gd name="connsiteY0" fmla="*/ 4335 h 11722"/>
                <a:gd name="connsiteX1" fmla="*/ 4334 w 11604"/>
                <a:gd name="connsiteY1" fmla="*/ 265 h 11722"/>
                <a:gd name="connsiteX2" fmla="*/ 265 w 11604"/>
                <a:gd name="connsiteY2" fmla="*/ 7388 h 11722"/>
                <a:gd name="connsiteX3" fmla="*/ 7387 w 11604"/>
                <a:gd name="connsiteY3" fmla="*/ 11458 h 11722"/>
                <a:gd name="connsiteX4" fmla="*/ 11456 w 11604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04" h="11722">
                  <a:moveTo>
                    <a:pt x="11456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943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780"/>
                    <a:pt x="12135" y="7388"/>
                    <a:pt x="11456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 2096">
              <a:extLst>
                <a:ext uri="{FF2B5EF4-FFF2-40B4-BE49-F238E27FC236}">
                  <a16:creationId xmlns:a16="http://schemas.microsoft.com/office/drawing/2014/main" id="{B6CDFE48-B79D-63BE-745B-F838D51E448A}"/>
                </a:ext>
              </a:extLst>
            </p:cNvPr>
            <p:cNvSpPr>
              <a:spLocks/>
            </p:cNvSpPr>
            <p:nvPr/>
          </p:nvSpPr>
          <p:spPr>
            <a:xfrm>
              <a:off x="4832906" y="1019330"/>
              <a:ext cx="11604" cy="11722"/>
            </a:xfrm>
            <a:custGeom>
              <a:avLst/>
              <a:gdLst>
                <a:gd name="connsiteX0" fmla="*/ 11456 w 11604"/>
                <a:gd name="connsiteY0" fmla="*/ 4335 h 11722"/>
                <a:gd name="connsiteX1" fmla="*/ 4334 w 11604"/>
                <a:gd name="connsiteY1" fmla="*/ 265 h 11722"/>
                <a:gd name="connsiteX2" fmla="*/ 265 w 11604"/>
                <a:gd name="connsiteY2" fmla="*/ 7388 h 11722"/>
                <a:gd name="connsiteX3" fmla="*/ 7387 w 11604"/>
                <a:gd name="connsiteY3" fmla="*/ 11458 h 11722"/>
                <a:gd name="connsiteX4" fmla="*/ 11456 w 11604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04" h="11722">
                  <a:moveTo>
                    <a:pt x="11456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943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780"/>
                    <a:pt x="12135" y="7388"/>
                    <a:pt x="11456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 2097">
              <a:extLst>
                <a:ext uri="{FF2B5EF4-FFF2-40B4-BE49-F238E27FC236}">
                  <a16:creationId xmlns:a16="http://schemas.microsoft.com/office/drawing/2014/main" id="{C5618EB1-DA60-1B74-61E4-2BD600543814}"/>
                </a:ext>
              </a:extLst>
            </p:cNvPr>
            <p:cNvSpPr>
              <a:spLocks/>
            </p:cNvSpPr>
            <p:nvPr/>
          </p:nvSpPr>
          <p:spPr>
            <a:xfrm>
              <a:off x="4755845" y="961933"/>
              <a:ext cx="11530" cy="11532"/>
            </a:xfrm>
            <a:custGeom>
              <a:avLst/>
              <a:gdLst>
                <a:gd name="connsiteX0" fmla="*/ 11531 w 11530"/>
                <a:gd name="connsiteY0" fmla="*/ 5766 h 11532"/>
                <a:gd name="connsiteX1" fmla="*/ 5765 w 11530"/>
                <a:gd name="connsiteY1" fmla="*/ 11532 h 11532"/>
                <a:gd name="connsiteX2" fmla="*/ 0 w 11530"/>
                <a:gd name="connsiteY2" fmla="*/ 5766 h 11532"/>
                <a:gd name="connsiteX3" fmla="*/ 5765 w 11530"/>
                <a:gd name="connsiteY3" fmla="*/ 0 h 11532"/>
                <a:gd name="connsiteX4" fmla="*/ 11531 w 11530"/>
                <a:gd name="connsiteY4" fmla="*/ 5766 h 11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0" h="11532">
                  <a:moveTo>
                    <a:pt x="11531" y="5766"/>
                  </a:moveTo>
                  <a:cubicBezTo>
                    <a:pt x="11531" y="8951"/>
                    <a:pt x="8950" y="11532"/>
                    <a:pt x="5765" y="11532"/>
                  </a:cubicBezTo>
                  <a:cubicBezTo>
                    <a:pt x="2581" y="11532"/>
                    <a:pt x="0" y="8951"/>
                    <a:pt x="0" y="5766"/>
                  </a:cubicBezTo>
                  <a:cubicBezTo>
                    <a:pt x="0" y="2582"/>
                    <a:pt x="2581" y="0"/>
                    <a:pt x="5765" y="0"/>
                  </a:cubicBezTo>
                  <a:cubicBezTo>
                    <a:pt x="8950" y="0"/>
                    <a:pt x="11531" y="2581"/>
                    <a:pt x="11531" y="5766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 2098">
              <a:extLst>
                <a:ext uri="{FF2B5EF4-FFF2-40B4-BE49-F238E27FC236}">
                  <a16:creationId xmlns:a16="http://schemas.microsoft.com/office/drawing/2014/main" id="{A22F4FE9-388B-DC62-9423-917CA77803AC}"/>
                </a:ext>
              </a:extLst>
            </p:cNvPr>
            <p:cNvSpPr>
              <a:spLocks/>
            </p:cNvSpPr>
            <p:nvPr/>
          </p:nvSpPr>
          <p:spPr>
            <a:xfrm>
              <a:off x="4711831" y="1126513"/>
              <a:ext cx="11604" cy="11722"/>
            </a:xfrm>
            <a:custGeom>
              <a:avLst/>
              <a:gdLst>
                <a:gd name="connsiteX0" fmla="*/ 11456 w 11604"/>
                <a:gd name="connsiteY0" fmla="*/ 4335 h 11722"/>
                <a:gd name="connsiteX1" fmla="*/ 4334 w 11604"/>
                <a:gd name="connsiteY1" fmla="*/ 265 h 11722"/>
                <a:gd name="connsiteX2" fmla="*/ 265 w 11604"/>
                <a:gd name="connsiteY2" fmla="*/ 7388 h 11722"/>
                <a:gd name="connsiteX3" fmla="*/ 7387 w 11604"/>
                <a:gd name="connsiteY3" fmla="*/ 11458 h 11722"/>
                <a:gd name="connsiteX4" fmla="*/ 11456 w 11604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04" h="11722">
                  <a:moveTo>
                    <a:pt x="11456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1282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779"/>
                    <a:pt x="12135" y="7388"/>
                    <a:pt x="11456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 2099">
              <a:extLst>
                <a:ext uri="{FF2B5EF4-FFF2-40B4-BE49-F238E27FC236}">
                  <a16:creationId xmlns:a16="http://schemas.microsoft.com/office/drawing/2014/main" id="{E32C8E14-31AB-243C-EA6D-FC960BAB629C}"/>
                </a:ext>
              </a:extLst>
            </p:cNvPr>
            <p:cNvSpPr>
              <a:spLocks/>
            </p:cNvSpPr>
            <p:nvPr/>
          </p:nvSpPr>
          <p:spPr>
            <a:xfrm>
              <a:off x="4830532" y="1172642"/>
              <a:ext cx="11587" cy="11722"/>
            </a:xfrm>
            <a:custGeom>
              <a:avLst/>
              <a:gdLst>
                <a:gd name="connsiteX0" fmla="*/ 11456 w 11587"/>
                <a:gd name="connsiteY0" fmla="*/ 4335 h 11722"/>
                <a:gd name="connsiteX1" fmla="*/ 4334 w 11587"/>
                <a:gd name="connsiteY1" fmla="*/ 265 h 11722"/>
                <a:gd name="connsiteX2" fmla="*/ 265 w 11587"/>
                <a:gd name="connsiteY2" fmla="*/ 7388 h 11722"/>
                <a:gd name="connsiteX3" fmla="*/ 7387 w 11587"/>
                <a:gd name="connsiteY3" fmla="*/ 11458 h 11722"/>
                <a:gd name="connsiteX4" fmla="*/ 11456 w 11587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87" h="11722">
                  <a:moveTo>
                    <a:pt x="11456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943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100" y="10440"/>
                    <a:pt x="12135" y="7388"/>
                    <a:pt x="11456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 2100">
              <a:extLst>
                <a:ext uri="{FF2B5EF4-FFF2-40B4-BE49-F238E27FC236}">
                  <a16:creationId xmlns:a16="http://schemas.microsoft.com/office/drawing/2014/main" id="{882B0C9B-2AA2-A636-19BB-84E958115A03}"/>
                </a:ext>
              </a:extLst>
            </p:cNvPr>
            <p:cNvSpPr>
              <a:spLocks/>
            </p:cNvSpPr>
            <p:nvPr/>
          </p:nvSpPr>
          <p:spPr>
            <a:xfrm>
              <a:off x="4998410" y="1174677"/>
              <a:ext cx="11604" cy="11722"/>
            </a:xfrm>
            <a:custGeom>
              <a:avLst/>
              <a:gdLst>
                <a:gd name="connsiteX0" fmla="*/ 11456 w 11604"/>
                <a:gd name="connsiteY0" fmla="*/ 4335 h 11722"/>
                <a:gd name="connsiteX1" fmla="*/ 4334 w 11604"/>
                <a:gd name="connsiteY1" fmla="*/ 265 h 11722"/>
                <a:gd name="connsiteX2" fmla="*/ 265 w 11604"/>
                <a:gd name="connsiteY2" fmla="*/ 7388 h 11722"/>
                <a:gd name="connsiteX3" fmla="*/ 7387 w 11604"/>
                <a:gd name="connsiteY3" fmla="*/ 11458 h 11722"/>
                <a:gd name="connsiteX4" fmla="*/ 11456 w 11604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04" h="11722">
                  <a:moveTo>
                    <a:pt x="11456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943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440"/>
                    <a:pt x="12135" y="7727"/>
                    <a:pt x="11456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 2101">
              <a:extLst>
                <a:ext uri="{FF2B5EF4-FFF2-40B4-BE49-F238E27FC236}">
                  <a16:creationId xmlns:a16="http://schemas.microsoft.com/office/drawing/2014/main" id="{9EF52F09-C41D-83A6-CDDB-06C5A2613971}"/>
                </a:ext>
              </a:extLst>
            </p:cNvPr>
            <p:cNvSpPr>
              <a:spLocks/>
            </p:cNvSpPr>
            <p:nvPr/>
          </p:nvSpPr>
          <p:spPr>
            <a:xfrm>
              <a:off x="4771772" y="1152203"/>
              <a:ext cx="15628" cy="15630"/>
            </a:xfrm>
            <a:custGeom>
              <a:avLst/>
              <a:gdLst>
                <a:gd name="connsiteX0" fmla="*/ 15275 w 15628"/>
                <a:gd name="connsiteY0" fmla="*/ 5780 h 15630"/>
                <a:gd name="connsiteX1" fmla="*/ 5779 w 15628"/>
                <a:gd name="connsiteY1" fmla="*/ 353 h 15630"/>
                <a:gd name="connsiteX2" fmla="*/ 353 w 15628"/>
                <a:gd name="connsiteY2" fmla="*/ 9850 h 15630"/>
                <a:gd name="connsiteX3" fmla="*/ 9849 w 15628"/>
                <a:gd name="connsiteY3" fmla="*/ 15277 h 15630"/>
                <a:gd name="connsiteX4" fmla="*/ 15275 w 15628"/>
                <a:gd name="connsiteY4" fmla="*/ 5780 h 15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8" h="15630">
                  <a:moveTo>
                    <a:pt x="15275" y="5780"/>
                  </a:moveTo>
                  <a:cubicBezTo>
                    <a:pt x="14258" y="1710"/>
                    <a:pt x="9849" y="-1004"/>
                    <a:pt x="5779" y="353"/>
                  </a:cubicBezTo>
                  <a:cubicBezTo>
                    <a:pt x="1709" y="1371"/>
                    <a:pt x="-1004" y="5780"/>
                    <a:pt x="353" y="9850"/>
                  </a:cubicBezTo>
                  <a:cubicBezTo>
                    <a:pt x="1370" y="13920"/>
                    <a:pt x="5779" y="16634"/>
                    <a:pt x="9849" y="15277"/>
                  </a:cubicBezTo>
                  <a:cubicBezTo>
                    <a:pt x="13919" y="14260"/>
                    <a:pt x="16632" y="10189"/>
                    <a:pt x="15275" y="5780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 2102">
              <a:extLst>
                <a:ext uri="{FF2B5EF4-FFF2-40B4-BE49-F238E27FC236}">
                  <a16:creationId xmlns:a16="http://schemas.microsoft.com/office/drawing/2014/main" id="{685DD72A-C745-036B-CDBE-274EB88F1C21}"/>
                </a:ext>
              </a:extLst>
            </p:cNvPr>
            <p:cNvSpPr>
              <a:spLocks/>
            </p:cNvSpPr>
            <p:nvPr/>
          </p:nvSpPr>
          <p:spPr>
            <a:xfrm>
              <a:off x="4702925" y="1171197"/>
              <a:ext cx="15628" cy="15630"/>
            </a:xfrm>
            <a:custGeom>
              <a:avLst/>
              <a:gdLst>
                <a:gd name="connsiteX0" fmla="*/ 15275 w 15628"/>
                <a:gd name="connsiteY0" fmla="*/ 5780 h 15630"/>
                <a:gd name="connsiteX1" fmla="*/ 5779 w 15628"/>
                <a:gd name="connsiteY1" fmla="*/ 353 h 15630"/>
                <a:gd name="connsiteX2" fmla="*/ 353 w 15628"/>
                <a:gd name="connsiteY2" fmla="*/ 9850 h 15630"/>
                <a:gd name="connsiteX3" fmla="*/ 9849 w 15628"/>
                <a:gd name="connsiteY3" fmla="*/ 15277 h 15630"/>
                <a:gd name="connsiteX4" fmla="*/ 15275 w 15628"/>
                <a:gd name="connsiteY4" fmla="*/ 5780 h 15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8" h="15630">
                  <a:moveTo>
                    <a:pt x="15275" y="5780"/>
                  </a:moveTo>
                  <a:cubicBezTo>
                    <a:pt x="14258" y="1710"/>
                    <a:pt x="9849" y="-1004"/>
                    <a:pt x="5779" y="353"/>
                  </a:cubicBezTo>
                  <a:cubicBezTo>
                    <a:pt x="1709" y="1710"/>
                    <a:pt x="-1004" y="5780"/>
                    <a:pt x="353" y="9850"/>
                  </a:cubicBezTo>
                  <a:cubicBezTo>
                    <a:pt x="1370" y="13920"/>
                    <a:pt x="5779" y="16634"/>
                    <a:pt x="9849" y="15277"/>
                  </a:cubicBezTo>
                  <a:cubicBezTo>
                    <a:pt x="13919" y="13920"/>
                    <a:pt x="16632" y="9850"/>
                    <a:pt x="15275" y="5780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 2103">
              <a:extLst>
                <a:ext uri="{FF2B5EF4-FFF2-40B4-BE49-F238E27FC236}">
                  <a16:creationId xmlns:a16="http://schemas.microsoft.com/office/drawing/2014/main" id="{641D4854-4E4D-8C24-AAB8-002844A87431}"/>
                </a:ext>
              </a:extLst>
            </p:cNvPr>
            <p:cNvSpPr>
              <a:spLocks/>
            </p:cNvSpPr>
            <p:nvPr/>
          </p:nvSpPr>
          <p:spPr>
            <a:xfrm>
              <a:off x="4946771" y="1042645"/>
              <a:ext cx="15510" cy="15630"/>
            </a:xfrm>
            <a:custGeom>
              <a:avLst/>
              <a:gdLst>
                <a:gd name="connsiteX0" fmla="*/ 15275 w 15510"/>
                <a:gd name="connsiteY0" fmla="*/ 5780 h 15630"/>
                <a:gd name="connsiteX1" fmla="*/ 5779 w 15510"/>
                <a:gd name="connsiteY1" fmla="*/ 353 h 15630"/>
                <a:gd name="connsiteX2" fmla="*/ 353 w 15510"/>
                <a:gd name="connsiteY2" fmla="*/ 9850 h 15630"/>
                <a:gd name="connsiteX3" fmla="*/ 9849 w 15510"/>
                <a:gd name="connsiteY3" fmla="*/ 15277 h 15630"/>
                <a:gd name="connsiteX4" fmla="*/ 15275 w 15510"/>
                <a:gd name="connsiteY4" fmla="*/ 5780 h 15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10" h="15630">
                  <a:moveTo>
                    <a:pt x="15275" y="5780"/>
                  </a:moveTo>
                  <a:cubicBezTo>
                    <a:pt x="14258" y="1710"/>
                    <a:pt x="9849" y="-1004"/>
                    <a:pt x="5779" y="353"/>
                  </a:cubicBezTo>
                  <a:cubicBezTo>
                    <a:pt x="1710" y="1370"/>
                    <a:pt x="-1004" y="5780"/>
                    <a:pt x="353" y="9850"/>
                  </a:cubicBezTo>
                  <a:cubicBezTo>
                    <a:pt x="1370" y="13920"/>
                    <a:pt x="5779" y="16634"/>
                    <a:pt x="9849" y="15277"/>
                  </a:cubicBezTo>
                  <a:cubicBezTo>
                    <a:pt x="13919" y="13920"/>
                    <a:pt x="16293" y="9850"/>
                    <a:pt x="15275" y="5780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 2104">
              <a:extLst>
                <a:ext uri="{FF2B5EF4-FFF2-40B4-BE49-F238E27FC236}">
                  <a16:creationId xmlns:a16="http://schemas.microsoft.com/office/drawing/2014/main" id="{D28D493F-55ED-337D-18DE-01AB6A9A8B9A}"/>
                </a:ext>
              </a:extLst>
            </p:cNvPr>
            <p:cNvSpPr>
              <a:spLocks/>
            </p:cNvSpPr>
            <p:nvPr/>
          </p:nvSpPr>
          <p:spPr>
            <a:xfrm>
              <a:off x="4802295" y="970059"/>
              <a:ext cx="15510" cy="15630"/>
            </a:xfrm>
            <a:custGeom>
              <a:avLst/>
              <a:gdLst>
                <a:gd name="connsiteX0" fmla="*/ 15275 w 15510"/>
                <a:gd name="connsiteY0" fmla="*/ 5780 h 15630"/>
                <a:gd name="connsiteX1" fmla="*/ 5779 w 15510"/>
                <a:gd name="connsiteY1" fmla="*/ 353 h 15630"/>
                <a:gd name="connsiteX2" fmla="*/ 353 w 15510"/>
                <a:gd name="connsiteY2" fmla="*/ 9850 h 15630"/>
                <a:gd name="connsiteX3" fmla="*/ 9849 w 15510"/>
                <a:gd name="connsiteY3" fmla="*/ 15277 h 15630"/>
                <a:gd name="connsiteX4" fmla="*/ 15275 w 15510"/>
                <a:gd name="connsiteY4" fmla="*/ 5780 h 15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10" h="15630">
                  <a:moveTo>
                    <a:pt x="15275" y="5780"/>
                  </a:moveTo>
                  <a:cubicBezTo>
                    <a:pt x="14258" y="1710"/>
                    <a:pt x="9849" y="-1004"/>
                    <a:pt x="5779" y="353"/>
                  </a:cubicBezTo>
                  <a:cubicBezTo>
                    <a:pt x="1709" y="1710"/>
                    <a:pt x="-1004" y="5780"/>
                    <a:pt x="353" y="9850"/>
                  </a:cubicBezTo>
                  <a:cubicBezTo>
                    <a:pt x="1370" y="13920"/>
                    <a:pt x="5779" y="16634"/>
                    <a:pt x="9849" y="15277"/>
                  </a:cubicBezTo>
                  <a:cubicBezTo>
                    <a:pt x="13919" y="13920"/>
                    <a:pt x="16293" y="9850"/>
                    <a:pt x="15275" y="5780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 2105">
              <a:extLst>
                <a:ext uri="{FF2B5EF4-FFF2-40B4-BE49-F238E27FC236}">
                  <a16:creationId xmlns:a16="http://schemas.microsoft.com/office/drawing/2014/main" id="{F70BE618-3EB7-A735-41F6-0964AE0AB05A}"/>
                </a:ext>
              </a:extLst>
            </p:cNvPr>
            <p:cNvSpPr>
              <a:spLocks/>
            </p:cNvSpPr>
            <p:nvPr/>
          </p:nvSpPr>
          <p:spPr>
            <a:xfrm>
              <a:off x="4998322" y="1035183"/>
              <a:ext cx="15510" cy="15630"/>
            </a:xfrm>
            <a:custGeom>
              <a:avLst/>
              <a:gdLst>
                <a:gd name="connsiteX0" fmla="*/ 15275 w 15510"/>
                <a:gd name="connsiteY0" fmla="*/ 5780 h 15630"/>
                <a:gd name="connsiteX1" fmla="*/ 5779 w 15510"/>
                <a:gd name="connsiteY1" fmla="*/ 353 h 15630"/>
                <a:gd name="connsiteX2" fmla="*/ 353 w 15510"/>
                <a:gd name="connsiteY2" fmla="*/ 9850 h 15630"/>
                <a:gd name="connsiteX3" fmla="*/ 9849 w 15510"/>
                <a:gd name="connsiteY3" fmla="*/ 15277 h 15630"/>
                <a:gd name="connsiteX4" fmla="*/ 15275 w 15510"/>
                <a:gd name="connsiteY4" fmla="*/ 5780 h 15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10" h="15630">
                  <a:moveTo>
                    <a:pt x="15275" y="5780"/>
                  </a:moveTo>
                  <a:cubicBezTo>
                    <a:pt x="14258" y="1710"/>
                    <a:pt x="9849" y="-1004"/>
                    <a:pt x="5779" y="353"/>
                  </a:cubicBezTo>
                  <a:cubicBezTo>
                    <a:pt x="1710" y="1371"/>
                    <a:pt x="-1004" y="5780"/>
                    <a:pt x="353" y="9850"/>
                  </a:cubicBezTo>
                  <a:cubicBezTo>
                    <a:pt x="1370" y="13920"/>
                    <a:pt x="5779" y="16634"/>
                    <a:pt x="9849" y="15277"/>
                  </a:cubicBezTo>
                  <a:cubicBezTo>
                    <a:pt x="13919" y="14260"/>
                    <a:pt x="16293" y="9850"/>
                    <a:pt x="15275" y="5780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 2106">
              <a:extLst>
                <a:ext uri="{FF2B5EF4-FFF2-40B4-BE49-F238E27FC236}">
                  <a16:creationId xmlns:a16="http://schemas.microsoft.com/office/drawing/2014/main" id="{FAF4DE8A-B6D4-71EC-BA5F-E2A1BAEEC25D}"/>
                </a:ext>
              </a:extLst>
            </p:cNvPr>
            <p:cNvSpPr>
              <a:spLocks/>
            </p:cNvSpPr>
            <p:nvPr/>
          </p:nvSpPr>
          <p:spPr>
            <a:xfrm>
              <a:off x="4763006" y="1199741"/>
              <a:ext cx="19592" cy="19595"/>
            </a:xfrm>
            <a:custGeom>
              <a:avLst/>
              <a:gdLst>
                <a:gd name="connsiteX0" fmla="*/ 19293 w 19592"/>
                <a:gd name="connsiteY0" fmla="*/ 7423 h 19595"/>
                <a:gd name="connsiteX1" fmla="*/ 7422 w 19592"/>
                <a:gd name="connsiteY1" fmla="*/ 300 h 19595"/>
                <a:gd name="connsiteX2" fmla="*/ 300 w 19592"/>
                <a:gd name="connsiteY2" fmla="*/ 12172 h 19595"/>
                <a:gd name="connsiteX3" fmla="*/ 12170 w 19592"/>
                <a:gd name="connsiteY3" fmla="*/ 19295 h 19595"/>
                <a:gd name="connsiteX4" fmla="*/ 19293 w 19592"/>
                <a:gd name="connsiteY4" fmla="*/ 7423 h 1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92" h="19595">
                  <a:moveTo>
                    <a:pt x="19293" y="7423"/>
                  </a:moveTo>
                  <a:cubicBezTo>
                    <a:pt x="17936" y="2335"/>
                    <a:pt x="12510" y="-1056"/>
                    <a:pt x="7422" y="300"/>
                  </a:cubicBezTo>
                  <a:cubicBezTo>
                    <a:pt x="2335" y="1657"/>
                    <a:pt x="-1056" y="7084"/>
                    <a:pt x="300" y="12172"/>
                  </a:cubicBezTo>
                  <a:cubicBezTo>
                    <a:pt x="1657" y="17260"/>
                    <a:pt x="7083" y="20651"/>
                    <a:pt x="12170" y="19295"/>
                  </a:cubicBezTo>
                  <a:cubicBezTo>
                    <a:pt x="17258" y="17938"/>
                    <a:pt x="20649" y="12511"/>
                    <a:pt x="19293" y="7423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 2107">
              <a:extLst>
                <a:ext uri="{FF2B5EF4-FFF2-40B4-BE49-F238E27FC236}">
                  <a16:creationId xmlns:a16="http://schemas.microsoft.com/office/drawing/2014/main" id="{2628D724-FB1C-6BC0-8157-0878609C49CB}"/>
                </a:ext>
              </a:extLst>
            </p:cNvPr>
            <p:cNvSpPr>
              <a:spLocks/>
            </p:cNvSpPr>
            <p:nvPr/>
          </p:nvSpPr>
          <p:spPr>
            <a:xfrm>
              <a:off x="4830119" y="1063350"/>
              <a:ext cx="12209" cy="12210"/>
            </a:xfrm>
            <a:custGeom>
              <a:avLst/>
              <a:gdLst>
                <a:gd name="connsiteX0" fmla="*/ 12209 w 12209"/>
                <a:gd name="connsiteY0" fmla="*/ 6105 h 12210"/>
                <a:gd name="connsiteX1" fmla="*/ 6105 w 12209"/>
                <a:gd name="connsiteY1" fmla="*/ 12211 h 12210"/>
                <a:gd name="connsiteX2" fmla="*/ 0 w 12209"/>
                <a:gd name="connsiteY2" fmla="*/ 6105 h 12210"/>
                <a:gd name="connsiteX3" fmla="*/ 6105 w 12209"/>
                <a:gd name="connsiteY3" fmla="*/ 0 h 12210"/>
                <a:gd name="connsiteX4" fmla="*/ 12209 w 12209"/>
                <a:gd name="connsiteY4" fmla="*/ 6105 h 1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9" h="12210">
                  <a:moveTo>
                    <a:pt x="12209" y="6105"/>
                  </a:moveTo>
                  <a:cubicBezTo>
                    <a:pt x="12209" y="9477"/>
                    <a:pt x="9476" y="12211"/>
                    <a:pt x="6105" y="12211"/>
                  </a:cubicBezTo>
                  <a:cubicBezTo>
                    <a:pt x="2733" y="12211"/>
                    <a:pt x="0" y="9477"/>
                    <a:pt x="0" y="6105"/>
                  </a:cubicBezTo>
                  <a:cubicBezTo>
                    <a:pt x="0" y="2733"/>
                    <a:pt x="2733" y="0"/>
                    <a:pt x="6105" y="0"/>
                  </a:cubicBezTo>
                  <a:cubicBezTo>
                    <a:pt x="9476" y="0"/>
                    <a:pt x="12209" y="2733"/>
                    <a:pt x="12209" y="610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 2108">
              <a:extLst>
                <a:ext uri="{FF2B5EF4-FFF2-40B4-BE49-F238E27FC236}">
                  <a16:creationId xmlns:a16="http://schemas.microsoft.com/office/drawing/2014/main" id="{B5298675-DBA4-6F52-DE9B-3EDC32B38B3A}"/>
                </a:ext>
              </a:extLst>
            </p:cNvPr>
            <p:cNvSpPr>
              <a:spLocks/>
            </p:cNvSpPr>
            <p:nvPr/>
          </p:nvSpPr>
          <p:spPr>
            <a:xfrm>
              <a:off x="4738588" y="1000300"/>
              <a:ext cx="19613" cy="19595"/>
            </a:xfrm>
            <a:custGeom>
              <a:avLst/>
              <a:gdLst>
                <a:gd name="connsiteX0" fmla="*/ 19292 w 19613"/>
                <a:gd name="connsiteY0" fmla="*/ 7423 h 19595"/>
                <a:gd name="connsiteX1" fmla="*/ 7422 w 19613"/>
                <a:gd name="connsiteY1" fmla="*/ 300 h 19595"/>
                <a:gd name="connsiteX2" fmla="*/ 300 w 19613"/>
                <a:gd name="connsiteY2" fmla="*/ 12172 h 19595"/>
                <a:gd name="connsiteX3" fmla="*/ 12170 w 19613"/>
                <a:gd name="connsiteY3" fmla="*/ 19295 h 19595"/>
                <a:gd name="connsiteX4" fmla="*/ 19292 w 19613"/>
                <a:gd name="connsiteY4" fmla="*/ 7423 h 1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13" h="19595">
                  <a:moveTo>
                    <a:pt x="19292" y="7423"/>
                  </a:moveTo>
                  <a:cubicBezTo>
                    <a:pt x="17936" y="2335"/>
                    <a:pt x="12510" y="-1056"/>
                    <a:pt x="7422" y="300"/>
                  </a:cubicBezTo>
                  <a:cubicBezTo>
                    <a:pt x="2335" y="1657"/>
                    <a:pt x="-1056" y="7084"/>
                    <a:pt x="300" y="12172"/>
                  </a:cubicBezTo>
                  <a:cubicBezTo>
                    <a:pt x="1657" y="17260"/>
                    <a:pt x="7083" y="20651"/>
                    <a:pt x="12170" y="19295"/>
                  </a:cubicBezTo>
                  <a:cubicBezTo>
                    <a:pt x="17597" y="18277"/>
                    <a:pt x="20649" y="12850"/>
                    <a:pt x="19292" y="7423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 2109">
              <a:extLst>
                <a:ext uri="{FF2B5EF4-FFF2-40B4-BE49-F238E27FC236}">
                  <a16:creationId xmlns:a16="http://schemas.microsoft.com/office/drawing/2014/main" id="{97E34610-C236-34E3-EAE2-5D7DB3392047}"/>
                </a:ext>
              </a:extLst>
            </p:cNvPr>
            <p:cNvSpPr>
              <a:spLocks/>
            </p:cNvSpPr>
            <p:nvPr/>
          </p:nvSpPr>
          <p:spPr>
            <a:xfrm>
              <a:off x="4917996" y="1124781"/>
              <a:ext cx="19613" cy="19595"/>
            </a:xfrm>
            <a:custGeom>
              <a:avLst/>
              <a:gdLst>
                <a:gd name="connsiteX0" fmla="*/ 19293 w 19613"/>
                <a:gd name="connsiteY0" fmla="*/ 7423 h 19595"/>
                <a:gd name="connsiteX1" fmla="*/ 7422 w 19613"/>
                <a:gd name="connsiteY1" fmla="*/ 300 h 19595"/>
                <a:gd name="connsiteX2" fmla="*/ 300 w 19613"/>
                <a:gd name="connsiteY2" fmla="*/ 12172 h 19595"/>
                <a:gd name="connsiteX3" fmla="*/ 12170 w 19613"/>
                <a:gd name="connsiteY3" fmla="*/ 19295 h 19595"/>
                <a:gd name="connsiteX4" fmla="*/ 19293 w 19613"/>
                <a:gd name="connsiteY4" fmla="*/ 7423 h 1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13" h="19595">
                  <a:moveTo>
                    <a:pt x="19293" y="7423"/>
                  </a:moveTo>
                  <a:cubicBezTo>
                    <a:pt x="17936" y="2335"/>
                    <a:pt x="12510" y="-1056"/>
                    <a:pt x="7422" y="300"/>
                  </a:cubicBezTo>
                  <a:cubicBezTo>
                    <a:pt x="2335" y="1657"/>
                    <a:pt x="-1056" y="7084"/>
                    <a:pt x="300" y="12172"/>
                  </a:cubicBezTo>
                  <a:cubicBezTo>
                    <a:pt x="1657" y="17260"/>
                    <a:pt x="7083" y="20652"/>
                    <a:pt x="12170" y="19295"/>
                  </a:cubicBezTo>
                  <a:cubicBezTo>
                    <a:pt x="17597" y="17938"/>
                    <a:pt x="20649" y="12511"/>
                    <a:pt x="19293" y="7423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 2110">
              <a:extLst>
                <a:ext uri="{FF2B5EF4-FFF2-40B4-BE49-F238E27FC236}">
                  <a16:creationId xmlns:a16="http://schemas.microsoft.com/office/drawing/2014/main" id="{8F5334F0-28A5-10AD-3843-194654841252}"/>
                </a:ext>
              </a:extLst>
            </p:cNvPr>
            <p:cNvSpPr>
              <a:spLocks/>
            </p:cNvSpPr>
            <p:nvPr/>
          </p:nvSpPr>
          <p:spPr>
            <a:xfrm>
              <a:off x="4900022" y="1238409"/>
              <a:ext cx="19613" cy="19595"/>
            </a:xfrm>
            <a:custGeom>
              <a:avLst/>
              <a:gdLst>
                <a:gd name="connsiteX0" fmla="*/ 19292 w 19613"/>
                <a:gd name="connsiteY0" fmla="*/ 7423 h 19595"/>
                <a:gd name="connsiteX1" fmla="*/ 7422 w 19613"/>
                <a:gd name="connsiteY1" fmla="*/ 300 h 19595"/>
                <a:gd name="connsiteX2" fmla="*/ 300 w 19613"/>
                <a:gd name="connsiteY2" fmla="*/ 12172 h 19595"/>
                <a:gd name="connsiteX3" fmla="*/ 12170 w 19613"/>
                <a:gd name="connsiteY3" fmla="*/ 19295 h 19595"/>
                <a:gd name="connsiteX4" fmla="*/ 19292 w 19613"/>
                <a:gd name="connsiteY4" fmla="*/ 7423 h 1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13" h="19595">
                  <a:moveTo>
                    <a:pt x="19292" y="7423"/>
                  </a:moveTo>
                  <a:cubicBezTo>
                    <a:pt x="17936" y="2335"/>
                    <a:pt x="12510" y="-1056"/>
                    <a:pt x="7422" y="300"/>
                  </a:cubicBezTo>
                  <a:cubicBezTo>
                    <a:pt x="2335" y="1657"/>
                    <a:pt x="-1056" y="7084"/>
                    <a:pt x="300" y="12172"/>
                  </a:cubicBezTo>
                  <a:cubicBezTo>
                    <a:pt x="1657" y="17260"/>
                    <a:pt x="7083" y="20652"/>
                    <a:pt x="12170" y="19295"/>
                  </a:cubicBezTo>
                  <a:cubicBezTo>
                    <a:pt x="17597" y="18277"/>
                    <a:pt x="20649" y="12850"/>
                    <a:pt x="19292" y="7423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 2111">
              <a:extLst>
                <a:ext uri="{FF2B5EF4-FFF2-40B4-BE49-F238E27FC236}">
                  <a16:creationId xmlns:a16="http://schemas.microsoft.com/office/drawing/2014/main" id="{2F275C12-58FF-F30E-2109-AE03C745077B}"/>
                </a:ext>
              </a:extLst>
            </p:cNvPr>
            <p:cNvSpPr>
              <a:spLocks/>
            </p:cNvSpPr>
            <p:nvPr/>
          </p:nvSpPr>
          <p:spPr>
            <a:xfrm>
              <a:off x="4653087" y="884724"/>
              <a:ext cx="406990" cy="280645"/>
            </a:xfrm>
            <a:custGeom>
              <a:avLst/>
              <a:gdLst>
                <a:gd name="connsiteX0" fmla="*/ 360174 w 406990"/>
                <a:gd name="connsiteY0" fmla="*/ 88063 h 280645"/>
                <a:gd name="connsiteX1" fmla="*/ 297771 w 406990"/>
                <a:gd name="connsiteY1" fmla="*/ 30401 h 280645"/>
                <a:gd name="connsiteX2" fmla="*/ 143120 w 406990"/>
                <a:gd name="connsiteY2" fmla="*/ 8693 h 280645"/>
                <a:gd name="connsiteX3" fmla="*/ 50194 w 406990"/>
                <a:gd name="connsiteY3" fmla="*/ 72121 h 280645"/>
                <a:gd name="connsiteX4" fmla="*/ 21705 w 406990"/>
                <a:gd name="connsiteY4" fmla="*/ 111467 h 280645"/>
                <a:gd name="connsiteX5" fmla="*/ 0 w 406990"/>
                <a:gd name="connsiteY5" fmla="*/ 158614 h 280645"/>
                <a:gd name="connsiteX6" fmla="*/ 315407 w 406990"/>
                <a:gd name="connsiteY6" fmla="*/ 270885 h 280645"/>
                <a:gd name="connsiteX7" fmla="*/ 406298 w 406990"/>
                <a:gd name="connsiteY7" fmla="*/ 229843 h 280645"/>
                <a:gd name="connsiteX8" fmla="*/ 401550 w 406990"/>
                <a:gd name="connsiteY8" fmla="*/ 171164 h 280645"/>
                <a:gd name="connsiteX9" fmla="*/ 397141 w 406990"/>
                <a:gd name="connsiteY9" fmla="*/ 156240 h 280645"/>
                <a:gd name="connsiteX10" fmla="*/ 360174 w 406990"/>
                <a:gd name="connsiteY10" fmla="*/ 88063 h 28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6990" h="280645">
                  <a:moveTo>
                    <a:pt x="360174" y="88063"/>
                  </a:moveTo>
                  <a:cubicBezTo>
                    <a:pt x="342878" y="65338"/>
                    <a:pt x="321511" y="45665"/>
                    <a:pt x="297771" y="30401"/>
                  </a:cubicBezTo>
                  <a:cubicBezTo>
                    <a:pt x="251647" y="1231"/>
                    <a:pt x="195688" y="-8944"/>
                    <a:pt x="143120" y="8693"/>
                  </a:cubicBezTo>
                  <a:cubicBezTo>
                    <a:pt x="107510" y="20565"/>
                    <a:pt x="75630" y="43290"/>
                    <a:pt x="50194" y="72121"/>
                  </a:cubicBezTo>
                  <a:cubicBezTo>
                    <a:pt x="39341" y="84332"/>
                    <a:pt x="29845" y="97560"/>
                    <a:pt x="21705" y="111467"/>
                  </a:cubicBezTo>
                  <a:cubicBezTo>
                    <a:pt x="12888" y="126391"/>
                    <a:pt x="5426" y="142333"/>
                    <a:pt x="0" y="158614"/>
                  </a:cubicBezTo>
                  <a:cubicBezTo>
                    <a:pt x="69864" y="254264"/>
                    <a:pt x="193653" y="302768"/>
                    <a:pt x="315407" y="270885"/>
                  </a:cubicBezTo>
                  <a:cubicBezTo>
                    <a:pt x="348643" y="262066"/>
                    <a:pt x="379505" y="248159"/>
                    <a:pt x="406298" y="229843"/>
                  </a:cubicBezTo>
                  <a:cubicBezTo>
                    <a:pt x="407994" y="210849"/>
                    <a:pt x="406637" y="191176"/>
                    <a:pt x="401550" y="171164"/>
                  </a:cubicBezTo>
                  <a:cubicBezTo>
                    <a:pt x="400193" y="166076"/>
                    <a:pt x="398837" y="160988"/>
                    <a:pt x="397141" y="156240"/>
                  </a:cubicBezTo>
                  <a:cubicBezTo>
                    <a:pt x="388662" y="131818"/>
                    <a:pt x="376114" y="108753"/>
                    <a:pt x="360174" y="8806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 2112">
              <a:extLst>
                <a:ext uri="{FF2B5EF4-FFF2-40B4-BE49-F238E27FC236}">
                  <a16:creationId xmlns:a16="http://schemas.microsoft.com/office/drawing/2014/main" id="{59EC548F-DC29-6A2A-D3DC-D8D00C109BB5}"/>
                </a:ext>
              </a:extLst>
            </p:cNvPr>
            <p:cNvSpPr>
              <a:spLocks/>
            </p:cNvSpPr>
            <p:nvPr/>
          </p:nvSpPr>
          <p:spPr>
            <a:xfrm>
              <a:off x="4791963" y="1256686"/>
              <a:ext cx="46558" cy="32520"/>
            </a:xfrm>
            <a:custGeom>
              <a:avLst/>
              <a:gdLst>
                <a:gd name="connsiteX0" fmla="*/ 21877 w 46558"/>
                <a:gd name="connsiteY0" fmla="*/ 31884 h 32520"/>
                <a:gd name="connsiteX1" fmla="*/ 5937 w 46558"/>
                <a:gd name="connsiteY1" fmla="*/ 25778 h 32520"/>
                <a:gd name="connsiteX2" fmla="*/ 510 w 46558"/>
                <a:gd name="connsiteY2" fmla="*/ 10515 h 32520"/>
                <a:gd name="connsiteX3" fmla="*/ 8650 w 46558"/>
                <a:gd name="connsiteY3" fmla="*/ 2035 h 32520"/>
                <a:gd name="connsiteX4" fmla="*/ 20520 w 46558"/>
                <a:gd name="connsiteY4" fmla="*/ 0 h 32520"/>
                <a:gd name="connsiteX5" fmla="*/ 40869 w 46558"/>
                <a:gd name="connsiteY5" fmla="*/ 6445 h 32520"/>
                <a:gd name="connsiteX6" fmla="*/ 44260 w 46558"/>
                <a:gd name="connsiteY6" fmla="*/ 26117 h 32520"/>
                <a:gd name="connsiteX7" fmla="*/ 21877 w 46558"/>
                <a:gd name="connsiteY7" fmla="*/ 31884 h 3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558" h="32520">
                  <a:moveTo>
                    <a:pt x="21877" y="31884"/>
                  </a:moveTo>
                  <a:cubicBezTo>
                    <a:pt x="16111" y="30866"/>
                    <a:pt x="10346" y="29509"/>
                    <a:pt x="5937" y="25778"/>
                  </a:cubicBezTo>
                  <a:cubicBezTo>
                    <a:pt x="1528" y="22047"/>
                    <a:pt x="-1185" y="15942"/>
                    <a:pt x="510" y="10515"/>
                  </a:cubicBezTo>
                  <a:cubicBezTo>
                    <a:pt x="1867" y="6784"/>
                    <a:pt x="4919" y="3731"/>
                    <a:pt x="8650" y="2035"/>
                  </a:cubicBezTo>
                  <a:cubicBezTo>
                    <a:pt x="12381" y="339"/>
                    <a:pt x="16450" y="0"/>
                    <a:pt x="20520" y="0"/>
                  </a:cubicBezTo>
                  <a:cubicBezTo>
                    <a:pt x="27642" y="0"/>
                    <a:pt x="35442" y="1696"/>
                    <a:pt x="40869" y="6445"/>
                  </a:cubicBezTo>
                  <a:cubicBezTo>
                    <a:pt x="46295" y="11193"/>
                    <a:pt x="48669" y="20012"/>
                    <a:pt x="44260" y="26117"/>
                  </a:cubicBezTo>
                  <a:cubicBezTo>
                    <a:pt x="39512" y="32901"/>
                    <a:pt x="30016" y="33240"/>
                    <a:pt x="21877" y="31884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 2113">
              <a:extLst>
                <a:ext uri="{FF2B5EF4-FFF2-40B4-BE49-F238E27FC236}">
                  <a16:creationId xmlns:a16="http://schemas.microsoft.com/office/drawing/2014/main" id="{8853EDE6-D6B0-D586-0C2C-18B1B6A601BE}"/>
                </a:ext>
              </a:extLst>
            </p:cNvPr>
            <p:cNvSpPr>
              <a:spLocks/>
            </p:cNvSpPr>
            <p:nvPr/>
          </p:nvSpPr>
          <p:spPr>
            <a:xfrm>
              <a:off x="4813199" y="904142"/>
              <a:ext cx="124696" cy="92809"/>
            </a:xfrm>
            <a:custGeom>
              <a:avLst/>
              <a:gdLst>
                <a:gd name="connsiteX0" fmla="*/ 123751 w 124696"/>
                <a:gd name="connsiteY0" fmla="*/ 60165 h 92809"/>
                <a:gd name="connsiteX1" fmla="*/ 83392 w 124696"/>
                <a:gd name="connsiteY1" fmla="*/ 92727 h 92809"/>
                <a:gd name="connsiteX2" fmla="*/ 25059 w 124696"/>
                <a:gd name="connsiteY2" fmla="*/ 72376 h 92809"/>
                <a:gd name="connsiteX3" fmla="*/ 7084 w 124696"/>
                <a:gd name="connsiteY3" fmla="*/ 55417 h 92809"/>
                <a:gd name="connsiteX4" fmla="*/ 301 w 124696"/>
                <a:gd name="connsiteY4" fmla="*/ 32691 h 92809"/>
                <a:gd name="connsiteX5" fmla="*/ 7423 w 124696"/>
                <a:gd name="connsiteY5" fmla="*/ 19124 h 92809"/>
                <a:gd name="connsiteX6" fmla="*/ 97976 w 124696"/>
                <a:gd name="connsiteY6" fmla="*/ 11661 h 92809"/>
                <a:gd name="connsiteX7" fmla="*/ 120699 w 124696"/>
                <a:gd name="connsiteY7" fmla="*/ 33369 h 92809"/>
                <a:gd name="connsiteX8" fmla="*/ 123751 w 124696"/>
                <a:gd name="connsiteY8" fmla="*/ 60165 h 9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696" h="92809">
                  <a:moveTo>
                    <a:pt x="123751" y="60165"/>
                  </a:moveTo>
                  <a:cubicBezTo>
                    <a:pt x="119342" y="79838"/>
                    <a:pt x="102724" y="91710"/>
                    <a:pt x="83392" y="92727"/>
                  </a:cubicBezTo>
                  <a:cubicBezTo>
                    <a:pt x="64400" y="93745"/>
                    <a:pt x="43373" y="85265"/>
                    <a:pt x="25059" y="72376"/>
                  </a:cubicBezTo>
                  <a:cubicBezTo>
                    <a:pt x="18615" y="67627"/>
                    <a:pt x="12172" y="62200"/>
                    <a:pt x="7084" y="55417"/>
                  </a:cubicBezTo>
                  <a:cubicBezTo>
                    <a:pt x="2336" y="48633"/>
                    <a:pt x="-1055" y="40153"/>
                    <a:pt x="301" y="32691"/>
                  </a:cubicBezTo>
                  <a:cubicBezTo>
                    <a:pt x="980" y="27264"/>
                    <a:pt x="4032" y="22855"/>
                    <a:pt x="7423" y="19124"/>
                  </a:cubicBezTo>
                  <a:cubicBezTo>
                    <a:pt x="28451" y="-3263"/>
                    <a:pt x="65757" y="-6315"/>
                    <a:pt x="97976" y="11661"/>
                  </a:cubicBezTo>
                  <a:cubicBezTo>
                    <a:pt x="106793" y="16749"/>
                    <a:pt x="115950" y="23533"/>
                    <a:pt x="120699" y="33369"/>
                  </a:cubicBezTo>
                  <a:cubicBezTo>
                    <a:pt x="125107" y="42527"/>
                    <a:pt x="125447" y="52025"/>
                    <a:pt x="123751" y="60165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 2114">
              <a:extLst>
                <a:ext uri="{FF2B5EF4-FFF2-40B4-BE49-F238E27FC236}">
                  <a16:creationId xmlns:a16="http://schemas.microsoft.com/office/drawing/2014/main" id="{0D8969D8-6C7E-05DD-9E34-AC8EBB78750F}"/>
                </a:ext>
              </a:extLst>
            </p:cNvPr>
            <p:cNvSpPr>
              <a:spLocks/>
            </p:cNvSpPr>
            <p:nvPr/>
          </p:nvSpPr>
          <p:spPr>
            <a:xfrm>
              <a:off x="4849955" y="915803"/>
              <a:ext cx="52750" cy="42852"/>
            </a:xfrm>
            <a:custGeom>
              <a:avLst/>
              <a:gdLst>
                <a:gd name="connsiteX0" fmla="*/ 38497 w 52750"/>
                <a:gd name="connsiteY0" fmla="*/ 41720 h 42852"/>
                <a:gd name="connsiteX1" fmla="*/ 3904 w 52750"/>
                <a:gd name="connsiteY1" fmla="*/ 28492 h 42852"/>
                <a:gd name="connsiteX2" fmla="*/ 4243 w 52750"/>
                <a:gd name="connsiteY2" fmla="*/ 4749 h 42852"/>
                <a:gd name="connsiteX3" fmla="*/ 17131 w 52750"/>
                <a:gd name="connsiteY3" fmla="*/ 0 h 42852"/>
                <a:gd name="connsiteX4" fmla="*/ 30697 w 52750"/>
                <a:gd name="connsiteY4" fmla="*/ 3053 h 42852"/>
                <a:gd name="connsiteX5" fmla="*/ 46976 w 52750"/>
                <a:gd name="connsiteY5" fmla="*/ 12550 h 42852"/>
                <a:gd name="connsiteX6" fmla="*/ 52063 w 52750"/>
                <a:gd name="connsiteY6" fmla="*/ 29848 h 42852"/>
                <a:gd name="connsiteX7" fmla="*/ 38497 w 52750"/>
                <a:gd name="connsiteY7" fmla="*/ 41720 h 42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750" h="42852">
                  <a:moveTo>
                    <a:pt x="38497" y="41720"/>
                  </a:moveTo>
                  <a:cubicBezTo>
                    <a:pt x="25610" y="45451"/>
                    <a:pt x="11026" y="39685"/>
                    <a:pt x="3904" y="28492"/>
                  </a:cubicBezTo>
                  <a:cubicBezTo>
                    <a:pt x="-844" y="21369"/>
                    <a:pt x="-1861" y="10854"/>
                    <a:pt x="4243" y="4749"/>
                  </a:cubicBezTo>
                  <a:cubicBezTo>
                    <a:pt x="7635" y="1357"/>
                    <a:pt x="12383" y="0"/>
                    <a:pt x="17131" y="0"/>
                  </a:cubicBezTo>
                  <a:cubicBezTo>
                    <a:pt x="21879" y="0"/>
                    <a:pt x="26288" y="1357"/>
                    <a:pt x="30697" y="3053"/>
                  </a:cubicBezTo>
                  <a:cubicBezTo>
                    <a:pt x="36801" y="5088"/>
                    <a:pt x="42567" y="7801"/>
                    <a:pt x="46976" y="12550"/>
                  </a:cubicBezTo>
                  <a:cubicBezTo>
                    <a:pt x="51385" y="16959"/>
                    <a:pt x="54098" y="23743"/>
                    <a:pt x="52063" y="29848"/>
                  </a:cubicBezTo>
                  <a:cubicBezTo>
                    <a:pt x="50367" y="36293"/>
                    <a:pt x="44602" y="40024"/>
                    <a:pt x="38497" y="41720"/>
                  </a:cubicBezTo>
                  <a:close/>
                </a:path>
              </a:pathLst>
            </a:custGeom>
            <a:solidFill>
              <a:srgbClr val="FFFFFF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A11EFEED-FB89-5B62-7FCE-0AE9CF6D6157}"/>
              </a:ext>
            </a:extLst>
          </p:cNvPr>
          <p:cNvSpPr txBox="1">
            <a:spLocks/>
          </p:cNvSpPr>
          <p:nvPr/>
        </p:nvSpPr>
        <p:spPr>
          <a:xfrm>
            <a:off x="8751526" y="5097291"/>
            <a:ext cx="418121" cy="1430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Basophil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55EB01B-D94C-F035-750F-A02EC1AFBD65}"/>
              </a:ext>
            </a:extLst>
          </p:cNvPr>
          <p:cNvGrpSpPr>
            <a:grpSpLocks/>
          </p:cNvGrpSpPr>
          <p:nvPr/>
        </p:nvGrpSpPr>
        <p:grpSpPr>
          <a:xfrm rot="18559064">
            <a:off x="8846416" y="4754861"/>
            <a:ext cx="317320" cy="293141"/>
            <a:chOff x="3027039" y="2595507"/>
            <a:chExt cx="432012" cy="415514"/>
          </a:xfrm>
        </p:grpSpPr>
        <p:sp>
          <p:nvSpPr>
            <p:cNvPr id="87" name="Freeform 1632">
              <a:extLst>
                <a:ext uri="{FF2B5EF4-FFF2-40B4-BE49-F238E27FC236}">
                  <a16:creationId xmlns:a16="http://schemas.microsoft.com/office/drawing/2014/main" id="{7D693086-DCD1-FFB9-DA9D-03F426698F07}"/>
                </a:ext>
              </a:extLst>
            </p:cNvPr>
            <p:cNvSpPr>
              <a:spLocks/>
            </p:cNvSpPr>
            <p:nvPr/>
          </p:nvSpPr>
          <p:spPr>
            <a:xfrm>
              <a:off x="3094357" y="2598139"/>
              <a:ext cx="227379" cy="140393"/>
            </a:xfrm>
            <a:custGeom>
              <a:avLst/>
              <a:gdLst>
                <a:gd name="connsiteX0" fmla="*/ 164156 w 227379"/>
                <a:gd name="connsiteY0" fmla="*/ 5118 h 140393"/>
                <a:gd name="connsiteX1" fmla="*/ 101753 w 227379"/>
                <a:gd name="connsiteY1" fmla="*/ 11902 h 140393"/>
                <a:gd name="connsiteX2" fmla="*/ 78013 w 227379"/>
                <a:gd name="connsiteY2" fmla="*/ 29878 h 140393"/>
                <a:gd name="connsiteX3" fmla="*/ 14253 w 227379"/>
                <a:gd name="connsiteY3" fmla="*/ 94663 h 140393"/>
                <a:gd name="connsiteX4" fmla="*/ 1704 w 227379"/>
                <a:gd name="connsiteY4" fmla="*/ 112979 h 140393"/>
                <a:gd name="connsiteX5" fmla="*/ 4079 w 227379"/>
                <a:gd name="connsiteY5" fmla="*/ 134009 h 140393"/>
                <a:gd name="connsiteX6" fmla="*/ 24088 w 227379"/>
                <a:gd name="connsiteY6" fmla="*/ 140114 h 140393"/>
                <a:gd name="connsiteX7" fmla="*/ 44098 w 227379"/>
                <a:gd name="connsiteY7" fmla="*/ 131634 h 140393"/>
                <a:gd name="connsiteX8" fmla="*/ 76995 w 227379"/>
                <a:gd name="connsiteY8" fmla="*/ 112979 h 140393"/>
                <a:gd name="connsiteX9" fmla="*/ 94970 w 227379"/>
                <a:gd name="connsiteY9" fmla="*/ 105856 h 140393"/>
                <a:gd name="connsiteX10" fmla="*/ 111927 w 227379"/>
                <a:gd name="connsiteY10" fmla="*/ 112979 h 140393"/>
                <a:gd name="connsiteX11" fmla="*/ 119728 w 227379"/>
                <a:gd name="connsiteY11" fmla="*/ 126886 h 140393"/>
                <a:gd name="connsiteX12" fmla="*/ 130580 w 227379"/>
                <a:gd name="connsiteY12" fmla="*/ 121798 h 140393"/>
                <a:gd name="connsiteX13" fmla="*/ 133633 w 227379"/>
                <a:gd name="connsiteY13" fmla="*/ 108909 h 140393"/>
                <a:gd name="connsiteX14" fmla="*/ 187896 w 227379"/>
                <a:gd name="connsiteY14" fmla="*/ 63797 h 140393"/>
                <a:gd name="connsiteX15" fmla="*/ 207567 w 227379"/>
                <a:gd name="connsiteY15" fmla="*/ 65154 h 140393"/>
                <a:gd name="connsiteX16" fmla="*/ 224863 w 227379"/>
                <a:gd name="connsiteY16" fmla="*/ 57013 h 140393"/>
                <a:gd name="connsiteX17" fmla="*/ 219098 w 227379"/>
                <a:gd name="connsiteY17" fmla="*/ 28861 h 140393"/>
                <a:gd name="connsiteX18" fmla="*/ 155677 w 227379"/>
                <a:gd name="connsiteY18" fmla="*/ 30 h 14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7379" h="140393">
                  <a:moveTo>
                    <a:pt x="164156" y="5118"/>
                  </a:moveTo>
                  <a:cubicBezTo>
                    <a:pt x="143129" y="3422"/>
                    <a:pt x="120406" y="2404"/>
                    <a:pt x="101753" y="11902"/>
                  </a:cubicBezTo>
                  <a:cubicBezTo>
                    <a:pt x="92935" y="16311"/>
                    <a:pt x="85474" y="23095"/>
                    <a:pt x="78013" y="29878"/>
                  </a:cubicBezTo>
                  <a:cubicBezTo>
                    <a:pt x="55629" y="50569"/>
                    <a:pt x="34263" y="71938"/>
                    <a:pt x="14253" y="94663"/>
                  </a:cubicBezTo>
                  <a:cubicBezTo>
                    <a:pt x="9505" y="100090"/>
                    <a:pt x="4418" y="105856"/>
                    <a:pt x="1704" y="112979"/>
                  </a:cubicBezTo>
                  <a:cubicBezTo>
                    <a:pt x="-1009" y="119763"/>
                    <a:pt x="-670" y="128243"/>
                    <a:pt x="4079" y="134009"/>
                  </a:cubicBezTo>
                  <a:cubicBezTo>
                    <a:pt x="8827" y="139436"/>
                    <a:pt x="16966" y="141132"/>
                    <a:pt x="24088" y="140114"/>
                  </a:cubicBezTo>
                  <a:cubicBezTo>
                    <a:pt x="31210" y="138757"/>
                    <a:pt x="37654" y="135366"/>
                    <a:pt x="44098" y="131634"/>
                  </a:cubicBezTo>
                  <a:cubicBezTo>
                    <a:pt x="54951" y="125529"/>
                    <a:pt x="66142" y="119084"/>
                    <a:pt x="76995" y="112979"/>
                  </a:cubicBezTo>
                  <a:cubicBezTo>
                    <a:pt x="82761" y="109927"/>
                    <a:pt x="88526" y="106535"/>
                    <a:pt x="94970" y="105856"/>
                  </a:cubicBezTo>
                  <a:cubicBezTo>
                    <a:pt x="101414" y="105178"/>
                    <a:pt x="108536" y="107213"/>
                    <a:pt x="111927" y="112979"/>
                  </a:cubicBezTo>
                  <a:cubicBezTo>
                    <a:pt x="114640" y="117728"/>
                    <a:pt x="114640" y="124851"/>
                    <a:pt x="119728" y="126886"/>
                  </a:cubicBezTo>
                  <a:cubicBezTo>
                    <a:pt x="123797" y="128582"/>
                    <a:pt x="128545" y="125868"/>
                    <a:pt x="130580" y="121798"/>
                  </a:cubicBezTo>
                  <a:cubicBezTo>
                    <a:pt x="132615" y="117728"/>
                    <a:pt x="132954" y="113318"/>
                    <a:pt x="133633" y="108909"/>
                  </a:cubicBezTo>
                  <a:cubicBezTo>
                    <a:pt x="137702" y="83470"/>
                    <a:pt x="162121" y="63119"/>
                    <a:pt x="187896" y="63797"/>
                  </a:cubicBezTo>
                  <a:cubicBezTo>
                    <a:pt x="194340" y="63797"/>
                    <a:pt x="201123" y="65493"/>
                    <a:pt x="207567" y="65154"/>
                  </a:cubicBezTo>
                  <a:cubicBezTo>
                    <a:pt x="214010" y="64815"/>
                    <a:pt x="221133" y="62440"/>
                    <a:pt x="224863" y="57013"/>
                  </a:cubicBezTo>
                  <a:cubicBezTo>
                    <a:pt x="230629" y="48534"/>
                    <a:pt x="225541" y="36662"/>
                    <a:pt x="219098" y="28861"/>
                  </a:cubicBezTo>
                  <a:cubicBezTo>
                    <a:pt x="203836" y="10206"/>
                    <a:pt x="179757" y="-648"/>
                    <a:pt x="155677" y="30"/>
                  </a:cubicBezTo>
                </a:path>
              </a:pathLst>
            </a:custGeom>
            <a:solidFill>
              <a:srgbClr val="E0B0D8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1633">
              <a:extLst>
                <a:ext uri="{FF2B5EF4-FFF2-40B4-BE49-F238E27FC236}">
                  <a16:creationId xmlns:a16="http://schemas.microsoft.com/office/drawing/2014/main" id="{30130A00-6154-1022-F0D0-55FE05F45CEB}"/>
                </a:ext>
              </a:extLst>
            </p:cNvPr>
            <p:cNvSpPr>
              <a:spLocks/>
            </p:cNvSpPr>
            <p:nvPr/>
          </p:nvSpPr>
          <p:spPr>
            <a:xfrm>
              <a:off x="3275117" y="2695543"/>
              <a:ext cx="88556" cy="189917"/>
            </a:xfrm>
            <a:custGeom>
              <a:avLst/>
              <a:gdLst>
                <a:gd name="connsiteX0" fmla="*/ 36641 w 88556"/>
                <a:gd name="connsiteY0" fmla="*/ 312 h 189917"/>
                <a:gd name="connsiteX1" fmla="*/ 70556 w 88556"/>
                <a:gd name="connsiteY1" fmla="*/ 21342 h 189917"/>
                <a:gd name="connsiteX2" fmla="*/ 86157 w 88556"/>
                <a:gd name="connsiteY2" fmla="*/ 58652 h 189917"/>
                <a:gd name="connsiteX3" fmla="*/ 79713 w 88556"/>
                <a:gd name="connsiteY3" fmla="*/ 131577 h 189917"/>
                <a:gd name="connsiteX4" fmla="*/ 35624 w 88556"/>
                <a:gd name="connsiteY4" fmla="*/ 189917 h 189917"/>
                <a:gd name="connsiteX5" fmla="*/ 41050 w 88556"/>
                <a:gd name="connsiteY5" fmla="*/ 98676 h 189917"/>
                <a:gd name="connsiteX6" fmla="*/ 38676 w 88556"/>
                <a:gd name="connsiteY6" fmla="*/ 66793 h 189917"/>
                <a:gd name="connsiteX7" fmla="*/ 29180 w 88556"/>
                <a:gd name="connsiteY7" fmla="*/ 49155 h 189917"/>
                <a:gd name="connsiteX8" fmla="*/ 10866 w 88556"/>
                <a:gd name="connsiteY8" fmla="*/ 38301 h 189917"/>
                <a:gd name="connsiteX9" fmla="*/ 10527 w 88556"/>
                <a:gd name="connsiteY9" fmla="*/ 6078 h 189917"/>
                <a:gd name="connsiteX10" fmla="*/ 36641 w 88556"/>
                <a:gd name="connsiteY10" fmla="*/ 312 h 189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556" h="189917">
                  <a:moveTo>
                    <a:pt x="36641" y="312"/>
                  </a:moveTo>
                  <a:cubicBezTo>
                    <a:pt x="50207" y="2347"/>
                    <a:pt x="62077" y="10488"/>
                    <a:pt x="70556" y="21342"/>
                  </a:cubicBezTo>
                  <a:cubicBezTo>
                    <a:pt x="78696" y="32196"/>
                    <a:pt x="83444" y="45424"/>
                    <a:pt x="86157" y="58652"/>
                  </a:cubicBezTo>
                  <a:cubicBezTo>
                    <a:pt x="90905" y="82734"/>
                    <a:pt x="88531" y="108513"/>
                    <a:pt x="79713" y="131577"/>
                  </a:cubicBezTo>
                  <a:cubicBezTo>
                    <a:pt x="70895" y="154642"/>
                    <a:pt x="55295" y="174993"/>
                    <a:pt x="35624" y="189917"/>
                  </a:cubicBezTo>
                  <a:cubicBezTo>
                    <a:pt x="38676" y="159730"/>
                    <a:pt x="40372" y="129203"/>
                    <a:pt x="41050" y="98676"/>
                  </a:cubicBezTo>
                  <a:cubicBezTo>
                    <a:pt x="41389" y="87822"/>
                    <a:pt x="41389" y="76968"/>
                    <a:pt x="38676" y="66793"/>
                  </a:cubicBezTo>
                  <a:cubicBezTo>
                    <a:pt x="36981" y="60348"/>
                    <a:pt x="33928" y="54243"/>
                    <a:pt x="29180" y="49155"/>
                  </a:cubicBezTo>
                  <a:cubicBezTo>
                    <a:pt x="23754" y="43389"/>
                    <a:pt x="17649" y="41693"/>
                    <a:pt x="10866" y="38301"/>
                  </a:cubicBezTo>
                  <a:cubicBezTo>
                    <a:pt x="-4734" y="30500"/>
                    <a:pt x="-2360" y="15236"/>
                    <a:pt x="10527" y="6078"/>
                  </a:cubicBezTo>
                  <a:cubicBezTo>
                    <a:pt x="17988" y="651"/>
                    <a:pt x="27484" y="-705"/>
                    <a:pt x="36641" y="312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1634">
              <a:extLst>
                <a:ext uri="{FF2B5EF4-FFF2-40B4-BE49-F238E27FC236}">
                  <a16:creationId xmlns:a16="http://schemas.microsoft.com/office/drawing/2014/main" id="{71ABE0C6-FD31-960E-C0B1-44B1E3AB9AFA}"/>
                </a:ext>
              </a:extLst>
            </p:cNvPr>
            <p:cNvSpPr>
              <a:spLocks/>
            </p:cNvSpPr>
            <p:nvPr/>
          </p:nvSpPr>
          <p:spPr>
            <a:xfrm>
              <a:off x="3089069" y="2744077"/>
              <a:ext cx="121284" cy="167500"/>
            </a:xfrm>
            <a:custGeom>
              <a:avLst/>
              <a:gdLst>
                <a:gd name="connsiteX0" fmla="*/ 78552 w 121284"/>
                <a:gd name="connsiteY0" fmla="*/ 281 h 167500"/>
                <a:gd name="connsiteX1" fmla="*/ 69395 w 121284"/>
                <a:gd name="connsiteY1" fmla="*/ 959 h 167500"/>
                <a:gd name="connsiteX2" fmla="*/ 37854 w 121284"/>
                <a:gd name="connsiteY2" fmla="*/ 15884 h 167500"/>
                <a:gd name="connsiteX3" fmla="*/ 887 w 121284"/>
                <a:gd name="connsiteY3" fmla="*/ 71849 h 167500"/>
                <a:gd name="connsiteX4" fmla="*/ 23271 w 121284"/>
                <a:gd name="connsiteY4" fmla="*/ 133581 h 167500"/>
                <a:gd name="connsiteX5" fmla="*/ 63630 w 121284"/>
                <a:gd name="connsiteY5" fmla="*/ 150880 h 167500"/>
                <a:gd name="connsiteX6" fmla="*/ 121285 w 121284"/>
                <a:gd name="connsiteY6" fmla="*/ 167500 h 167500"/>
                <a:gd name="connsiteX7" fmla="*/ 84318 w 121284"/>
                <a:gd name="connsiteY7" fmla="*/ 100341 h 167500"/>
                <a:gd name="connsiteX8" fmla="*/ 86692 w 121284"/>
                <a:gd name="connsiteY8" fmla="*/ 25381 h 167500"/>
                <a:gd name="connsiteX9" fmla="*/ 90761 w 121284"/>
                <a:gd name="connsiteY9" fmla="*/ 14188 h 167500"/>
                <a:gd name="connsiteX10" fmla="*/ 89066 w 121284"/>
                <a:gd name="connsiteY10" fmla="*/ 9439 h 167500"/>
                <a:gd name="connsiteX11" fmla="*/ 84657 w 121284"/>
                <a:gd name="connsiteY11" fmla="*/ 6726 h 167500"/>
                <a:gd name="connsiteX12" fmla="*/ 78552 w 121284"/>
                <a:gd name="connsiteY12" fmla="*/ 281 h 16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284" h="167500">
                  <a:moveTo>
                    <a:pt x="78552" y="281"/>
                  </a:moveTo>
                  <a:cubicBezTo>
                    <a:pt x="75500" y="-397"/>
                    <a:pt x="72447" y="281"/>
                    <a:pt x="69395" y="959"/>
                  </a:cubicBezTo>
                  <a:cubicBezTo>
                    <a:pt x="58203" y="4012"/>
                    <a:pt x="47351" y="9439"/>
                    <a:pt x="37854" y="15884"/>
                  </a:cubicBezTo>
                  <a:cubicBezTo>
                    <a:pt x="19201" y="29112"/>
                    <a:pt x="4618" y="49124"/>
                    <a:pt x="887" y="71849"/>
                  </a:cubicBezTo>
                  <a:cubicBezTo>
                    <a:pt x="-2843" y="94575"/>
                    <a:pt x="5296" y="119336"/>
                    <a:pt x="23271" y="133581"/>
                  </a:cubicBezTo>
                  <a:cubicBezTo>
                    <a:pt x="34802" y="142739"/>
                    <a:pt x="49385" y="146810"/>
                    <a:pt x="63630" y="150880"/>
                  </a:cubicBezTo>
                  <a:cubicBezTo>
                    <a:pt x="82961" y="156307"/>
                    <a:pt x="102292" y="161734"/>
                    <a:pt x="121285" y="167500"/>
                  </a:cubicBezTo>
                  <a:cubicBezTo>
                    <a:pt x="107040" y="146131"/>
                    <a:pt x="92457" y="124762"/>
                    <a:pt x="84318" y="100341"/>
                  </a:cubicBezTo>
                  <a:cubicBezTo>
                    <a:pt x="76178" y="75920"/>
                    <a:pt x="74821" y="48445"/>
                    <a:pt x="86692" y="25381"/>
                  </a:cubicBezTo>
                  <a:cubicBezTo>
                    <a:pt x="88387" y="21989"/>
                    <a:pt x="90761" y="18258"/>
                    <a:pt x="90761" y="14188"/>
                  </a:cubicBezTo>
                  <a:cubicBezTo>
                    <a:pt x="90761" y="12492"/>
                    <a:pt x="90083" y="10796"/>
                    <a:pt x="89066" y="9439"/>
                  </a:cubicBezTo>
                  <a:cubicBezTo>
                    <a:pt x="87709" y="7743"/>
                    <a:pt x="86013" y="8082"/>
                    <a:pt x="84657" y="6726"/>
                  </a:cubicBezTo>
                  <a:cubicBezTo>
                    <a:pt x="82283" y="5030"/>
                    <a:pt x="82622" y="1299"/>
                    <a:pt x="78552" y="281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1635">
              <a:extLst>
                <a:ext uri="{FF2B5EF4-FFF2-40B4-BE49-F238E27FC236}">
                  <a16:creationId xmlns:a16="http://schemas.microsoft.com/office/drawing/2014/main" id="{092A49A0-6AFA-08AB-31C2-8A62E66CDB54}"/>
                </a:ext>
              </a:extLst>
            </p:cNvPr>
            <p:cNvSpPr>
              <a:spLocks/>
            </p:cNvSpPr>
            <p:nvPr/>
          </p:nvSpPr>
          <p:spPr>
            <a:xfrm>
              <a:off x="3198483" y="2841026"/>
              <a:ext cx="95545" cy="74599"/>
            </a:xfrm>
            <a:custGeom>
              <a:avLst/>
              <a:gdLst>
                <a:gd name="connsiteX0" fmla="*/ 13227 w 95545"/>
                <a:gd name="connsiteY0" fmla="*/ 0 h 74599"/>
                <a:gd name="connsiteX1" fmla="*/ 18992 w 95545"/>
                <a:gd name="connsiteY1" fmla="*/ 30527 h 74599"/>
                <a:gd name="connsiteX2" fmla="*/ 48159 w 95545"/>
                <a:gd name="connsiteY2" fmla="*/ 43755 h 74599"/>
                <a:gd name="connsiteX3" fmla="*/ 70543 w 95545"/>
                <a:gd name="connsiteY3" fmla="*/ 40024 h 74599"/>
                <a:gd name="connsiteX4" fmla="*/ 83430 w 95545"/>
                <a:gd name="connsiteY4" fmla="*/ 21708 h 74599"/>
                <a:gd name="connsiteX5" fmla="*/ 86143 w 95545"/>
                <a:gd name="connsiteY5" fmla="*/ 16281 h 74599"/>
                <a:gd name="connsiteX6" fmla="*/ 89535 w 95545"/>
                <a:gd name="connsiteY6" fmla="*/ 18316 h 74599"/>
                <a:gd name="connsiteX7" fmla="*/ 94283 w 95545"/>
                <a:gd name="connsiteY7" fmla="*/ 44773 h 74599"/>
                <a:gd name="connsiteX8" fmla="*/ 76986 w 95545"/>
                <a:gd name="connsiteY8" fmla="*/ 66141 h 74599"/>
                <a:gd name="connsiteX9" fmla="*/ 50533 w 95545"/>
                <a:gd name="connsiteY9" fmla="*/ 74282 h 74599"/>
                <a:gd name="connsiteX10" fmla="*/ 32897 w 95545"/>
                <a:gd name="connsiteY10" fmla="*/ 72586 h 74599"/>
                <a:gd name="connsiteX11" fmla="*/ 19670 w 95545"/>
                <a:gd name="connsiteY11" fmla="*/ 64445 h 74599"/>
                <a:gd name="connsiteX12" fmla="*/ 1017 w 95545"/>
                <a:gd name="connsiteY12" fmla="*/ 35954 h 74599"/>
                <a:gd name="connsiteX13" fmla="*/ 9157 w 95545"/>
                <a:gd name="connsiteY13" fmla="*/ 3731 h 74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545" h="74599">
                  <a:moveTo>
                    <a:pt x="13227" y="0"/>
                  </a:moveTo>
                  <a:cubicBezTo>
                    <a:pt x="8818" y="9836"/>
                    <a:pt x="11870" y="22386"/>
                    <a:pt x="18992" y="30527"/>
                  </a:cubicBezTo>
                  <a:cubicBezTo>
                    <a:pt x="26453" y="38667"/>
                    <a:pt x="37306" y="42738"/>
                    <a:pt x="48159" y="43755"/>
                  </a:cubicBezTo>
                  <a:cubicBezTo>
                    <a:pt x="55959" y="44434"/>
                    <a:pt x="63760" y="43416"/>
                    <a:pt x="70543" y="40024"/>
                  </a:cubicBezTo>
                  <a:cubicBezTo>
                    <a:pt x="77325" y="36293"/>
                    <a:pt x="82752" y="29509"/>
                    <a:pt x="83430" y="21708"/>
                  </a:cubicBezTo>
                  <a:cubicBezTo>
                    <a:pt x="83769" y="19334"/>
                    <a:pt x="84108" y="16281"/>
                    <a:pt x="86143" y="16281"/>
                  </a:cubicBezTo>
                  <a:cubicBezTo>
                    <a:pt x="87500" y="16281"/>
                    <a:pt x="88517" y="17299"/>
                    <a:pt x="89535" y="18316"/>
                  </a:cubicBezTo>
                  <a:cubicBezTo>
                    <a:pt x="95300" y="25439"/>
                    <a:pt x="96996" y="35954"/>
                    <a:pt x="94283" y="44773"/>
                  </a:cubicBezTo>
                  <a:cubicBezTo>
                    <a:pt x="91570" y="53592"/>
                    <a:pt x="85126" y="61054"/>
                    <a:pt x="76986" y="66141"/>
                  </a:cubicBezTo>
                  <a:cubicBezTo>
                    <a:pt x="69186" y="70890"/>
                    <a:pt x="59690" y="73604"/>
                    <a:pt x="50533" y="74282"/>
                  </a:cubicBezTo>
                  <a:cubicBezTo>
                    <a:pt x="44428" y="74960"/>
                    <a:pt x="38324" y="74621"/>
                    <a:pt x="32897" y="72586"/>
                  </a:cubicBezTo>
                  <a:cubicBezTo>
                    <a:pt x="28149" y="70890"/>
                    <a:pt x="23740" y="67837"/>
                    <a:pt x="19670" y="64445"/>
                  </a:cubicBezTo>
                  <a:cubicBezTo>
                    <a:pt x="10853" y="56984"/>
                    <a:pt x="3731" y="47147"/>
                    <a:pt x="1017" y="35954"/>
                  </a:cubicBezTo>
                  <a:cubicBezTo>
                    <a:pt x="-1696" y="24761"/>
                    <a:pt x="1017" y="11872"/>
                    <a:pt x="9157" y="3731"/>
                  </a:cubicBezTo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1636">
              <a:extLst>
                <a:ext uri="{FF2B5EF4-FFF2-40B4-BE49-F238E27FC236}">
                  <a16:creationId xmlns:a16="http://schemas.microsoft.com/office/drawing/2014/main" id="{FF3A3AB9-88CA-2704-844D-293BE3726F9A}"/>
                </a:ext>
              </a:extLst>
            </p:cNvPr>
            <p:cNvSpPr>
              <a:spLocks/>
            </p:cNvSpPr>
            <p:nvPr/>
          </p:nvSpPr>
          <p:spPr>
            <a:xfrm>
              <a:off x="3027039" y="2595507"/>
              <a:ext cx="432012" cy="415514"/>
            </a:xfrm>
            <a:custGeom>
              <a:avLst/>
              <a:gdLst>
                <a:gd name="connsiteX0" fmla="*/ 35447 w 432012"/>
                <a:gd name="connsiteY0" fmla="*/ 130196 h 415514"/>
                <a:gd name="connsiteX1" fmla="*/ 175 w 432012"/>
                <a:gd name="connsiteY1" fmla="*/ 224490 h 415514"/>
                <a:gd name="connsiteX2" fmla="*/ 21542 w 432012"/>
                <a:gd name="connsiteY2" fmla="*/ 317088 h 415514"/>
                <a:gd name="connsiteX3" fmla="*/ 66648 w 432012"/>
                <a:gd name="connsiteY3" fmla="*/ 391709 h 415514"/>
                <a:gd name="connsiteX4" fmla="*/ 176193 w 432012"/>
                <a:gd name="connsiteY4" fmla="*/ 415452 h 415514"/>
                <a:gd name="connsiteX5" fmla="*/ 396977 w 432012"/>
                <a:gd name="connsiteY5" fmla="*/ 326585 h 415514"/>
                <a:gd name="connsiteX6" fmla="*/ 431570 w 432012"/>
                <a:gd name="connsiteY6" fmla="*/ 205157 h 415514"/>
                <a:gd name="connsiteX7" fmla="*/ 382055 w 432012"/>
                <a:gd name="connsiteY7" fmla="*/ 88816 h 415514"/>
                <a:gd name="connsiteX8" fmla="*/ 277937 w 432012"/>
                <a:gd name="connsiteY8" fmla="*/ 15890 h 415514"/>
                <a:gd name="connsiteX9" fmla="*/ 182636 w 432012"/>
                <a:gd name="connsiteY9" fmla="*/ 1984 h 415514"/>
                <a:gd name="connsiteX10" fmla="*/ 133460 w 432012"/>
                <a:gd name="connsiteY10" fmla="*/ 28101 h 415514"/>
                <a:gd name="connsiteX11" fmla="*/ 101580 w 432012"/>
                <a:gd name="connsiteY11" fmla="*/ 59985 h 415514"/>
                <a:gd name="connsiteX12" fmla="*/ 57491 w 432012"/>
                <a:gd name="connsiteY12" fmla="*/ 100348 h 415514"/>
                <a:gd name="connsiteX13" fmla="*/ 35447 w 432012"/>
                <a:gd name="connsiteY13" fmla="*/ 130196 h 415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2012" h="415514">
                  <a:moveTo>
                    <a:pt x="35447" y="130196"/>
                  </a:moveTo>
                  <a:cubicBezTo>
                    <a:pt x="16794" y="158009"/>
                    <a:pt x="1871" y="190232"/>
                    <a:pt x="175" y="224490"/>
                  </a:cubicBezTo>
                  <a:cubicBezTo>
                    <a:pt x="-1520" y="257391"/>
                    <a:pt x="9332" y="287579"/>
                    <a:pt x="21542" y="317088"/>
                  </a:cubicBezTo>
                  <a:cubicBezTo>
                    <a:pt x="32394" y="343884"/>
                    <a:pt x="43586" y="373054"/>
                    <a:pt x="66648" y="391709"/>
                  </a:cubicBezTo>
                  <a:cubicBezTo>
                    <a:pt x="95476" y="415113"/>
                    <a:pt x="140921" y="415113"/>
                    <a:pt x="176193" y="415452"/>
                  </a:cubicBezTo>
                  <a:cubicBezTo>
                    <a:pt x="256570" y="416809"/>
                    <a:pt x="347462" y="396458"/>
                    <a:pt x="396977" y="326585"/>
                  </a:cubicBezTo>
                  <a:cubicBezTo>
                    <a:pt x="421735" y="291649"/>
                    <a:pt x="434622" y="247894"/>
                    <a:pt x="431570" y="205157"/>
                  </a:cubicBezTo>
                  <a:cubicBezTo>
                    <a:pt x="428518" y="162419"/>
                    <a:pt x="409865" y="121377"/>
                    <a:pt x="382055" y="88816"/>
                  </a:cubicBezTo>
                  <a:cubicBezTo>
                    <a:pt x="354245" y="56253"/>
                    <a:pt x="317617" y="31832"/>
                    <a:pt x="277937" y="15890"/>
                  </a:cubicBezTo>
                  <a:cubicBezTo>
                    <a:pt x="247753" y="3680"/>
                    <a:pt x="214516" y="-3783"/>
                    <a:pt x="182636" y="1984"/>
                  </a:cubicBezTo>
                  <a:cubicBezTo>
                    <a:pt x="163983" y="5376"/>
                    <a:pt x="147026" y="14534"/>
                    <a:pt x="133460" y="28101"/>
                  </a:cubicBezTo>
                  <a:cubicBezTo>
                    <a:pt x="123286" y="38277"/>
                    <a:pt x="112433" y="49809"/>
                    <a:pt x="101580" y="59985"/>
                  </a:cubicBezTo>
                  <a:cubicBezTo>
                    <a:pt x="86319" y="73891"/>
                    <a:pt x="70718" y="84067"/>
                    <a:pt x="57491" y="100348"/>
                  </a:cubicBezTo>
                  <a:cubicBezTo>
                    <a:pt x="49691" y="110184"/>
                    <a:pt x="42230" y="120021"/>
                    <a:pt x="35447" y="130196"/>
                  </a:cubicBezTo>
                  <a:close/>
                </a:path>
              </a:pathLst>
            </a:custGeom>
            <a:solidFill>
              <a:srgbClr val="BD9DD4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1637">
              <a:extLst>
                <a:ext uri="{FF2B5EF4-FFF2-40B4-BE49-F238E27FC236}">
                  <a16:creationId xmlns:a16="http://schemas.microsoft.com/office/drawing/2014/main" id="{0DEE2352-3E35-905D-84A7-B6F2879A9350}"/>
                </a:ext>
              </a:extLst>
            </p:cNvPr>
            <p:cNvSpPr>
              <a:spLocks/>
            </p:cNvSpPr>
            <p:nvPr/>
          </p:nvSpPr>
          <p:spPr>
            <a:xfrm>
              <a:off x="3258256" y="2736967"/>
              <a:ext cx="50127" cy="114504"/>
            </a:xfrm>
            <a:custGeom>
              <a:avLst/>
              <a:gdLst>
                <a:gd name="connsiteX0" fmla="*/ 13483 w 50127"/>
                <a:gd name="connsiteY0" fmla="*/ 1626 h 114504"/>
                <a:gd name="connsiteX1" fmla="*/ 1613 w 50127"/>
                <a:gd name="connsiteY1" fmla="*/ 10105 h 114504"/>
                <a:gd name="connsiteX2" fmla="*/ 256 w 50127"/>
                <a:gd name="connsiteY2" fmla="*/ 25369 h 114504"/>
                <a:gd name="connsiteX3" fmla="*/ 24675 w 50127"/>
                <a:gd name="connsiteY3" fmla="*/ 103042 h 114504"/>
                <a:gd name="connsiteX4" fmla="*/ 31458 w 50127"/>
                <a:gd name="connsiteY4" fmla="*/ 111861 h 114504"/>
                <a:gd name="connsiteX5" fmla="*/ 41971 w 50127"/>
                <a:gd name="connsiteY5" fmla="*/ 113896 h 114504"/>
                <a:gd name="connsiteX6" fmla="*/ 49093 w 50127"/>
                <a:gd name="connsiteY6" fmla="*/ 100329 h 114504"/>
                <a:gd name="connsiteX7" fmla="*/ 38241 w 50127"/>
                <a:gd name="connsiteY7" fmla="*/ 22316 h 114504"/>
                <a:gd name="connsiteX8" fmla="*/ 25692 w 50127"/>
                <a:gd name="connsiteY8" fmla="*/ 4000 h 114504"/>
                <a:gd name="connsiteX9" fmla="*/ 5004 w 50127"/>
                <a:gd name="connsiteY9" fmla="*/ 2982 h 11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127" h="114504">
                  <a:moveTo>
                    <a:pt x="13483" y="1626"/>
                  </a:moveTo>
                  <a:cubicBezTo>
                    <a:pt x="8396" y="1286"/>
                    <a:pt x="3648" y="5357"/>
                    <a:pt x="1613" y="10105"/>
                  </a:cubicBezTo>
                  <a:cubicBezTo>
                    <a:pt x="-422" y="14854"/>
                    <a:pt x="-83" y="20281"/>
                    <a:pt x="256" y="25369"/>
                  </a:cubicBezTo>
                  <a:cubicBezTo>
                    <a:pt x="2630" y="52504"/>
                    <a:pt x="11109" y="79299"/>
                    <a:pt x="24675" y="103042"/>
                  </a:cubicBezTo>
                  <a:cubicBezTo>
                    <a:pt x="26371" y="106095"/>
                    <a:pt x="28406" y="109487"/>
                    <a:pt x="31458" y="111861"/>
                  </a:cubicBezTo>
                  <a:cubicBezTo>
                    <a:pt x="34510" y="114236"/>
                    <a:pt x="38580" y="115253"/>
                    <a:pt x="41971" y="113896"/>
                  </a:cubicBezTo>
                  <a:cubicBezTo>
                    <a:pt x="47059" y="111861"/>
                    <a:pt x="48415" y="105756"/>
                    <a:pt x="49093" y="100329"/>
                  </a:cubicBezTo>
                  <a:cubicBezTo>
                    <a:pt x="52146" y="73872"/>
                    <a:pt x="48415" y="46737"/>
                    <a:pt x="38241" y="22316"/>
                  </a:cubicBezTo>
                  <a:cubicBezTo>
                    <a:pt x="35189" y="15532"/>
                    <a:pt x="31797" y="8409"/>
                    <a:pt x="25692" y="4000"/>
                  </a:cubicBezTo>
                  <a:cubicBezTo>
                    <a:pt x="19588" y="-410"/>
                    <a:pt x="10770" y="-1766"/>
                    <a:pt x="5004" y="2982"/>
                  </a:cubicBezTo>
                </a:path>
              </a:pathLst>
            </a:custGeom>
            <a:solidFill>
              <a:srgbClr val="876298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1638">
              <a:extLst>
                <a:ext uri="{FF2B5EF4-FFF2-40B4-BE49-F238E27FC236}">
                  <a16:creationId xmlns:a16="http://schemas.microsoft.com/office/drawing/2014/main" id="{3B80C4B9-6E30-6374-2D4A-DD3EF4B5AB72}"/>
                </a:ext>
              </a:extLst>
            </p:cNvPr>
            <p:cNvSpPr>
              <a:spLocks/>
            </p:cNvSpPr>
            <p:nvPr/>
          </p:nvSpPr>
          <p:spPr>
            <a:xfrm>
              <a:off x="3176177" y="2766818"/>
              <a:ext cx="33212" cy="91407"/>
            </a:xfrm>
            <a:custGeom>
              <a:avLst/>
              <a:gdLst>
                <a:gd name="connsiteX0" fmla="*/ 14167 w 33212"/>
                <a:gd name="connsiteY0" fmla="*/ 32150 h 91407"/>
                <a:gd name="connsiteX1" fmla="*/ 19254 w 33212"/>
                <a:gd name="connsiteY1" fmla="*/ 69460 h 91407"/>
                <a:gd name="connsiteX2" fmla="*/ 15523 w 33212"/>
                <a:gd name="connsiteY2" fmla="*/ 81332 h 91407"/>
                <a:gd name="connsiteX3" fmla="*/ 20950 w 33212"/>
                <a:gd name="connsiteY3" fmla="*/ 91168 h 91407"/>
                <a:gd name="connsiteX4" fmla="*/ 30107 w 33212"/>
                <a:gd name="connsiteY4" fmla="*/ 86759 h 91407"/>
                <a:gd name="connsiteX5" fmla="*/ 32820 w 33212"/>
                <a:gd name="connsiteY5" fmla="*/ 76244 h 91407"/>
                <a:gd name="connsiteX6" fmla="*/ 30446 w 33212"/>
                <a:gd name="connsiteY6" fmla="*/ 39273 h 91407"/>
                <a:gd name="connsiteX7" fmla="*/ 18576 w 33212"/>
                <a:gd name="connsiteY7" fmla="*/ 4676 h 91407"/>
                <a:gd name="connsiteX8" fmla="*/ 1618 w 33212"/>
                <a:gd name="connsiteY8" fmla="*/ 3658 h 91407"/>
                <a:gd name="connsiteX9" fmla="*/ 14167 w 33212"/>
                <a:gd name="connsiteY9" fmla="*/ 32150 h 9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212" h="91407">
                  <a:moveTo>
                    <a:pt x="14167" y="32150"/>
                  </a:moveTo>
                  <a:cubicBezTo>
                    <a:pt x="21628" y="42665"/>
                    <a:pt x="23663" y="57250"/>
                    <a:pt x="19254" y="69460"/>
                  </a:cubicBezTo>
                  <a:cubicBezTo>
                    <a:pt x="17897" y="73191"/>
                    <a:pt x="15863" y="77262"/>
                    <a:pt x="15523" y="81332"/>
                  </a:cubicBezTo>
                  <a:cubicBezTo>
                    <a:pt x="15184" y="85402"/>
                    <a:pt x="17219" y="90151"/>
                    <a:pt x="20950" y="91168"/>
                  </a:cubicBezTo>
                  <a:cubicBezTo>
                    <a:pt x="24341" y="92186"/>
                    <a:pt x="28072" y="89812"/>
                    <a:pt x="30107" y="86759"/>
                  </a:cubicBezTo>
                  <a:cubicBezTo>
                    <a:pt x="32142" y="83706"/>
                    <a:pt x="32481" y="79975"/>
                    <a:pt x="32820" y="76244"/>
                  </a:cubicBezTo>
                  <a:cubicBezTo>
                    <a:pt x="33837" y="64033"/>
                    <a:pt x="32820" y="51483"/>
                    <a:pt x="30446" y="39273"/>
                  </a:cubicBezTo>
                  <a:cubicBezTo>
                    <a:pt x="28411" y="28758"/>
                    <a:pt x="25359" y="13495"/>
                    <a:pt x="18576" y="4676"/>
                  </a:cubicBezTo>
                  <a:cubicBezTo>
                    <a:pt x="14845" y="-73"/>
                    <a:pt x="6027" y="-2447"/>
                    <a:pt x="1618" y="3658"/>
                  </a:cubicBezTo>
                  <a:cubicBezTo>
                    <a:pt x="-4825" y="13155"/>
                    <a:pt x="9758" y="25366"/>
                    <a:pt x="14167" y="32150"/>
                  </a:cubicBezTo>
                  <a:close/>
                </a:path>
              </a:pathLst>
            </a:custGeom>
            <a:solidFill>
              <a:srgbClr val="876298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1639">
              <a:extLst>
                <a:ext uri="{FF2B5EF4-FFF2-40B4-BE49-F238E27FC236}">
                  <a16:creationId xmlns:a16="http://schemas.microsoft.com/office/drawing/2014/main" id="{FFDF25C9-66B8-5A11-38A1-7A8F6342BC30}"/>
                </a:ext>
              </a:extLst>
            </p:cNvPr>
            <p:cNvSpPr>
              <a:spLocks/>
            </p:cNvSpPr>
            <p:nvPr/>
          </p:nvSpPr>
          <p:spPr>
            <a:xfrm>
              <a:off x="3208319" y="2670416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1640">
              <a:extLst>
                <a:ext uri="{FF2B5EF4-FFF2-40B4-BE49-F238E27FC236}">
                  <a16:creationId xmlns:a16="http://schemas.microsoft.com/office/drawing/2014/main" id="{915A5FE7-5F1F-A2BE-A8AB-1BAFDE916801}"/>
                </a:ext>
              </a:extLst>
            </p:cNvPr>
            <p:cNvSpPr>
              <a:spLocks/>
            </p:cNvSpPr>
            <p:nvPr/>
          </p:nvSpPr>
          <p:spPr>
            <a:xfrm>
              <a:off x="3244607" y="2662275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1641">
              <a:extLst>
                <a:ext uri="{FF2B5EF4-FFF2-40B4-BE49-F238E27FC236}">
                  <a16:creationId xmlns:a16="http://schemas.microsoft.com/office/drawing/2014/main" id="{603FF0BB-0CE9-62B9-C186-E988DB34F6EC}"/>
                </a:ext>
              </a:extLst>
            </p:cNvPr>
            <p:cNvSpPr>
              <a:spLocks/>
            </p:cNvSpPr>
            <p:nvPr/>
          </p:nvSpPr>
          <p:spPr>
            <a:xfrm>
              <a:off x="3310402" y="2656170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1642">
              <a:extLst>
                <a:ext uri="{FF2B5EF4-FFF2-40B4-BE49-F238E27FC236}">
                  <a16:creationId xmlns:a16="http://schemas.microsoft.com/office/drawing/2014/main" id="{13C1C598-9F4C-4028-3205-D65D289DDCFB}"/>
                </a:ext>
              </a:extLst>
            </p:cNvPr>
            <p:cNvSpPr>
              <a:spLocks/>
            </p:cNvSpPr>
            <p:nvPr/>
          </p:nvSpPr>
          <p:spPr>
            <a:xfrm>
              <a:off x="3362631" y="2686018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1643">
              <a:extLst>
                <a:ext uri="{FF2B5EF4-FFF2-40B4-BE49-F238E27FC236}">
                  <a16:creationId xmlns:a16="http://schemas.microsoft.com/office/drawing/2014/main" id="{87396ECF-9922-3D1F-89BE-54AD96A1C1F5}"/>
                </a:ext>
              </a:extLst>
            </p:cNvPr>
            <p:cNvSpPr>
              <a:spLocks/>
            </p:cNvSpPr>
            <p:nvPr/>
          </p:nvSpPr>
          <p:spPr>
            <a:xfrm>
              <a:off x="3404685" y="2760300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1644">
              <a:extLst>
                <a:ext uri="{FF2B5EF4-FFF2-40B4-BE49-F238E27FC236}">
                  <a16:creationId xmlns:a16="http://schemas.microsoft.com/office/drawing/2014/main" id="{3EFA03F7-3964-B855-2FF1-432A8F983304}"/>
                </a:ext>
              </a:extLst>
            </p:cNvPr>
            <p:cNvSpPr>
              <a:spLocks/>
            </p:cNvSpPr>
            <p:nvPr/>
          </p:nvSpPr>
          <p:spPr>
            <a:xfrm>
              <a:off x="3381284" y="2857647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1645">
              <a:extLst>
                <a:ext uri="{FF2B5EF4-FFF2-40B4-BE49-F238E27FC236}">
                  <a16:creationId xmlns:a16="http://schemas.microsoft.com/office/drawing/2014/main" id="{272FD4F5-8DC4-067B-A617-6DBD996EBE76}"/>
                </a:ext>
              </a:extLst>
            </p:cNvPr>
            <p:cNvSpPr>
              <a:spLocks/>
            </p:cNvSpPr>
            <p:nvPr/>
          </p:nvSpPr>
          <p:spPr>
            <a:xfrm>
              <a:off x="3304976" y="2933624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646">
              <a:extLst>
                <a:ext uri="{FF2B5EF4-FFF2-40B4-BE49-F238E27FC236}">
                  <a16:creationId xmlns:a16="http://schemas.microsoft.com/office/drawing/2014/main" id="{60F4606C-A9FF-252B-7CB5-E8960DE5F921}"/>
                </a:ext>
              </a:extLst>
            </p:cNvPr>
            <p:cNvSpPr>
              <a:spLocks/>
            </p:cNvSpPr>
            <p:nvPr/>
          </p:nvSpPr>
          <p:spPr>
            <a:xfrm>
              <a:off x="3184918" y="2952958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647">
              <a:extLst>
                <a:ext uri="{FF2B5EF4-FFF2-40B4-BE49-F238E27FC236}">
                  <a16:creationId xmlns:a16="http://schemas.microsoft.com/office/drawing/2014/main" id="{2D5BD488-99D9-1A7A-D2EC-46DFB58FC7F3}"/>
                </a:ext>
              </a:extLst>
            </p:cNvPr>
            <p:cNvSpPr>
              <a:spLocks/>
            </p:cNvSpPr>
            <p:nvPr/>
          </p:nvSpPr>
          <p:spPr>
            <a:xfrm>
              <a:off x="3120141" y="2930233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648">
              <a:extLst>
                <a:ext uri="{FF2B5EF4-FFF2-40B4-BE49-F238E27FC236}">
                  <a16:creationId xmlns:a16="http://schemas.microsoft.com/office/drawing/2014/main" id="{D9745CE0-4F13-83EB-1001-38EB672E6D96}"/>
                </a:ext>
              </a:extLst>
            </p:cNvPr>
            <p:cNvSpPr>
              <a:spLocks/>
            </p:cNvSpPr>
            <p:nvPr/>
          </p:nvSpPr>
          <p:spPr>
            <a:xfrm>
              <a:off x="3072321" y="2856290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649">
              <a:extLst>
                <a:ext uri="{FF2B5EF4-FFF2-40B4-BE49-F238E27FC236}">
                  <a16:creationId xmlns:a16="http://schemas.microsoft.com/office/drawing/2014/main" id="{A5D8DA11-68AE-6411-FBE8-708DDBDF00BC}"/>
                </a:ext>
              </a:extLst>
            </p:cNvPr>
            <p:cNvSpPr>
              <a:spLocks/>
            </p:cNvSpPr>
            <p:nvPr/>
          </p:nvSpPr>
          <p:spPr>
            <a:xfrm>
              <a:off x="3066895" y="2769458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650">
              <a:extLst>
                <a:ext uri="{FF2B5EF4-FFF2-40B4-BE49-F238E27FC236}">
                  <a16:creationId xmlns:a16="http://schemas.microsoft.com/office/drawing/2014/main" id="{F2B98900-2C0F-C6FC-5E33-4BBECC3B7F7B}"/>
                </a:ext>
              </a:extLst>
            </p:cNvPr>
            <p:cNvSpPr>
              <a:spLocks/>
            </p:cNvSpPr>
            <p:nvPr/>
          </p:nvSpPr>
          <p:spPr>
            <a:xfrm>
              <a:off x="3115393" y="2705352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651">
              <a:extLst>
                <a:ext uri="{FF2B5EF4-FFF2-40B4-BE49-F238E27FC236}">
                  <a16:creationId xmlns:a16="http://schemas.microsoft.com/office/drawing/2014/main" id="{DBC8FD24-9E44-AB9A-1B2F-96BBC0B17EA4}"/>
                </a:ext>
              </a:extLst>
            </p:cNvPr>
            <p:cNvSpPr>
              <a:spLocks/>
            </p:cNvSpPr>
            <p:nvPr/>
          </p:nvSpPr>
          <p:spPr>
            <a:xfrm>
              <a:off x="3188309" y="2695515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652">
              <a:extLst>
                <a:ext uri="{FF2B5EF4-FFF2-40B4-BE49-F238E27FC236}">
                  <a16:creationId xmlns:a16="http://schemas.microsoft.com/office/drawing/2014/main" id="{35FF3D12-BC11-72B0-E17F-53E3E5E120C8}"/>
                </a:ext>
              </a:extLst>
            </p:cNvPr>
            <p:cNvSpPr>
              <a:spLocks/>
            </p:cNvSpPr>
            <p:nvPr/>
          </p:nvSpPr>
          <p:spPr>
            <a:xfrm>
              <a:off x="3213067" y="2722311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653">
              <a:extLst>
                <a:ext uri="{FF2B5EF4-FFF2-40B4-BE49-F238E27FC236}">
                  <a16:creationId xmlns:a16="http://schemas.microsoft.com/office/drawing/2014/main" id="{5A041601-446C-D5F6-FEE3-0F2C6FF0EF01}"/>
                </a:ext>
              </a:extLst>
            </p:cNvPr>
            <p:cNvSpPr>
              <a:spLocks/>
            </p:cNvSpPr>
            <p:nvPr/>
          </p:nvSpPr>
          <p:spPr>
            <a:xfrm>
              <a:off x="3225276" y="2765388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654">
              <a:extLst>
                <a:ext uri="{FF2B5EF4-FFF2-40B4-BE49-F238E27FC236}">
                  <a16:creationId xmlns:a16="http://schemas.microsoft.com/office/drawing/2014/main" id="{88D4B1C1-28F2-D887-9223-C21DC06ABFBF}"/>
                </a:ext>
              </a:extLst>
            </p:cNvPr>
            <p:cNvSpPr>
              <a:spLocks/>
            </p:cNvSpPr>
            <p:nvPr/>
          </p:nvSpPr>
          <p:spPr>
            <a:xfrm>
              <a:off x="3227650" y="2816605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655">
              <a:extLst>
                <a:ext uri="{FF2B5EF4-FFF2-40B4-BE49-F238E27FC236}">
                  <a16:creationId xmlns:a16="http://schemas.microsoft.com/office/drawing/2014/main" id="{A6186FFD-F1BA-62EB-2979-061127C1F46A}"/>
                </a:ext>
              </a:extLst>
            </p:cNvPr>
            <p:cNvSpPr>
              <a:spLocks/>
            </p:cNvSpPr>
            <p:nvPr/>
          </p:nvSpPr>
          <p:spPr>
            <a:xfrm>
              <a:off x="3232398" y="2865448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656">
              <a:extLst>
                <a:ext uri="{FF2B5EF4-FFF2-40B4-BE49-F238E27FC236}">
                  <a16:creationId xmlns:a16="http://schemas.microsoft.com/office/drawing/2014/main" id="{8AEADB28-719C-0C19-D80F-FF3719C8251E}"/>
                </a:ext>
              </a:extLst>
            </p:cNvPr>
            <p:cNvSpPr>
              <a:spLocks/>
            </p:cNvSpPr>
            <p:nvPr/>
          </p:nvSpPr>
          <p:spPr>
            <a:xfrm>
              <a:off x="3194414" y="2628017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657">
              <a:extLst>
                <a:ext uri="{FF2B5EF4-FFF2-40B4-BE49-F238E27FC236}">
                  <a16:creationId xmlns:a16="http://schemas.microsoft.com/office/drawing/2014/main" id="{BF2D2B5C-9686-D456-9269-4E2E4F4548AD}"/>
                </a:ext>
              </a:extLst>
            </p:cNvPr>
            <p:cNvSpPr>
              <a:spLocks/>
            </p:cNvSpPr>
            <p:nvPr/>
          </p:nvSpPr>
          <p:spPr>
            <a:xfrm>
              <a:off x="3277166" y="2634462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658">
              <a:extLst>
                <a:ext uri="{FF2B5EF4-FFF2-40B4-BE49-F238E27FC236}">
                  <a16:creationId xmlns:a16="http://schemas.microsoft.com/office/drawing/2014/main" id="{BCB1EC8B-43D2-DBA3-46F7-FE6A2BEB2539}"/>
                </a:ext>
              </a:extLst>
            </p:cNvPr>
            <p:cNvSpPr>
              <a:spLocks/>
            </p:cNvSpPr>
            <p:nvPr/>
          </p:nvSpPr>
          <p:spPr>
            <a:xfrm>
              <a:off x="3349743" y="2667024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659">
              <a:extLst>
                <a:ext uri="{FF2B5EF4-FFF2-40B4-BE49-F238E27FC236}">
                  <a16:creationId xmlns:a16="http://schemas.microsoft.com/office/drawing/2014/main" id="{866B8E34-21AE-6AD0-E05D-896BDD7889FB}"/>
                </a:ext>
              </a:extLst>
            </p:cNvPr>
            <p:cNvSpPr>
              <a:spLocks/>
            </p:cNvSpPr>
            <p:nvPr/>
          </p:nvSpPr>
          <p:spPr>
            <a:xfrm>
              <a:off x="3411128" y="2720276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660">
              <a:extLst>
                <a:ext uri="{FF2B5EF4-FFF2-40B4-BE49-F238E27FC236}">
                  <a16:creationId xmlns:a16="http://schemas.microsoft.com/office/drawing/2014/main" id="{02B0827F-8EAE-AD59-5D0B-6F8EF11A4479}"/>
                </a:ext>
              </a:extLst>
            </p:cNvPr>
            <p:cNvSpPr>
              <a:spLocks/>
            </p:cNvSpPr>
            <p:nvPr/>
          </p:nvSpPr>
          <p:spPr>
            <a:xfrm>
              <a:off x="3419268" y="2806769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462"/>
                    <a:pt x="7461" y="9497"/>
                    <a:pt x="4748" y="9497"/>
                  </a:cubicBezTo>
                  <a:cubicBezTo>
                    <a:pt x="2035" y="9497"/>
                    <a:pt x="0" y="7462"/>
                    <a:pt x="0" y="4749"/>
                  </a:cubicBezTo>
                  <a:cubicBezTo>
                    <a:pt x="0" y="2035"/>
                    <a:pt x="2035" y="0"/>
                    <a:pt x="4748" y="0"/>
                  </a:cubicBezTo>
                  <a:cubicBezTo>
                    <a:pt x="7461" y="0"/>
                    <a:pt x="9496" y="2035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661">
              <a:extLst>
                <a:ext uri="{FF2B5EF4-FFF2-40B4-BE49-F238E27FC236}">
                  <a16:creationId xmlns:a16="http://schemas.microsoft.com/office/drawing/2014/main" id="{42B2F2E2-16AC-C675-145F-66FE2D072ED2}"/>
                </a:ext>
              </a:extLst>
            </p:cNvPr>
            <p:cNvSpPr>
              <a:spLocks/>
            </p:cNvSpPr>
            <p:nvPr/>
          </p:nvSpPr>
          <p:spPr>
            <a:xfrm>
              <a:off x="3353474" y="2894957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662">
              <a:extLst>
                <a:ext uri="{FF2B5EF4-FFF2-40B4-BE49-F238E27FC236}">
                  <a16:creationId xmlns:a16="http://schemas.microsoft.com/office/drawing/2014/main" id="{15CB3EFA-8272-7434-3A65-ED69F3D12049}"/>
                </a:ext>
              </a:extLst>
            </p:cNvPr>
            <p:cNvSpPr>
              <a:spLocks/>
            </p:cNvSpPr>
            <p:nvPr/>
          </p:nvSpPr>
          <p:spPr>
            <a:xfrm>
              <a:off x="3279540" y="2927519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663">
              <a:extLst>
                <a:ext uri="{FF2B5EF4-FFF2-40B4-BE49-F238E27FC236}">
                  <a16:creationId xmlns:a16="http://schemas.microsoft.com/office/drawing/2014/main" id="{5D4E375D-E693-4662-071A-455688938053}"/>
                </a:ext>
              </a:extLst>
            </p:cNvPr>
            <p:cNvSpPr>
              <a:spLocks/>
            </p:cNvSpPr>
            <p:nvPr/>
          </p:nvSpPr>
          <p:spPr>
            <a:xfrm>
              <a:off x="3199840" y="2942443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664">
              <a:extLst>
                <a:ext uri="{FF2B5EF4-FFF2-40B4-BE49-F238E27FC236}">
                  <a16:creationId xmlns:a16="http://schemas.microsoft.com/office/drawing/2014/main" id="{BEF24C9D-C188-8C06-9114-B69430E09D8F}"/>
                </a:ext>
              </a:extLst>
            </p:cNvPr>
            <p:cNvSpPr>
              <a:spLocks/>
            </p:cNvSpPr>
            <p:nvPr/>
          </p:nvSpPr>
          <p:spPr>
            <a:xfrm>
              <a:off x="3105557" y="2936677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665">
              <a:extLst>
                <a:ext uri="{FF2B5EF4-FFF2-40B4-BE49-F238E27FC236}">
                  <a16:creationId xmlns:a16="http://schemas.microsoft.com/office/drawing/2014/main" id="{DEB82D5E-6CFA-67BA-43A0-9F4BBF9B55A4}"/>
                </a:ext>
              </a:extLst>
            </p:cNvPr>
            <p:cNvSpPr>
              <a:spLocks/>
            </p:cNvSpPr>
            <p:nvPr/>
          </p:nvSpPr>
          <p:spPr>
            <a:xfrm>
              <a:off x="3081478" y="2898349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666">
              <a:extLst>
                <a:ext uri="{FF2B5EF4-FFF2-40B4-BE49-F238E27FC236}">
                  <a16:creationId xmlns:a16="http://schemas.microsoft.com/office/drawing/2014/main" id="{44210C11-9616-C132-F30D-1C3290E247CB}"/>
                </a:ext>
              </a:extLst>
            </p:cNvPr>
            <p:cNvSpPr>
              <a:spLocks/>
            </p:cNvSpPr>
            <p:nvPr/>
          </p:nvSpPr>
          <p:spPr>
            <a:xfrm>
              <a:off x="3057738" y="2798967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667">
              <a:extLst>
                <a:ext uri="{FF2B5EF4-FFF2-40B4-BE49-F238E27FC236}">
                  <a16:creationId xmlns:a16="http://schemas.microsoft.com/office/drawing/2014/main" id="{4403DF8B-460E-B983-66F0-6A8FB38153E5}"/>
                </a:ext>
              </a:extLst>
            </p:cNvPr>
            <p:cNvSpPr>
              <a:spLocks/>
            </p:cNvSpPr>
            <p:nvPr/>
          </p:nvSpPr>
          <p:spPr>
            <a:xfrm>
              <a:off x="3096400" y="2755891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668">
              <a:extLst>
                <a:ext uri="{FF2B5EF4-FFF2-40B4-BE49-F238E27FC236}">
                  <a16:creationId xmlns:a16="http://schemas.microsoft.com/office/drawing/2014/main" id="{AF22DEB3-8227-54FB-EE23-B74F34B67D35}"/>
                </a:ext>
              </a:extLst>
            </p:cNvPr>
            <p:cNvSpPr>
              <a:spLocks/>
            </p:cNvSpPr>
            <p:nvPr/>
          </p:nvSpPr>
          <p:spPr>
            <a:xfrm>
              <a:off x="3136080" y="2731130"/>
              <a:ext cx="9496" cy="9497"/>
            </a:xfrm>
            <a:custGeom>
              <a:avLst/>
              <a:gdLst>
                <a:gd name="connsiteX0" fmla="*/ 9496 w 9496"/>
                <a:gd name="connsiteY0" fmla="*/ 4748 h 9497"/>
                <a:gd name="connsiteX1" fmla="*/ 4748 w 9496"/>
                <a:gd name="connsiteY1" fmla="*/ 9497 h 9497"/>
                <a:gd name="connsiteX2" fmla="*/ 0 w 9496"/>
                <a:gd name="connsiteY2" fmla="*/ 4748 h 9497"/>
                <a:gd name="connsiteX3" fmla="*/ 4748 w 9496"/>
                <a:gd name="connsiteY3" fmla="*/ 0 h 9497"/>
                <a:gd name="connsiteX4" fmla="*/ 9496 w 9496"/>
                <a:gd name="connsiteY4" fmla="*/ 4748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8"/>
                  </a:moveTo>
                  <a:cubicBezTo>
                    <a:pt x="9496" y="7462"/>
                    <a:pt x="7461" y="9497"/>
                    <a:pt x="4748" y="9497"/>
                  </a:cubicBezTo>
                  <a:cubicBezTo>
                    <a:pt x="2035" y="9497"/>
                    <a:pt x="0" y="7462"/>
                    <a:pt x="0" y="4748"/>
                  </a:cubicBezTo>
                  <a:cubicBezTo>
                    <a:pt x="0" y="2035"/>
                    <a:pt x="2035" y="0"/>
                    <a:pt x="4748" y="0"/>
                  </a:cubicBezTo>
                  <a:cubicBezTo>
                    <a:pt x="7461" y="0"/>
                    <a:pt x="9496" y="2035"/>
                    <a:pt x="9496" y="4748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669">
              <a:extLst>
                <a:ext uri="{FF2B5EF4-FFF2-40B4-BE49-F238E27FC236}">
                  <a16:creationId xmlns:a16="http://schemas.microsoft.com/office/drawing/2014/main" id="{474509AE-4ED8-38A9-2BFE-6C5F562D0EEA}"/>
                </a:ext>
              </a:extLst>
            </p:cNvPr>
            <p:cNvSpPr>
              <a:spLocks/>
            </p:cNvSpPr>
            <p:nvPr/>
          </p:nvSpPr>
          <p:spPr>
            <a:xfrm>
              <a:off x="3120141" y="2733844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670">
              <a:extLst>
                <a:ext uri="{FF2B5EF4-FFF2-40B4-BE49-F238E27FC236}">
                  <a16:creationId xmlns:a16="http://schemas.microsoft.com/office/drawing/2014/main" id="{F061D168-0C3A-FEC5-E02E-895308F17EAB}"/>
                </a:ext>
              </a:extLst>
            </p:cNvPr>
            <p:cNvSpPr>
              <a:spLocks/>
            </p:cNvSpPr>
            <p:nvPr/>
          </p:nvSpPr>
          <p:spPr>
            <a:xfrm>
              <a:off x="3081478" y="2807786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462"/>
                    <a:pt x="7461" y="9497"/>
                    <a:pt x="4748" y="9497"/>
                  </a:cubicBezTo>
                  <a:cubicBezTo>
                    <a:pt x="2035" y="9497"/>
                    <a:pt x="0" y="7462"/>
                    <a:pt x="0" y="4749"/>
                  </a:cubicBezTo>
                  <a:cubicBezTo>
                    <a:pt x="0" y="2035"/>
                    <a:pt x="2035" y="0"/>
                    <a:pt x="4748" y="0"/>
                  </a:cubicBezTo>
                  <a:cubicBezTo>
                    <a:pt x="7461" y="0"/>
                    <a:pt x="9496" y="2374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671">
              <a:extLst>
                <a:ext uri="{FF2B5EF4-FFF2-40B4-BE49-F238E27FC236}">
                  <a16:creationId xmlns:a16="http://schemas.microsoft.com/office/drawing/2014/main" id="{A072EF4B-DEB8-E3CD-7B3E-93BCFA4E5A7F}"/>
                </a:ext>
              </a:extLst>
            </p:cNvPr>
            <p:cNvSpPr>
              <a:spLocks/>
            </p:cNvSpPr>
            <p:nvPr/>
          </p:nvSpPr>
          <p:spPr>
            <a:xfrm>
              <a:off x="3083513" y="2867144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672">
              <a:extLst>
                <a:ext uri="{FF2B5EF4-FFF2-40B4-BE49-F238E27FC236}">
                  <a16:creationId xmlns:a16="http://schemas.microsoft.com/office/drawing/2014/main" id="{76956F0C-4EAC-6FA8-A320-746A0144AAB2}"/>
                </a:ext>
              </a:extLst>
            </p:cNvPr>
            <p:cNvSpPr>
              <a:spLocks/>
            </p:cNvSpPr>
            <p:nvPr/>
          </p:nvSpPr>
          <p:spPr>
            <a:xfrm>
              <a:off x="3093687" y="2882746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673">
              <a:extLst>
                <a:ext uri="{FF2B5EF4-FFF2-40B4-BE49-F238E27FC236}">
                  <a16:creationId xmlns:a16="http://schemas.microsoft.com/office/drawing/2014/main" id="{6D91140F-B880-35E1-0FFB-A364CC8DE502}"/>
                </a:ext>
              </a:extLst>
            </p:cNvPr>
            <p:cNvSpPr>
              <a:spLocks/>
            </p:cNvSpPr>
            <p:nvPr/>
          </p:nvSpPr>
          <p:spPr>
            <a:xfrm>
              <a:off x="3133028" y="2934303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674">
              <a:extLst>
                <a:ext uri="{FF2B5EF4-FFF2-40B4-BE49-F238E27FC236}">
                  <a16:creationId xmlns:a16="http://schemas.microsoft.com/office/drawing/2014/main" id="{E7D1FA1C-A92A-859E-9DA2-2022AD7FE069}"/>
                </a:ext>
              </a:extLst>
            </p:cNvPr>
            <p:cNvSpPr>
              <a:spLocks/>
            </p:cNvSpPr>
            <p:nvPr/>
          </p:nvSpPr>
          <p:spPr>
            <a:xfrm>
              <a:off x="3194414" y="2963812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675">
              <a:extLst>
                <a:ext uri="{FF2B5EF4-FFF2-40B4-BE49-F238E27FC236}">
                  <a16:creationId xmlns:a16="http://schemas.microsoft.com/office/drawing/2014/main" id="{A3824D8E-187C-9199-E254-3CFD187E3095}"/>
                </a:ext>
              </a:extLst>
            </p:cNvPr>
            <p:cNvSpPr>
              <a:spLocks/>
            </p:cNvSpPr>
            <p:nvPr/>
          </p:nvSpPr>
          <p:spPr>
            <a:xfrm>
              <a:off x="3271400" y="2954654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676">
              <a:extLst>
                <a:ext uri="{FF2B5EF4-FFF2-40B4-BE49-F238E27FC236}">
                  <a16:creationId xmlns:a16="http://schemas.microsoft.com/office/drawing/2014/main" id="{C223CE6F-1BDB-DEDC-0B02-C1881E515BF2}"/>
                </a:ext>
              </a:extLst>
            </p:cNvPr>
            <p:cNvSpPr>
              <a:spLocks/>
            </p:cNvSpPr>
            <p:nvPr/>
          </p:nvSpPr>
          <p:spPr>
            <a:xfrm>
              <a:off x="3361274" y="2904794"/>
              <a:ext cx="9496" cy="9497"/>
            </a:xfrm>
            <a:custGeom>
              <a:avLst/>
              <a:gdLst>
                <a:gd name="connsiteX0" fmla="*/ 9496 w 9496"/>
                <a:gd name="connsiteY0" fmla="*/ 4748 h 9497"/>
                <a:gd name="connsiteX1" fmla="*/ 4748 w 9496"/>
                <a:gd name="connsiteY1" fmla="*/ 9497 h 9497"/>
                <a:gd name="connsiteX2" fmla="*/ 0 w 9496"/>
                <a:gd name="connsiteY2" fmla="*/ 4748 h 9497"/>
                <a:gd name="connsiteX3" fmla="*/ 4748 w 9496"/>
                <a:gd name="connsiteY3" fmla="*/ 0 h 9497"/>
                <a:gd name="connsiteX4" fmla="*/ 9496 w 9496"/>
                <a:gd name="connsiteY4" fmla="*/ 4748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8"/>
                  </a:moveTo>
                  <a:cubicBezTo>
                    <a:pt x="9496" y="7462"/>
                    <a:pt x="7461" y="9497"/>
                    <a:pt x="4748" y="9497"/>
                  </a:cubicBezTo>
                  <a:cubicBezTo>
                    <a:pt x="2035" y="9497"/>
                    <a:pt x="0" y="7462"/>
                    <a:pt x="0" y="4748"/>
                  </a:cubicBezTo>
                  <a:cubicBezTo>
                    <a:pt x="0" y="2035"/>
                    <a:pt x="2035" y="0"/>
                    <a:pt x="4748" y="0"/>
                  </a:cubicBezTo>
                  <a:cubicBezTo>
                    <a:pt x="7461" y="0"/>
                    <a:pt x="9496" y="2374"/>
                    <a:pt x="9496" y="4748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677">
              <a:extLst>
                <a:ext uri="{FF2B5EF4-FFF2-40B4-BE49-F238E27FC236}">
                  <a16:creationId xmlns:a16="http://schemas.microsoft.com/office/drawing/2014/main" id="{0915C168-0B01-F083-8EF8-C8ECB41AD838}"/>
                </a:ext>
              </a:extLst>
            </p:cNvPr>
            <p:cNvSpPr>
              <a:spLocks/>
            </p:cNvSpPr>
            <p:nvPr/>
          </p:nvSpPr>
          <p:spPr>
            <a:xfrm>
              <a:off x="3397223" y="2839670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678">
              <a:extLst>
                <a:ext uri="{FF2B5EF4-FFF2-40B4-BE49-F238E27FC236}">
                  <a16:creationId xmlns:a16="http://schemas.microsoft.com/office/drawing/2014/main" id="{8B5D2A1A-C823-1F2A-A71C-CF7CCEB3125B}"/>
                </a:ext>
              </a:extLst>
            </p:cNvPr>
            <p:cNvSpPr>
              <a:spLocks/>
            </p:cNvSpPr>
            <p:nvPr/>
          </p:nvSpPr>
          <p:spPr>
            <a:xfrm>
              <a:off x="3367379" y="2756908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679">
              <a:extLst>
                <a:ext uri="{FF2B5EF4-FFF2-40B4-BE49-F238E27FC236}">
                  <a16:creationId xmlns:a16="http://schemas.microsoft.com/office/drawing/2014/main" id="{34DA285A-2292-A4EA-298A-EA22B200BFD4}"/>
                </a:ext>
              </a:extLst>
            </p:cNvPr>
            <p:cNvSpPr>
              <a:spLocks/>
            </p:cNvSpPr>
            <p:nvPr/>
          </p:nvSpPr>
          <p:spPr>
            <a:xfrm>
              <a:off x="3343977" y="2702299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680">
              <a:extLst>
                <a:ext uri="{FF2B5EF4-FFF2-40B4-BE49-F238E27FC236}">
                  <a16:creationId xmlns:a16="http://schemas.microsoft.com/office/drawing/2014/main" id="{3CBF12F1-3C86-FECC-6800-0BDF29744674}"/>
                </a:ext>
              </a:extLst>
            </p:cNvPr>
            <p:cNvSpPr>
              <a:spLocks/>
            </p:cNvSpPr>
            <p:nvPr/>
          </p:nvSpPr>
          <p:spPr>
            <a:xfrm>
              <a:off x="3208319" y="2670416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681">
              <a:extLst>
                <a:ext uri="{FF2B5EF4-FFF2-40B4-BE49-F238E27FC236}">
                  <a16:creationId xmlns:a16="http://schemas.microsoft.com/office/drawing/2014/main" id="{617DA51C-F85D-5E77-1039-3B57441486A3}"/>
                </a:ext>
              </a:extLst>
            </p:cNvPr>
            <p:cNvSpPr>
              <a:spLocks/>
            </p:cNvSpPr>
            <p:nvPr/>
          </p:nvSpPr>
          <p:spPr>
            <a:xfrm>
              <a:off x="3244607" y="2662275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682">
              <a:extLst>
                <a:ext uri="{FF2B5EF4-FFF2-40B4-BE49-F238E27FC236}">
                  <a16:creationId xmlns:a16="http://schemas.microsoft.com/office/drawing/2014/main" id="{A02A5441-E3D6-6DF2-CD6A-94E6D4165C44}"/>
                </a:ext>
              </a:extLst>
            </p:cNvPr>
            <p:cNvSpPr>
              <a:spLocks/>
            </p:cNvSpPr>
            <p:nvPr/>
          </p:nvSpPr>
          <p:spPr>
            <a:xfrm>
              <a:off x="3310402" y="2656170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683">
              <a:extLst>
                <a:ext uri="{FF2B5EF4-FFF2-40B4-BE49-F238E27FC236}">
                  <a16:creationId xmlns:a16="http://schemas.microsoft.com/office/drawing/2014/main" id="{E76E9D9C-D8CC-52A8-411B-4315A43AD27C}"/>
                </a:ext>
              </a:extLst>
            </p:cNvPr>
            <p:cNvSpPr>
              <a:spLocks/>
            </p:cNvSpPr>
            <p:nvPr/>
          </p:nvSpPr>
          <p:spPr>
            <a:xfrm>
              <a:off x="3362631" y="2686018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 1684">
              <a:extLst>
                <a:ext uri="{FF2B5EF4-FFF2-40B4-BE49-F238E27FC236}">
                  <a16:creationId xmlns:a16="http://schemas.microsoft.com/office/drawing/2014/main" id="{1B8033AB-F159-C6EC-1BCD-02B3ACBAEE29}"/>
                </a:ext>
              </a:extLst>
            </p:cNvPr>
            <p:cNvSpPr>
              <a:spLocks/>
            </p:cNvSpPr>
            <p:nvPr/>
          </p:nvSpPr>
          <p:spPr>
            <a:xfrm>
              <a:off x="3404685" y="2760300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 1685">
              <a:extLst>
                <a:ext uri="{FF2B5EF4-FFF2-40B4-BE49-F238E27FC236}">
                  <a16:creationId xmlns:a16="http://schemas.microsoft.com/office/drawing/2014/main" id="{19178D0D-072C-1393-B62E-26A35A28A6CA}"/>
                </a:ext>
              </a:extLst>
            </p:cNvPr>
            <p:cNvSpPr>
              <a:spLocks/>
            </p:cNvSpPr>
            <p:nvPr/>
          </p:nvSpPr>
          <p:spPr>
            <a:xfrm>
              <a:off x="3381284" y="2857647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 1686">
              <a:extLst>
                <a:ext uri="{FF2B5EF4-FFF2-40B4-BE49-F238E27FC236}">
                  <a16:creationId xmlns:a16="http://schemas.microsoft.com/office/drawing/2014/main" id="{D274BA3D-D633-E74D-05C9-12B3B0E87257}"/>
                </a:ext>
              </a:extLst>
            </p:cNvPr>
            <p:cNvSpPr>
              <a:spLocks/>
            </p:cNvSpPr>
            <p:nvPr/>
          </p:nvSpPr>
          <p:spPr>
            <a:xfrm>
              <a:off x="3304976" y="2933624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 1687">
              <a:extLst>
                <a:ext uri="{FF2B5EF4-FFF2-40B4-BE49-F238E27FC236}">
                  <a16:creationId xmlns:a16="http://schemas.microsoft.com/office/drawing/2014/main" id="{9C516E95-66CE-9DE1-9D37-09EE9915AD3A}"/>
                </a:ext>
              </a:extLst>
            </p:cNvPr>
            <p:cNvSpPr>
              <a:spLocks/>
            </p:cNvSpPr>
            <p:nvPr/>
          </p:nvSpPr>
          <p:spPr>
            <a:xfrm>
              <a:off x="3184918" y="2952958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 1688">
              <a:extLst>
                <a:ext uri="{FF2B5EF4-FFF2-40B4-BE49-F238E27FC236}">
                  <a16:creationId xmlns:a16="http://schemas.microsoft.com/office/drawing/2014/main" id="{552B6A65-1605-D05D-0A38-B01CA23D8536}"/>
                </a:ext>
              </a:extLst>
            </p:cNvPr>
            <p:cNvSpPr>
              <a:spLocks/>
            </p:cNvSpPr>
            <p:nvPr/>
          </p:nvSpPr>
          <p:spPr>
            <a:xfrm>
              <a:off x="3120141" y="2930233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 1689">
              <a:extLst>
                <a:ext uri="{FF2B5EF4-FFF2-40B4-BE49-F238E27FC236}">
                  <a16:creationId xmlns:a16="http://schemas.microsoft.com/office/drawing/2014/main" id="{4B653AF0-67F6-4214-993E-9C61A60F6E62}"/>
                </a:ext>
              </a:extLst>
            </p:cNvPr>
            <p:cNvSpPr>
              <a:spLocks/>
            </p:cNvSpPr>
            <p:nvPr/>
          </p:nvSpPr>
          <p:spPr>
            <a:xfrm>
              <a:off x="3072321" y="2856290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 1690">
              <a:extLst>
                <a:ext uri="{FF2B5EF4-FFF2-40B4-BE49-F238E27FC236}">
                  <a16:creationId xmlns:a16="http://schemas.microsoft.com/office/drawing/2014/main" id="{0D5DD6CF-C290-F976-2717-6A456F7F54F2}"/>
                </a:ext>
              </a:extLst>
            </p:cNvPr>
            <p:cNvSpPr>
              <a:spLocks/>
            </p:cNvSpPr>
            <p:nvPr/>
          </p:nvSpPr>
          <p:spPr>
            <a:xfrm>
              <a:off x="3066895" y="2769458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 1691">
              <a:extLst>
                <a:ext uri="{FF2B5EF4-FFF2-40B4-BE49-F238E27FC236}">
                  <a16:creationId xmlns:a16="http://schemas.microsoft.com/office/drawing/2014/main" id="{C149791D-E74C-775B-EF9A-F730961451EE}"/>
                </a:ext>
              </a:extLst>
            </p:cNvPr>
            <p:cNvSpPr>
              <a:spLocks/>
            </p:cNvSpPr>
            <p:nvPr/>
          </p:nvSpPr>
          <p:spPr>
            <a:xfrm>
              <a:off x="3115393" y="2705352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 1692">
              <a:extLst>
                <a:ext uri="{FF2B5EF4-FFF2-40B4-BE49-F238E27FC236}">
                  <a16:creationId xmlns:a16="http://schemas.microsoft.com/office/drawing/2014/main" id="{530640BC-8713-723C-1C23-7CCF952B63AF}"/>
                </a:ext>
              </a:extLst>
            </p:cNvPr>
            <p:cNvSpPr>
              <a:spLocks/>
            </p:cNvSpPr>
            <p:nvPr/>
          </p:nvSpPr>
          <p:spPr>
            <a:xfrm>
              <a:off x="3188309" y="2695515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 1693">
              <a:extLst>
                <a:ext uri="{FF2B5EF4-FFF2-40B4-BE49-F238E27FC236}">
                  <a16:creationId xmlns:a16="http://schemas.microsoft.com/office/drawing/2014/main" id="{830D9AE2-82D5-F35A-BB10-18655C30D75B}"/>
                </a:ext>
              </a:extLst>
            </p:cNvPr>
            <p:cNvSpPr>
              <a:spLocks/>
            </p:cNvSpPr>
            <p:nvPr/>
          </p:nvSpPr>
          <p:spPr>
            <a:xfrm>
              <a:off x="3213067" y="2722311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 1694">
              <a:extLst>
                <a:ext uri="{FF2B5EF4-FFF2-40B4-BE49-F238E27FC236}">
                  <a16:creationId xmlns:a16="http://schemas.microsoft.com/office/drawing/2014/main" id="{88EA370F-8570-25CC-06DC-4DCF74DB1CB7}"/>
                </a:ext>
              </a:extLst>
            </p:cNvPr>
            <p:cNvSpPr>
              <a:spLocks/>
            </p:cNvSpPr>
            <p:nvPr/>
          </p:nvSpPr>
          <p:spPr>
            <a:xfrm>
              <a:off x="3225276" y="2765388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 1695">
              <a:extLst>
                <a:ext uri="{FF2B5EF4-FFF2-40B4-BE49-F238E27FC236}">
                  <a16:creationId xmlns:a16="http://schemas.microsoft.com/office/drawing/2014/main" id="{A0067010-981A-F546-8615-4E18C1CB3E62}"/>
                </a:ext>
              </a:extLst>
            </p:cNvPr>
            <p:cNvSpPr>
              <a:spLocks/>
            </p:cNvSpPr>
            <p:nvPr/>
          </p:nvSpPr>
          <p:spPr>
            <a:xfrm>
              <a:off x="3227650" y="2816605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 1696">
              <a:extLst>
                <a:ext uri="{FF2B5EF4-FFF2-40B4-BE49-F238E27FC236}">
                  <a16:creationId xmlns:a16="http://schemas.microsoft.com/office/drawing/2014/main" id="{202A7F1E-EC86-2EEC-948A-AF512685B161}"/>
                </a:ext>
              </a:extLst>
            </p:cNvPr>
            <p:cNvSpPr>
              <a:spLocks/>
            </p:cNvSpPr>
            <p:nvPr/>
          </p:nvSpPr>
          <p:spPr>
            <a:xfrm>
              <a:off x="3232398" y="2865448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 1697">
              <a:extLst>
                <a:ext uri="{FF2B5EF4-FFF2-40B4-BE49-F238E27FC236}">
                  <a16:creationId xmlns:a16="http://schemas.microsoft.com/office/drawing/2014/main" id="{42F14885-E53A-0379-7032-29572C822959}"/>
                </a:ext>
              </a:extLst>
            </p:cNvPr>
            <p:cNvSpPr>
              <a:spLocks/>
            </p:cNvSpPr>
            <p:nvPr/>
          </p:nvSpPr>
          <p:spPr>
            <a:xfrm>
              <a:off x="3194414" y="2628017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 1698">
              <a:extLst>
                <a:ext uri="{FF2B5EF4-FFF2-40B4-BE49-F238E27FC236}">
                  <a16:creationId xmlns:a16="http://schemas.microsoft.com/office/drawing/2014/main" id="{85984707-E9EF-3EB9-0B6D-8E119847DC46}"/>
                </a:ext>
              </a:extLst>
            </p:cNvPr>
            <p:cNvSpPr>
              <a:spLocks/>
            </p:cNvSpPr>
            <p:nvPr/>
          </p:nvSpPr>
          <p:spPr>
            <a:xfrm>
              <a:off x="3277166" y="2634462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 1699">
              <a:extLst>
                <a:ext uri="{FF2B5EF4-FFF2-40B4-BE49-F238E27FC236}">
                  <a16:creationId xmlns:a16="http://schemas.microsoft.com/office/drawing/2014/main" id="{625B0EBA-DD72-3916-0EB1-9FFB3547EA27}"/>
                </a:ext>
              </a:extLst>
            </p:cNvPr>
            <p:cNvSpPr>
              <a:spLocks/>
            </p:cNvSpPr>
            <p:nvPr/>
          </p:nvSpPr>
          <p:spPr>
            <a:xfrm>
              <a:off x="3349743" y="2667024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 1700">
              <a:extLst>
                <a:ext uri="{FF2B5EF4-FFF2-40B4-BE49-F238E27FC236}">
                  <a16:creationId xmlns:a16="http://schemas.microsoft.com/office/drawing/2014/main" id="{52868D5D-3309-9898-2AAD-3194D4DDCAA9}"/>
                </a:ext>
              </a:extLst>
            </p:cNvPr>
            <p:cNvSpPr>
              <a:spLocks/>
            </p:cNvSpPr>
            <p:nvPr/>
          </p:nvSpPr>
          <p:spPr>
            <a:xfrm>
              <a:off x="3411128" y="2720276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 1701">
              <a:extLst>
                <a:ext uri="{FF2B5EF4-FFF2-40B4-BE49-F238E27FC236}">
                  <a16:creationId xmlns:a16="http://schemas.microsoft.com/office/drawing/2014/main" id="{1EF77ED1-8525-E659-D8CE-E619E1AFF58C}"/>
                </a:ext>
              </a:extLst>
            </p:cNvPr>
            <p:cNvSpPr>
              <a:spLocks/>
            </p:cNvSpPr>
            <p:nvPr/>
          </p:nvSpPr>
          <p:spPr>
            <a:xfrm>
              <a:off x="3419268" y="2806769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462"/>
                    <a:pt x="7461" y="9497"/>
                    <a:pt x="4748" y="9497"/>
                  </a:cubicBezTo>
                  <a:cubicBezTo>
                    <a:pt x="2035" y="9497"/>
                    <a:pt x="0" y="7462"/>
                    <a:pt x="0" y="4749"/>
                  </a:cubicBezTo>
                  <a:cubicBezTo>
                    <a:pt x="0" y="2035"/>
                    <a:pt x="2035" y="0"/>
                    <a:pt x="4748" y="0"/>
                  </a:cubicBezTo>
                  <a:cubicBezTo>
                    <a:pt x="7461" y="0"/>
                    <a:pt x="9496" y="2035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 1702">
              <a:extLst>
                <a:ext uri="{FF2B5EF4-FFF2-40B4-BE49-F238E27FC236}">
                  <a16:creationId xmlns:a16="http://schemas.microsoft.com/office/drawing/2014/main" id="{97AB8314-A10B-53F7-79D5-190CCFD88404}"/>
                </a:ext>
              </a:extLst>
            </p:cNvPr>
            <p:cNvSpPr>
              <a:spLocks/>
            </p:cNvSpPr>
            <p:nvPr/>
          </p:nvSpPr>
          <p:spPr>
            <a:xfrm>
              <a:off x="3353474" y="2894957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 1703">
              <a:extLst>
                <a:ext uri="{FF2B5EF4-FFF2-40B4-BE49-F238E27FC236}">
                  <a16:creationId xmlns:a16="http://schemas.microsoft.com/office/drawing/2014/main" id="{FE4C5EA8-1E1C-E8B5-6C7B-CFDE94E028F8}"/>
                </a:ext>
              </a:extLst>
            </p:cNvPr>
            <p:cNvSpPr>
              <a:spLocks/>
            </p:cNvSpPr>
            <p:nvPr/>
          </p:nvSpPr>
          <p:spPr>
            <a:xfrm>
              <a:off x="3279540" y="2927519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 1704">
              <a:extLst>
                <a:ext uri="{FF2B5EF4-FFF2-40B4-BE49-F238E27FC236}">
                  <a16:creationId xmlns:a16="http://schemas.microsoft.com/office/drawing/2014/main" id="{C51B0BCE-DB4D-FE66-F1F1-F661005B977E}"/>
                </a:ext>
              </a:extLst>
            </p:cNvPr>
            <p:cNvSpPr>
              <a:spLocks/>
            </p:cNvSpPr>
            <p:nvPr/>
          </p:nvSpPr>
          <p:spPr>
            <a:xfrm>
              <a:off x="3199840" y="2942443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 1705">
              <a:extLst>
                <a:ext uri="{FF2B5EF4-FFF2-40B4-BE49-F238E27FC236}">
                  <a16:creationId xmlns:a16="http://schemas.microsoft.com/office/drawing/2014/main" id="{16946B0E-FB47-42D1-E523-7CFB1710BE7B}"/>
                </a:ext>
              </a:extLst>
            </p:cNvPr>
            <p:cNvSpPr>
              <a:spLocks/>
            </p:cNvSpPr>
            <p:nvPr/>
          </p:nvSpPr>
          <p:spPr>
            <a:xfrm>
              <a:off x="3105557" y="2936677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 1706">
              <a:extLst>
                <a:ext uri="{FF2B5EF4-FFF2-40B4-BE49-F238E27FC236}">
                  <a16:creationId xmlns:a16="http://schemas.microsoft.com/office/drawing/2014/main" id="{219D95F0-D264-7918-77B5-61E4D9D7980C}"/>
                </a:ext>
              </a:extLst>
            </p:cNvPr>
            <p:cNvSpPr>
              <a:spLocks/>
            </p:cNvSpPr>
            <p:nvPr/>
          </p:nvSpPr>
          <p:spPr>
            <a:xfrm>
              <a:off x="3081478" y="2898349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 1707">
              <a:extLst>
                <a:ext uri="{FF2B5EF4-FFF2-40B4-BE49-F238E27FC236}">
                  <a16:creationId xmlns:a16="http://schemas.microsoft.com/office/drawing/2014/main" id="{13B589C1-36DD-9059-BF4C-A21255553967}"/>
                </a:ext>
              </a:extLst>
            </p:cNvPr>
            <p:cNvSpPr>
              <a:spLocks/>
            </p:cNvSpPr>
            <p:nvPr/>
          </p:nvSpPr>
          <p:spPr>
            <a:xfrm>
              <a:off x="3057738" y="2798967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 1708">
              <a:extLst>
                <a:ext uri="{FF2B5EF4-FFF2-40B4-BE49-F238E27FC236}">
                  <a16:creationId xmlns:a16="http://schemas.microsoft.com/office/drawing/2014/main" id="{CDDEF671-12DF-E24C-A146-DE56AF06FB92}"/>
                </a:ext>
              </a:extLst>
            </p:cNvPr>
            <p:cNvSpPr>
              <a:spLocks/>
            </p:cNvSpPr>
            <p:nvPr/>
          </p:nvSpPr>
          <p:spPr>
            <a:xfrm>
              <a:off x="3096400" y="2755891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 1709">
              <a:extLst>
                <a:ext uri="{FF2B5EF4-FFF2-40B4-BE49-F238E27FC236}">
                  <a16:creationId xmlns:a16="http://schemas.microsoft.com/office/drawing/2014/main" id="{33ACEF27-DA75-0EDA-23BE-B04B8588BD7E}"/>
                </a:ext>
              </a:extLst>
            </p:cNvPr>
            <p:cNvSpPr>
              <a:spLocks/>
            </p:cNvSpPr>
            <p:nvPr/>
          </p:nvSpPr>
          <p:spPr>
            <a:xfrm>
              <a:off x="3136080" y="2731130"/>
              <a:ext cx="9496" cy="9497"/>
            </a:xfrm>
            <a:custGeom>
              <a:avLst/>
              <a:gdLst>
                <a:gd name="connsiteX0" fmla="*/ 9496 w 9496"/>
                <a:gd name="connsiteY0" fmla="*/ 4748 h 9497"/>
                <a:gd name="connsiteX1" fmla="*/ 4748 w 9496"/>
                <a:gd name="connsiteY1" fmla="*/ 9497 h 9497"/>
                <a:gd name="connsiteX2" fmla="*/ 0 w 9496"/>
                <a:gd name="connsiteY2" fmla="*/ 4748 h 9497"/>
                <a:gd name="connsiteX3" fmla="*/ 4748 w 9496"/>
                <a:gd name="connsiteY3" fmla="*/ 0 h 9497"/>
                <a:gd name="connsiteX4" fmla="*/ 9496 w 9496"/>
                <a:gd name="connsiteY4" fmla="*/ 4748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8"/>
                  </a:moveTo>
                  <a:cubicBezTo>
                    <a:pt x="9496" y="7462"/>
                    <a:pt x="7461" y="9497"/>
                    <a:pt x="4748" y="9497"/>
                  </a:cubicBezTo>
                  <a:cubicBezTo>
                    <a:pt x="2035" y="9497"/>
                    <a:pt x="0" y="7462"/>
                    <a:pt x="0" y="4748"/>
                  </a:cubicBezTo>
                  <a:cubicBezTo>
                    <a:pt x="0" y="2035"/>
                    <a:pt x="2035" y="0"/>
                    <a:pt x="4748" y="0"/>
                  </a:cubicBezTo>
                  <a:cubicBezTo>
                    <a:pt x="7461" y="0"/>
                    <a:pt x="9496" y="2035"/>
                    <a:pt x="9496" y="4748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 1710">
              <a:extLst>
                <a:ext uri="{FF2B5EF4-FFF2-40B4-BE49-F238E27FC236}">
                  <a16:creationId xmlns:a16="http://schemas.microsoft.com/office/drawing/2014/main" id="{78993619-AE83-1708-0990-D4B65C990F8D}"/>
                </a:ext>
              </a:extLst>
            </p:cNvPr>
            <p:cNvSpPr>
              <a:spLocks/>
            </p:cNvSpPr>
            <p:nvPr/>
          </p:nvSpPr>
          <p:spPr>
            <a:xfrm>
              <a:off x="3120141" y="2733844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 1711">
              <a:extLst>
                <a:ext uri="{FF2B5EF4-FFF2-40B4-BE49-F238E27FC236}">
                  <a16:creationId xmlns:a16="http://schemas.microsoft.com/office/drawing/2014/main" id="{925B2FC1-C423-5B6C-C733-A4BCA8674BB2}"/>
                </a:ext>
              </a:extLst>
            </p:cNvPr>
            <p:cNvSpPr>
              <a:spLocks/>
            </p:cNvSpPr>
            <p:nvPr/>
          </p:nvSpPr>
          <p:spPr>
            <a:xfrm>
              <a:off x="3081478" y="2807786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462"/>
                    <a:pt x="7461" y="9497"/>
                    <a:pt x="4748" y="9497"/>
                  </a:cubicBezTo>
                  <a:cubicBezTo>
                    <a:pt x="2035" y="9497"/>
                    <a:pt x="0" y="7462"/>
                    <a:pt x="0" y="4749"/>
                  </a:cubicBezTo>
                  <a:cubicBezTo>
                    <a:pt x="0" y="2035"/>
                    <a:pt x="2035" y="0"/>
                    <a:pt x="4748" y="0"/>
                  </a:cubicBezTo>
                  <a:cubicBezTo>
                    <a:pt x="7461" y="0"/>
                    <a:pt x="9496" y="2374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 1712">
              <a:extLst>
                <a:ext uri="{FF2B5EF4-FFF2-40B4-BE49-F238E27FC236}">
                  <a16:creationId xmlns:a16="http://schemas.microsoft.com/office/drawing/2014/main" id="{B2141957-E9EB-5106-ABEC-178952A33E20}"/>
                </a:ext>
              </a:extLst>
            </p:cNvPr>
            <p:cNvSpPr>
              <a:spLocks/>
            </p:cNvSpPr>
            <p:nvPr/>
          </p:nvSpPr>
          <p:spPr>
            <a:xfrm>
              <a:off x="3083513" y="2867144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 1713">
              <a:extLst>
                <a:ext uri="{FF2B5EF4-FFF2-40B4-BE49-F238E27FC236}">
                  <a16:creationId xmlns:a16="http://schemas.microsoft.com/office/drawing/2014/main" id="{281BD521-9C3F-62D1-B7B1-D0BDA60A442B}"/>
                </a:ext>
              </a:extLst>
            </p:cNvPr>
            <p:cNvSpPr>
              <a:spLocks/>
            </p:cNvSpPr>
            <p:nvPr/>
          </p:nvSpPr>
          <p:spPr>
            <a:xfrm>
              <a:off x="3093687" y="2882746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 1714">
              <a:extLst>
                <a:ext uri="{FF2B5EF4-FFF2-40B4-BE49-F238E27FC236}">
                  <a16:creationId xmlns:a16="http://schemas.microsoft.com/office/drawing/2014/main" id="{ADCC7BCD-C123-A5A4-A957-3950FFDF3465}"/>
                </a:ext>
              </a:extLst>
            </p:cNvPr>
            <p:cNvSpPr>
              <a:spLocks/>
            </p:cNvSpPr>
            <p:nvPr/>
          </p:nvSpPr>
          <p:spPr>
            <a:xfrm>
              <a:off x="3133028" y="2934303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 1715">
              <a:extLst>
                <a:ext uri="{FF2B5EF4-FFF2-40B4-BE49-F238E27FC236}">
                  <a16:creationId xmlns:a16="http://schemas.microsoft.com/office/drawing/2014/main" id="{7E4BF5ED-8540-CDE1-D22E-05CA0DC200E9}"/>
                </a:ext>
              </a:extLst>
            </p:cNvPr>
            <p:cNvSpPr>
              <a:spLocks/>
            </p:cNvSpPr>
            <p:nvPr/>
          </p:nvSpPr>
          <p:spPr>
            <a:xfrm>
              <a:off x="3194414" y="2963812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 1716">
              <a:extLst>
                <a:ext uri="{FF2B5EF4-FFF2-40B4-BE49-F238E27FC236}">
                  <a16:creationId xmlns:a16="http://schemas.microsoft.com/office/drawing/2014/main" id="{527B83C2-6741-3E70-A546-62F16E5F82BF}"/>
                </a:ext>
              </a:extLst>
            </p:cNvPr>
            <p:cNvSpPr>
              <a:spLocks/>
            </p:cNvSpPr>
            <p:nvPr/>
          </p:nvSpPr>
          <p:spPr>
            <a:xfrm>
              <a:off x="3271400" y="2954654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 1717">
              <a:extLst>
                <a:ext uri="{FF2B5EF4-FFF2-40B4-BE49-F238E27FC236}">
                  <a16:creationId xmlns:a16="http://schemas.microsoft.com/office/drawing/2014/main" id="{F30B7636-2110-A85B-6E1C-D5B1FA3742BB}"/>
                </a:ext>
              </a:extLst>
            </p:cNvPr>
            <p:cNvSpPr>
              <a:spLocks/>
            </p:cNvSpPr>
            <p:nvPr/>
          </p:nvSpPr>
          <p:spPr>
            <a:xfrm>
              <a:off x="3361274" y="2904794"/>
              <a:ext cx="9496" cy="9497"/>
            </a:xfrm>
            <a:custGeom>
              <a:avLst/>
              <a:gdLst>
                <a:gd name="connsiteX0" fmla="*/ 9496 w 9496"/>
                <a:gd name="connsiteY0" fmla="*/ 4748 h 9497"/>
                <a:gd name="connsiteX1" fmla="*/ 4748 w 9496"/>
                <a:gd name="connsiteY1" fmla="*/ 9497 h 9497"/>
                <a:gd name="connsiteX2" fmla="*/ 0 w 9496"/>
                <a:gd name="connsiteY2" fmla="*/ 4748 h 9497"/>
                <a:gd name="connsiteX3" fmla="*/ 4748 w 9496"/>
                <a:gd name="connsiteY3" fmla="*/ 0 h 9497"/>
                <a:gd name="connsiteX4" fmla="*/ 9496 w 9496"/>
                <a:gd name="connsiteY4" fmla="*/ 4748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8"/>
                  </a:moveTo>
                  <a:cubicBezTo>
                    <a:pt x="9496" y="7462"/>
                    <a:pt x="7461" y="9497"/>
                    <a:pt x="4748" y="9497"/>
                  </a:cubicBezTo>
                  <a:cubicBezTo>
                    <a:pt x="2035" y="9497"/>
                    <a:pt x="0" y="7462"/>
                    <a:pt x="0" y="4748"/>
                  </a:cubicBezTo>
                  <a:cubicBezTo>
                    <a:pt x="0" y="2035"/>
                    <a:pt x="2035" y="0"/>
                    <a:pt x="4748" y="0"/>
                  </a:cubicBezTo>
                  <a:cubicBezTo>
                    <a:pt x="7461" y="0"/>
                    <a:pt x="9496" y="2374"/>
                    <a:pt x="9496" y="4748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 1718">
              <a:extLst>
                <a:ext uri="{FF2B5EF4-FFF2-40B4-BE49-F238E27FC236}">
                  <a16:creationId xmlns:a16="http://schemas.microsoft.com/office/drawing/2014/main" id="{3E146CAD-FD84-1810-E5F5-435CF47D5613}"/>
                </a:ext>
              </a:extLst>
            </p:cNvPr>
            <p:cNvSpPr>
              <a:spLocks/>
            </p:cNvSpPr>
            <p:nvPr/>
          </p:nvSpPr>
          <p:spPr>
            <a:xfrm>
              <a:off x="3397223" y="2839670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 1719">
              <a:extLst>
                <a:ext uri="{FF2B5EF4-FFF2-40B4-BE49-F238E27FC236}">
                  <a16:creationId xmlns:a16="http://schemas.microsoft.com/office/drawing/2014/main" id="{236A6CFC-8F47-5E0D-9689-584493A986A2}"/>
                </a:ext>
              </a:extLst>
            </p:cNvPr>
            <p:cNvSpPr>
              <a:spLocks/>
            </p:cNvSpPr>
            <p:nvPr/>
          </p:nvSpPr>
          <p:spPr>
            <a:xfrm>
              <a:off x="3367379" y="2756908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 1720">
              <a:extLst>
                <a:ext uri="{FF2B5EF4-FFF2-40B4-BE49-F238E27FC236}">
                  <a16:creationId xmlns:a16="http://schemas.microsoft.com/office/drawing/2014/main" id="{3C43DD1C-5810-E85D-472A-32BD491AF73A}"/>
                </a:ext>
              </a:extLst>
            </p:cNvPr>
            <p:cNvSpPr>
              <a:spLocks/>
            </p:cNvSpPr>
            <p:nvPr/>
          </p:nvSpPr>
          <p:spPr>
            <a:xfrm>
              <a:off x="3343977" y="2702299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 1721">
              <a:extLst>
                <a:ext uri="{FF2B5EF4-FFF2-40B4-BE49-F238E27FC236}">
                  <a16:creationId xmlns:a16="http://schemas.microsoft.com/office/drawing/2014/main" id="{9F2EC34E-F270-BC57-59E3-6BC72409CC89}"/>
                </a:ext>
              </a:extLst>
            </p:cNvPr>
            <p:cNvSpPr>
              <a:spLocks/>
            </p:cNvSpPr>
            <p:nvPr/>
          </p:nvSpPr>
          <p:spPr>
            <a:xfrm>
              <a:off x="3208319" y="2670416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 1722">
              <a:extLst>
                <a:ext uri="{FF2B5EF4-FFF2-40B4-BE49-F238E27FC236}">
                  <a16:creationId xmlns:a16="http://schemas.microsoft.com/office/drawing/2014/main" id="{77E12E0D-4E7D-76DB-152B-B7D651222328}"/>
                </a:ext>
              </a:extLst>
            </p:cNvPr>
            <p:cNvSpPr>
              <a:spLocks/>
            </p:cNvSpPr>
            <p:nvPr/>
          </p:nvSpPr>
          <p:spPr>
            <a:xfrm>
              <a:off x="3244607" y="2662275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 1723">
              <a:extLst>
                <a:ext uri="{FF2B5EF4-FFF2-40B4-BE49-F238E27FC236}">
                  <a16:creationId xmlns:a16="http://schemas.microsoft.com/office/drawing/2014/main" id="{2B24C338-19EF-17D9-5F4A-3FA6DD783482}"/>
                </a:ext>
              </a:extLst>
            </p:cNvPr>
            <p:cNvSpPr>
              <a:spLocks/>
            </p:cNvSpPr>
            <p:nvPr/>
          </p:nvSpPr>
          <p:spPr>
            <a:xfrm>
              <a:off x="3310402" y="2656170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 1724">
              <a:extLst>
                <a:ext uri="{FF2B5EF4-FFF2-40B4-BE49-F238E27FC236}">
                  <a16:creationId xmlns:a16="http://schemas.microsoft.com/office/drawing/2014/main" id="{57002D89-16D1-2FC4-42EA-0FDDAF6112A7}"/>
                </a:ext>
              </a:extLst>
            </p:cNvPr>
            <p:cNvSpPr>
              <a:spLocks/>
            </p:cNvSpPr>
            <p:nvPr/>
          </p:nvSpPr>
          <p:spPr>
            <a:xfrm>
              <a:off x="3362631" y="2686018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 1725">
              <a:extLst>
                <a:ext uri="{FF2B5EF4-FFF2-40B4-BE49-F238E27FC236}">
                  <a16:creationId xmlns:a16="http://schemas.microsoft.com/office/drawing/2014/main" id="{CAE3C553-F56C-EF82-85DA-A73159A3A42C}"/>
                </a:ext>
              </a:extLst>
            </p:cNvPr>
            <p:cNvSpPr>
              <a:spLocks/>
            </p:cNvSpPr>
            <p:nvPr/>
          </p:nvSpPr>
          <p:spPr>
            <a:xfrm>
              <a:off x="3404685" y="2760300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 1726">
              <a:extLst>
                <a:ext uri="{FF2B5EF4-FFF2-40B4-BE49-F238E27FC236}">
                  <a16:creationId xmlns:a16="http://schemas.microsoft.com/office/drawing/2014/main" id="{8120BF15-4719-DA6E-A8E1-7426D95C8F05}"/>
                </a:ext>
              </a:extLst>
            </p:cNvPr>
            <p:cNvSpPr>
              <a:spLocks/>
            </p:cNvSpPr>
            <p:nvPr/>
          </p:nvSpPr>
          <p:spPr>
            <a:xfrm>
              <a:off x="3381284" y="2857647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 1727">
              <a:extLst>
                <a:ext uri="{FF2B5EF4-FFF2-40B4-BE49-F238E27FC236}">
                  <a16:creationId xmlns:a16="http://schemas.microsoft.com/office/drawing/2014/main" id="{2F85C704-F367-1233-02A4-C24B1789E48B}"/>
                </a:ext>
              </a:extLst>
            </p:cNvPr>
            <p:cNvSpPr>
              <a:spLocks/>
            </p:cNvSpPr>
            <p:nvPr/>
          </p:nvSpPr>
          <p:spPr>
            <a:xfrm>
              <a:off x="3304976" y="2933624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 1728">
              <a:extLst>
                <a:ext uri="{FF2B5EF4-FFF2-40B4-BE49-F238E27FC236}">
                  <a16:creationId xmlns:a16="http://schemas.microsoft.com/office/drawing/2014/main" id="{3604D83A-84E5-34D9-FFEA-79513D080182}"/>
                </a:ext>
              </a:extLst>
            </p:cNvPr>
            <p:cNvSpPr>
              <a:spLocks/>
            </p:cNvSpPr>
            <p:nvPr/>
          </p:nvSpPr>
          <p:spPr>
            <a:xfrm>
              <a:off x="3184918" y="2952958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 1729">
              <a:extLst>
                <a:ext uri="{FF2B5EF4-FFF2-40B4-BE49-F238E27FC236}">
                  <a16:creationId xmlns:a16="http://schemas.microsoft.com/office/drawing/2014/main" id="{CEB4CC0F-0484-B872-2C05-BC7C662401D1}"/>
                </a:ext>
              </a:extLst>
            </p:cNvPr>
            <p:cNvSpPr>
              <a:spLocks/>
            </p:cNvSpPr>
            <p:nvPr/>
          </p:nvSpPr>
          <p:spPr>
            <a:xfrm>
              <a:off x="3120141" y="2930233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 1730">
              <a:extLst>
                <a:ext uri="{FF2B5EF4-FFF2-40B4-BE49-F238E27FC236}">
                  <a16:creationId xmlns:a16="http://schemas.microsoft.com/office/drawing/2014/main" id="{5BE5434C-1F57-374D-639F-AE2DFBEE8297}"/>
                </a:ext>
              </a:extLst>
            </p:cNvPr>
            <p:cNvSpPr>
              <a:spLocks/>
            </p:cNvSpPr>
            <p:nvPr/>
          </p:nvSpPr>
          <p:spPr>
            <a:xfrm>
              <a:off x="3072321" y="2856290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 1731">
              <a:extLst>
                <a:ext uri="{FF2B5EF4-FFF2-40B4-BE49-F238E27FC236}">
                  <a16:creationId xmlns:a16="http://schemas.microsoft.com/office/drawing/2014/main" id="{95ACFD80-A793-FC7E-7AD3-B8A0C80AA7FF}"/>
                </a:ext>
              </a:extLst>
            </p:cNvPr>
            <p:cNvSpPr>
              <a:spLocks/>
            </p:cNvSpPr>
            <p:nvPr/>
          </p:nvSpPr>
          <p:spPr>
            <a:xfrm>
              <a:off x="3066895" y="2769458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 1732">
              <a:extLst>
                <a:ext uri="{FF2B5EF4-FFF2-40B4-BE49-F238E27FC236}">
                  <a16:creationId xmlns:a16="http://schemas.microsoft.com/office/drawing/2014/main" id="{EA31DA48-7CFB-3919-04D3-6718962B6114}"/>
                </a:ext>
              </a:extLst>
            </p:cNvPr>
            <p:cNvSpPr>
              <a:spLocks/>
            </p:cNvSpPr>
            <p:nvPr/>
          </p:nvSpPr>
          <p:spPr>
            <a:xfrm>
              <a:off x="3115393" y="2705352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 1733">
              <a:extLst>
                <a:ext uri="{FF2B5EF4-FFF2-40B4-BE49-F238E27FC236}">
                  <a16:creationId xmlns:a16="http://schemas.microsoft.com/office/drawing/2014/main" id="{4404038D-19B9-7566-5F9A-2FF1D335FB2D}"/>
                </a:ext>
              </a:extLst>
            </p:cNvPr>
            <p:cNvSpPr>
              <a:spLocks/>
            </p:cNvSpPr>
            <p:nvPr/>
          </p:nvSpPr>
          <p:spPr>
            <a:xfrm>
              <a:off x="3188309" y="2695515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 1734">
              <a:extLst>
                <a:ext uri="{FF2B5EF4-FFF2-40B4-BE49-F238E27FC236}">
                  <a16:creationId xmlns:a16="http://schemas.microsoft.com/office/drawing/2014/main" id="{D1FD3EF0-C326-004F-764D-E423B3A7FAA7}"/>
                </a:ext>
              </a:extLst>
            </p:cNvPr>
            <p:cNvSpPr>
              <a:spLocks/>
            </p:cNvSpPr>
            <p:nvPr/>
          </p:nvSpPr>
          <p:spPr>
            <a:xfrm>
              <a:off x="3213067" y="2722311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 1735">
              <a:extLst>
                <a:ext uri="{FF2B5EF4-FFF2-40B4-BE49-F238E27FC236}">
                  <a16:creationId xmlns:a16="http://schemas.microsoft.com/office/drawing/2014/main" id="{E211A0E2-A904-AA6F-F7BB-C0F8F3DADFD5}"/>
                </a:ext>
              </a:extLst>
            </p:cNvPr>
            <p:cNvSpPr>
              <a:spLocks/>
            </p:cNvSpPr>
            <p:nvPr/>
          </p:nvSpPr>
          <p:spPr>
            <a:xfrm>
              <a:off x="3225276" y="2765388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 1736">
              <a:extLst>
                <a:ext uri="{FF2B5EF4-FFF2-40B4-BE49-F238E27FC236}">
                  <a16:creationId xmlns:a16="http://schemas.microsoft.com/office/drawing/2014/main" id="{4A97DEB7-8E6F-7EE1-1D24-FF16C1D0B247}"/>
                </a:ext>
              </a:extLst>
            </p:cNvPr>
            <p:cNvSpPr>
              <a:spLocks/>
            </p:cNvSpPr>
            <p:nvPr/>
          </p:nvSpPr>
          <p:spPr>
            <a:xfrm>
              <a:off x="3227650" y="2816605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 1737">
              <a:extLst>
                <a:ext uri="{FF2B5EF4-FFF2-40B4-BE49-F238E27FC236}">
                  <a16:creationId xmlns:a16="http://schemas.microsoft.com/office/drawing/2014/main" id="{73505A2B-91F1-F035-70AF-77DCFA2BF54F}"/>
                </a:ext>
              </a:extLst>
            </p:cNvPr>
            <p:cNvSpPr>
              <a:spLocks/>
            </p:cNvSpPr>
            <p:nvPr/>
          </p:nvSpPr>
          <p:spPr>
            <a:xfrm>
              <a:off x="3232398" y="2865448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 1738">
              <a:extLst>
                <a:ext uri="{FF2B5EF4-FFF2-40B4-BE49-F238E27FC236}">
                  <a16:creationId xmlns:a16="http://schemas.microsoft.com/office/drawing/2014/main" id="{A2642C58-FFE8-B774-1AF3-172E8D2F1707}"/>
                </a:ext>
              </a:extLst>
            </p:cNvPr>
            <p:cNvSpPr>
              <a:spLocks/>
            </p:cNvSpPr>
            <p:nvPr/>
          </p:nvSpPr>
          <p:spPr>
            <a:xfrm>
              <a:off x="3194414" y="2628017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 1739">
              <a:extLst>
                <a:ext uri="{FF2B5EF4-FFF2-40B4-BE49-F238E27FC236}">
                  <a16:creationId xmlns:a16="http://schemas.microsoft.com/office/drawing/2014/main" id="{FA0027A1-0316-BEAD-7705-817E2643DCC7}"/>
                </a:ext>
              </a:extLst>
            </p:cNvPr>
            <p:cNvSpPr>
              <a:spLocks/>
            </p:cNvSpPr>
            <p:nvPr/>
          </p:nvSpPr>
          <p:spPr>
            <a:xfrm>
              <a:off x="3277166" y="2634462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 1740">
              <a:extLst>
                <a:ext uri="{FF2B5EF4-FFF2-40B4-BE49-F238E27FC236}">
                  <a16:creationId xmlns:a16="http://schemas.microsoft.com/office/drawing/2014/main" id="{DAF4E41A-BB64-04AD-C25F-4C4232DA0C55}"/>
                </a:ext>
              </a:extLst>
            </p:cNvPr>
            <p:cNvSpPr>
              <a:spLocks/>
            </p:cNvSpPr>
            <p:nvPr/>
          </p:nvSpPr>
          <p:spPr>
            <a:xfrm>
              <a:off x="3349743" y="2667024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 1741">
              <a:extLst>
                <a:ext uri="{FF2B5EF4-FFF2-40B4-BE49-F238E27FC236}">
                  <a16:creationId xmlns:a16="http://schemas.microsoft.com/office/drawing/2014/main" id="{814DEFA9-C61D-1C66-3B2A-079288DFA1BD}"/>
                </a:ext>
              </a:extLst>
            </p:cNvPr>
            <p:cNvSpPr>
              <a:spLocks/>
            </p:cNvSpPr>
            <p:nvPr/>
          </p:nvSpPr>
          <p:spPr>
            <a:xfrm>
              <a:off x="3411128" y="2720276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 1742">
              <a:extLst>
                <a:ext uri="{FF2B5EF4-FFF2-40B4-BE49-F238E27FC236}">
                  <a16:creationId xmlns:a16="http://schemas.microsoft.com/office/drawing/2014/main" id="{8970760B-D8C6-7169-EDCC-352DC444CDEE}"/>
                </a:ext>
              </a:extLst>
            </p:cNvPr>
            <p:cNvSpPr>
              <a:spLocks/>
            </p:cNvSpPr>
            <p:nvPr/>
          </p:nvSpPr>
          <p:spPr>
            <a:xfrm>
              <a:off x="3419268" y="2806769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462"/>
                    <a:pt x="7461" y="9497"/>
                    <a:pt x="4748" y="9497"/>
                  </a:cubicBezTo>
                  <a:cubicBezTo>
                    <a:pt x="2035" y="9497"/>
                    <a:pt x="0" y="7462"/>
                    <a:pt x="0" y="4749"/>
                  </a:cubicBezTo>
                  <a:cubicBezTo>
                    <a:pt x="0" y="2035"/>
                    <a:pt x="2035" y="0"/>
                    <a:pt x="4748" y="0"/>
                  </a:cubicBezTo>
                  <a:cubicBezTo>
                    <a:pt x="7461" y="0"/>
                    <a:pt x="9496" y="2035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 1743">
              <a:extLst>
                <a:ext uri="{FF2B5EF4-FFF2-40B4-BE49-F238E27FC236}">
                  <a16:creationId xmlns:a16="http://schemas.microsoft.com/office/drawing/2014/main" id="{63929183-43AE-AB92-3EEC-99AA76512458}"/>
                </a:ext>
              </a:extLst>
            </p:cNvPr>
            <p:cNvSpPr>
              <a:spLocks/>
            </p:cNvSpPr>
            <p:nvPr/>
          </p:nvSpPr>
          <p:spPr>
            <a:xfrm>
              <a:off x="3353474" y="2894957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 1744">
              <a:extLst>
                <a:ext uri="{FF2B5EF4-FFF2-40B4-BE49-F238E27FC236}">
                  <a16:creationId xmlns:a16="http://schemas.microsoft.com/office/drawing/2014/main" id="{EF0C05CA-77E7-78AC-6B65-FA14DF15CF81}"/>
                </a:ext>
              </a:extLst>
            </p:cNvPr>
            <p:cNvSpPr>
              <a:spLocks/>
            </p:cNvSpPr>
            <p:nvPr/>
          </p:nvSpPr>
          <p:spPr>
            <a:xfrm>
              <a:off x="3279540" y="2927519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 1745">
              <a:extLst>
                <a:ext uri="{FF2B5EF4-FFF2-40B4-BE49-F238E27FC236}">
                  <a16:creationId xmlns:a16="http://schemas.microsoft.com/office/drawing/2014/main" id="{50DDC786-8F68-D0FF-F607-8299FC5E3991}"/>
                </a:ext>
              </a:extLst>
            </p:cNvPr>
            <p:cNvSpPr>
              <a:spLocks/>
            </p:cNvSpPr>
            <p:nvPr/>
          </p:nvSpPr>
          <p:spPr>
            <a:xfrm>
              <a:off x="3199840" y="2942443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 1746">
              <a:extLst>
                <a:ext uri="{FF2B5EF4-FFF2-40B4-BE49-F238E27FC236}">
                  <a16:creationId xmlns:a16="http://schemas.microsoft.com/office/drawing/2014/main" id="{BFD03984-AF72-6C21-D864-D000F31A0715}"/>
                </a:ext>
              </a:extLst>
            </p:cNvPr>
            <p:cNvSpPr>
              <a:spLocks/>
            </p:cNvSpPr>
            <p:nvPr/>
          </p:nvSpPr>
          <p:spPr>
            <a:xfrm>
              <a:off x="3105557" y="2936677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 1747">
              <a:extLst>
                <a:ext uri="{FF2B5EF4-FFF2-40B4-BE49-F238E27FC236}">
                  <a16:creationId xmlns:a16="http://schemas.microsoft.com/office/drawing/2014/main" id="{ACCB8B7A-6E7C-7008-C76C-BE7F6ED5F8B2}"/>
                </a:ext>
              </a:extLst>
            </p:cNvPr>
            <p:cNvSpPr>
              <a:spLocks/>
            </p:cNvSpPr>
            <p:nvPr/>
          </p:nvSpPr>
          <p:spPr>
            <a:xfrm>
              <a:off x="3081478" y="2898349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 1748">
              <a:extLst>
                <a:ext uri="{FF2B5EF4-FFF2-40B4-BE49-F238E27FC236}">
                  <a16:creationId xmlns:a16="http://schemas.microsoft.com/office/drawing/2014/main" id="{C60714D3-06EA-9F21-F9ED-B2E72E9E626B}"/>
                </a:ext>
              </a:extLst>
            </p:cNvPr>
            <p:cNvSpPr>
              <a:spLocks/>
            </p:cNvSpPr>
            <p:nvPr/>
          </p:nvSpPr>
          <p:spPr>
            <a:xfrm>
              <a:off x="3057738" y="2798967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 1749">
              <a:extLst>
                <a:ext uri="{FF2B5EF4-FFF2-40B4-BE49-F238E27FC236}">
                  <a16:creationId xmlns:a16="http://schemas.microsoft.com/office/drawing/2014/main" id="{8CA57EAD-0D80-9BBE-0364-BD603C5D2FA7}"/>
                </a:ext>
              </a:extLst>
            </p:cNvPr>
            <p:cNvSpPr>
              <a:spLocks/>
            </p:cNvSpPr>
            <p:nvPr/>
          </p:nvSpPr>
          <p:spPr>
            <a:xfrm>
              <a:off x="3096400" y="2755891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 1750">
              <a:extLst>
                <a:ext uri="{FF2B5EF4-FFF2-40B4-BE49-F238E27FC236}">
                  <a16:creationId xmlns:a16="http://schemas.microsoft.com/office/drawing/2014/main" id="{D9E9DC47-318D-06E1-3E61-666440760A90}"/>
                </a:ext>
              </a:extLst>
            </p:cNvPr>
            <p:cNvSpPr>
              <a:spLocks/>
            </p:cNvSpPr>
            <p:nvPr/>
          </p:nvSpPr>
          <p:spPr>
            <a:xfrm>
              <a:off x="3136080" y="2731130"/>
              <a:ext cx="9496" cy="9497"/>
            </a:xfrm>
            <a:custGeom>
              <a:avLst/>
              <a:gdLst>
                <a:gd name="connsiteX0" fmla="*/ 9496 w 9496"/>
                <a:gd name="connsiteY0" fmla="*/ 4748 h 9497"/>
                <a:gd name="connsiteX1" fmla="*/ 4748 w 9496"/>
                <a:gd name="connsiteY1" fmla="*/ 9497 h 9497"/>
                <a:gd name="connsiteX2" fmla="*/ 0 w 9496"/>
                <a:gd name="connsiteY2" fmla="*/ 4748 h 9497"/>
                <a:gd name="connsiteX3" fmla="*/ 4748 w 9496"/>
                <a:gd name="connsiteY3" fmla="*/ 0 h 9497"/>
                <a:gd name="connsiteX4" fmla="*/ 9496 w 9496"/>
                <a:gd name="connsiteY4" fmla="*/ 4748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8"/>
                  </a:moveTo>
                  <a:cubicBezTo>
                    <a:pt x="9496" y="7462"/>
                    <a:pt x="7461" y="9497"/>
                    <a:pt x="4748" y="9497"/>
                  </a:cubicBezTo>
                  <a:cubicBezTo>
                    <a:pt x="2035" y="9497"/>
                    <a:pt x="0" y="7462"/>
                    <a:pt x="0" y="4748"/>
                  </a:cubicBezTo>
                  <a:cubicBezTo>
                    <a:pt x="0" y="2035"/>
                    <a:pt x="2035" y="0"/>
                    <a:pt x="4748" y="0"/>
                  </a:cubicBezTo>
                  <a:cubicBezTo>
                    <a:pt x="7461" y="0"/>
                    <a:pt x="9496" y="2035"/>
                    <a:pt x="9496" y="4748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 1751">
              <a:extLst>
                <a:ext uri="{FF2B5EF4-FFF2-40B4-BE49-F238E27FC236}">
                  <a16:creationId xmlns:a16="http://schemas.microsoft.com/office/drawing/2014/main" id="{E58546A3-CF44-A6EC-4D0C-2FC6C7CAED77}"/>
                </a:ext>
              </a:extLst>
            </p:cNvPr>
            <p:cNvSpPr>
              <a:spLocks/>
            </p:cNvSpPr>
            <p:nvPr/>
          </p:nvSpPr>
          <p:spPr>
            <a:xfrm>
              <a:off x="3120141" y="2733844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 1752">
              <a:extLst>
                <a:ext uri="{FF2B5EF4-FFF2-40B4-BE49-F238E27FC236}">
                  <a16:creationId xmlns:a16="http://schemas.microsoft.com/office/drawing/2014/main" id="{C0161982-8074-738A-46C7-A07CB8045BA3}"/>
                </a:ext>
              </a:extLst>
            </p:cNvPr>
            <p:cNvSpPr>
              <a:spLocks/>
            </p:cNvSpPr>
            <p:nvPr/>
          </p:nvSpPr>
          <p:spPr>
            <a:xfrm>
              <a:off x="3081478" y="2807786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462"/>
                    <a:pt x="7461" y="9497"/>
                    <a:pt x="4748" y="9497"/>
                  </a:cubicBezTo>
                  <a:cubicBezTo>
                    <a:pt x="2035" y="9497"/>
                    <a:pt x="0" y="7462"/>
                    <a:pt x="0" y="4749"/>
                  </a:cubicBezTo>
                  <a:cubicBezTo>
                    <a:pt x="0" y="2035"/>
                    <a:pt x="2035" y="0"/>
                    <a:pt x="4748" y="0"/>
                  </a:cubicBezTo>
                  <a:cubicBezTo>
                    <a:pt x="7461" y="0"/>
                    <a:pt x="9496" y="2374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 1753">
              <a:extLst>
                <a:ext uri="{FF2B5EF4-FFF2-40B4-BE49-F238E27FC236}">
                  <a16:creationId xmlns:a16="http://schemas.microsoft.com/office/drawing/2014/main" id="{F494E507-4B08-FAF8-F9B8-5FBB2DE08B25}"/>
                </a:ext>
              </a:extLst>
            </p:cNvPr>
            <p:cNvSpPr>
              <a:spLocks/>
            </p:cNvSpPr>
            <p:nvPr/>
          </p:nvSpPr>
          <p:spPr>
            <a:xfrm>
              <a:off x="3083513" y="2867144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 1754">
              <a:extLst>
                <a:ext uri="{FF2B5EF4-FFF2-40B4-BE49-F238E27FC236}">
                  <a16:creationId xmlns:a16="http://schemas.microsoft.com/office/drawing/2014/main" id="{D259DA65-A56C-F307-4B62-12FD12870B7E}"/>
                </a:ext>
              </a:extLst>
            </p:cNvPr>
            <p:cNvSpPr>
              <a:spLocks/>
            </p:cNvSpPr>
            <p:nvPr/>
          </p:nvSpPr>
          <p:spPr>
            <a:xfrm>
              <a:off x="3093687" y="2882746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 1755">
              <a:extLst>
                <a:ext uri="{FF2B5EF4-FFF2-40B4-BE49-F238E27FC236}">
                  <a16:creationId xmlns:a16="http://schemas.microsoft.com/office/drawing/2014/main" id="{24480798-04C7-62F4-F6CF-68B0E1F974DB}"/>
                </a:ext>
              </a:extLst>
            </p:cNvPr>
            <p:cNvSpPr>
              <a:spLocks/>
            </p:cNvSpPr>
            <p:nvPr/>
          </p:nvSpPr>
          <p:spPr>
            <a:xfrm>
              <a:off x="3133028" y="2934303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 1756">
              <a:extLst>
                <a:ext uri="{FF2B5EF4-FFF2-40B4-BE49-F238E27FC236}">
                  <a16:creationId xmlns:a16="http://schemas.microsoft.com/office/drawing/2014/main" id="{7B882393-7E8F-0158-C29B-D393A42314D9}"/>
                </a:ext>
              </a:extLst>
            </p:cNvPr>
            <p:cNvSpPr>
              <a:spLocks/>
            </p:cNvSpPr>
            <p:nvPr/>
          </p:nvSpPr>
          <p:spPr>
            <a:xfrm>
              <a:off x="3194414" y="2963812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 1757">
              <a:extLst>
                <a:ext uri="{FF2B5EF4-FFF2-40B4-BE49-F238E27FC236}">
                  <a16:creationId xmlns:a16="http://schemas.microsoft.com/office/drawing/2014/main" id="{7AE47FE1-DF93-6439-010E-B04177F03275}"/>
                </a:ext>
              </a:extLst>
            </p:cNvPr>
            <p:cNvSpPr>
              <a:spLocks/>
            </p:cNvSpPr>
            <p:nvPr/>
          </p:nvSpPr>
          <p:spPr>
            <a:xfrm>
              <a:off x="3271400" y="2954654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 1758">
              <a:extLst>
                <a:ext uri="{FF2B5EF4-FFF2-40B4-BE49-F238E27FC236}">
                  <a16:creationId xmlns:a16="http://schemas.microsoft.com/office/drawing/2014/main" id="{1E81D785-FDFA-891F-51F8-1D54E9472C19}"/>
                </a:ext>
              </a:extLst>
            </p:cNvPr>
            <p:cNvSpPr>
              <a:spLocks/>
            </p:cNvSpPr>
            <p:nvPr/>
          </p:nvSpPr>
          <p:spPr>
            <a:xfrm>
              <a:off x="3361274" y="2904794"/>
              <a:ext cx="9496" cy="9497"/>
            </a:xfrm>
            <a:custGeom>
              <a:avLst/>
              <a:gdLst>
                <a:gd name="connsiteX0" fmla="*/ 9496 w 9496"/>
                <a:gd name="connsiteY0" fmla="*/ 4748 h 9497"/>
                <a:gd name="connsiteX1" fmla="*/ 4748 w 9496"/>
                <a:gd name="connsiteY1" fmla="*/ 9497 h 9497"/>
                <a:gd name="connsiteX2" fmla="*/ 0 w 9496"/>
                <a:gd name="connsiteY2" fmla="*/ 4748 h 9497"/>
                <a:gd name="connsiteX3" fmla="*/ 4748 w 9496"/>
                <a:gd name="connsiteY3" fmla="*/ 0 h 9497"/>
                <a:gd name="connsiteX4" fmla="*/ 9496 w 9496"/>
                <a:gd name="connsiteY4" fmla="*/ 4748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8"/>
                  </a:moveTo>
                  <a:cubicBezTo>
                    <a:pt x="9496" y="7462"/>
                    <a:pt x="7461" y="9497"/>
                    <a:pt x="4748" y="9497"/>
                  </a:cubicBezTo>
                  <a:cubicBezTo>
                    <a:pt x="2035" y="9497"/>
                    <a:pt x="0" y="7462"/>
                    <a:pt x="0" y="4748"/>
                  </a:cubicBezTo>
                  <a:cubicBezTo>
                    <a:pt x="0" y="2035"/>
                    <a:pt x="2035" y="0"/>
                    <a:pt x="4748" y="0"/>
                  </a:cubicBezTo>
                  <a:cubicBezTo>
                    <a:pt x="7461" y="0"/>
                    <a:pt x="9496" y="2374"/>
                    <a:pt x="9496" y="4748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 1759">
              <a:extLst>
                <a:ext uri="{FF2B5EF4-FFF2-40B4-BE49-F238E27FC236}">
                  <a16:creationId xmlns:a16="http://schemas.microsoft.com/office/drawing/2014/main" id="{AE33A4C9-90CF-7383-C5ED-D3C00980C83C}"/>
                </a:ext>
              </a:extLst>
            </p:cNvPr>
            <p:cNvSpPr>
              <a:spLocks/>
            </p:cNvSpPr>
            <p:nvPr/>
          </p:nvSpPr>
          <p:spPr>
            <a:xfrm>
              <a:off x="3397223" y="2839670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 1760">
              <a:extLst>
                <a:ext uri="{FF2B5EF4-FFF2-40B4-BE49-F238E27FC236}">
                  <a16:creationId xmlns:a16="http://schemas.microsoft.com/office/drawing/2014/main" id="{5204EF14-6D87-9734-59B6-7FADC19936D8}"/>
                </a:ext>
              </a:extLst>
            </p:cNvPr>
            <p:cNvSpPr>
              <a:spLocks/>
            </p:cNvSpPr>
            <p:nvPr/>
          </p:nvSpPr>
          <p:spPr>
            <a:xfrm>
              <a:off x="3367379" y="2756908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 1761">
              <a:extLst>
                <a:ext uri="{FF2B5EF4-FFF2-40B4-BE49-F238E27FC236}">
                  <a16:creationId xmlns:a16="http://schemas.microsoft.com/office/drawing/2014/main" id="{3FF50C78-FDDA-F0FF-30D1-2CCC08A6B68E}"/>
                </a:ext>
              </a:extLst>
            </p:cNvPr>
            <p:cNvSpPr>
              <a:spLocks/>
            </p:cNvSpPr>
            <p:nvPr/>
          </p:nvSpPr>
          <p:spPr>
            <a:xfrm>
              <a:off x="3343977" y="2702299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 1762">
              <a:extLst>
                <a:ext uri="{FF2B5EF4-FFF2-40B4-BE49-F238E27FC236}">
                  <a16:creationId xmlns:a16="http://schemas.microsoft.com/office/drawing/2014/main" id="{8A16A4FD-D3A4-A55D-BB8D-AB8C5480CED6}"/>
                </a:ext>
              </a:extLst>
            </p:cNvPr>
            <p:cNvSpPr>
              <a:spLocks/>
            </p:cNvSpPr>
            <p:nvPr/>
          </p:nvSpPr>
          <p:spPr>
            <a:xfrm>
              <a:off x="3090144" y="2670299"/>
              <a:ext cx="284738" cy="254398"/>
            </a:xfrm>
            <a:custGeom>
              <a:avLst/>
              <a:gdLst>
                <a:gd name="connsiteX0" fmla="*/ 2187 w 284738"/>
                <a:gd name="connsiteY0" fmla="*/ 116119 h 254398"/>
                <a:gd name="connsiteX1" fmla="*/ 10326 w 284738"/>
                <a:gd name="connsiteY1" fmla="*/ 174798 h 254398"/>
                <a:gd name="connsiteX2" fmla="*/ 46615 w 284738"/>
                <a:gd name="connsiteY2" fmla="*/ 209395 h 254398"/>
                <a:gd name="connsiteX3" fmla="*/ 109357 w 284738"/>
                <a:gd name="connsiteY3" fmla="*/ 247045 h 254398"/>
                <a:gd name="connsiteX4" fmla="*/ 164299 w 284738"/>
                <a:gd name="connsiteY4" fmla="*/ 253828 h 254398"/>
                <a:gd name="connsiteX5" fmla="*/ 269774 w 284738"/>
                <a:gd name="connsiteY5" fmla="*/ 179886 h 254398"/>
                <a:gd name="connsiteX6" fmla="*/ 270452 w 284738"/>
                <a:gd name="connsiteY6" fmla="*/ 49977 h 254398"/>
                <a:gd name="connsiteX7" fmla="*/ 230772 w 284738"/>
                <a:gd name="connsiteY7" fmla="*/ 5205 h 254398"/>
                <a:gd name="connsiteX8" fmla="*/ 174813 w 284738"/>
                <a:gd name="connsiteY8" fmla="*/ 14024 h 254398"/>
                <a:gd name="connsiteX9" fmla="*/ 162603 w 284738"/>
                <a:gd name="connsiteY9" fmla="*/ 45229 h 254398"/>
                <a:gd name="connsiteX10" fmla="*/ 180917 w 284738"/>
                <a:gd name="connsiteY10" fmla="*/ 148341 h 254398"/>
                <a:gd name="connsiteX11" fmla="*/ 200588 w 284738"/>
                <a:gd name="connsiteY11" fmla="*/ 182938 h 254398"/>
                <a:gd name="connsiteX12" fmla="*/ 203301 w 284738"/>
                <a:gd name="connsiteY12" fmla="*/ 221606 h 254398"/>
                <a:gd name="connsiteX13" fmla="*/ 172778 w 284738"/>
                <a:gd name="connsiteY13" fmla="*/ 247045 h 254398"/>
                <a:gd name="connsiteX14" fmla="*/ 130384 w 284738"/>
                <a:gd name="connsiteY14" fmla="*/ 245010 h 254398"/>
                <a:gd name="connsiteX15" fmla="*/ 107662 w 284738"/>
                <a:gd name="connsiteY15" fmla="*/ 210413 h 254398"/>
                <a:gd name="connsiteX16" fmla="*/ 120888 w 284738"/>
                <a:gd name="connsiteY16" fmla="*/ 174120 h 254398"/>
                <a:gd name="connsiteX17" fmla="*/ 126315 w 284738"/>
                <a:gd name="connsiteY17" fmla="*/ 136809 h 254398"/>
                <a:gd name="connsiteX18" fmla="*/ 105966 w 284738"/>
                <a:gd name="connsiteY18" fmla="*/ 107978 h 254398"/>
                <a:gd name="connsiteX19" fmla="*/ 104270 w 284738"/>
                <a:gd name="connsiteY19" fmla="*/ 76434 h 254398"/>
                <a:gd name="connsiteX20" fmla="*/ 73747 w 284738"/>
                <a:gd name="connsiteY20" fmla="*/ 44550 h 254398"/>
                <a:gd name="connsiteX21" fmla="*/ 2187 w 284738"/>
                <a:gd name="connsiteY21" fmla="*/ 116119 h 254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84738" h="254398">
                  <a:moveTo>
                    <a:pt x="2187" y="116119"/>
                  </a:moveTo>
                  <a:cubicBezTo>
                    <a:pt x="-2222" y="135791"/>
                    <a:pt x="-187" y="157499"/>
                    <a:pt x="10326" y="174798"/>
                  </a:cubicBezTo>
                  <a:cubicBezTo>
                    <a:pt x="19144" y="189044"/>
                    <a:pt x="33049" y="199559"/>
                    <a:pt x="46615" y="209395"/>
                  </a:cubicBezTo>
                  <a:cubicBezTo>
                    <a:pt x="66286" y="223980"/>
                    <a:pt x="86295" y="238565"/>
                    <a:pt x="109357" y="247045"/>
                  </a:cubicBezTo>
                  <a:cubicBezTo>
                    <a:pt x="126993" y="253489"/>
                    <a:pt x="145985" y="255524"/>
                    <a:pt x="164299" y="253828"/>
                  </a:cubicBezTo>
                  <a:cubicBezTo>
                    <a:pt x="208727" y="249419"/>
                    <a:pt x="249764" y="219910"/>
                    <a:pt x="269774" y="179886"/>
                  </a:cubicBezTo>
                  <a:cubicBezTo>
                    <a:pt x="289783" y="139862"/>
                    <a:pt x="289444" y="90680"/>
                    <a:pt x="270452" y="49977"/>
                  </a:cubicBezTo>
                  <a:cubicBezTo>
                    <a:pt x="261973" y="31661"/>
                    <a:pt x="249086" y="14024"/>
                    <a:pt x="230772" y="5205"/>
                  </a:cubicBezTo>
                  <a:cubicBezTo>
                    <a:pt x="212458" y="-3614"/>
                    <a:pt x="188039" y="-1579"/>
                    <a:pt x="174813" y="14024"/>
                  </a:cubicBezTo>
                  <a:cubicBezTo>
                    <a:pt x="167351" y="22503"/>
                    <a:pt x="164299" y="34035"/>
                    <a:pt x="162603" y="45229"/>
                  </a:cubicBezTo>
                  <a:cubicBezTo>
                    <a:pt x="157177" y="80504"/>
                    <a:pt x="163621" y="117136"/>
                    <a:pt x="180917" y="148341"/>
                  </a:cubicBezTo>
                  <a:cubicBezTo>
                    <a:pt x="187361" y="159874"/>
                    <a:pt x="195161" y="170728"/>
                    <a:pt x="200588" y="182938"/>
                  </a:cubicBezTo>
                  <a:cubicBezTo>
                    <a:pt x="206014" y="195149"/>
                    <a:pt x="208388" y="209395"/>
                    <a:pt x="203301" y="221606"/>
                  </a:cubicBezTo>
                  <a:cubicBezTo>
                    <a:pt x="198214" y="234156"/>
                    <a:pt x="185665" y="242975"/>
                    <a:pt x="172778" y="247045"/>
                  </a:cubicBezTo>
                  <a:cubicBezTo>
                    <a:pt x="158873" y="251454"/>
                    <a:pt x="143272" y="251454"/>
                    <a:pt x="130384" y="245010"/>
                  </a:cubicBezTo>
                  <a:cubicBezTo>
                    <a:pt x="117497" y="238565"/>
                    <a:pt x="107662" y="224997"/>
                    <a:pt x="107662" y="210413"/>
                  </a:cubicBezTo>
                  <a:cubicBezTo>
                    <a:pt x="107662" y="197523"/>
                    <a:pt x="114784" y="185652"/>
                    <a:pt x="120888" y="174120"/>
                  </a:cubicBezTo>
                  <a:cubicBezTo>
                    <a:pt x="126654" y="162587"/>
                    <a:pt x="131402" y="148681"/>
                    <a:pt x="126315" y="136809"/>
                  </a:cubicBezTo>
                  <a:cubicBezTo>
                    <a:pt x="121567" y="125955"/>
                    <a:pt x="110036" y="119171"/>
                    <a:pt x="105966" y="107978"/>
                  </a:cubicBezTo>
                  <a:cubicBezTo>
                    <a:pt x="102235" y="98142"/>
                    <a:pt x="105627" y="86949"/>
                    <a:pt x="104270" y="76434"/>
                  </a:cubicBezTo>
                  <a:cubicBezTo>
                    <a:pt x="102235" y="60831"/>
                    <a:pt x="89348" y="47264"/>
                    <a:pt x="73747" y="44550"/>
                  </a:cubicBezTo>
                  <a:cubicBezTo>
                    <a:pt x="35763" y="38445"/>
                    <a:pt x="8631" y="85931"/>
                    <a:pt x="2187" y="116119"/>
                  </a:cubicBezTo>
                  <a:close/>
                </a:path>
              </a:pathLst>
            </a:custGeom>
            <a:solidFill>
              <a:srgbClr val="59527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 1763">
              <a:extLst>
                <a:ext uri="{FF2B5EF4-FFF2-40B4-BE49-F238E27FC236}">
                  <a16:creationId xmlns:a16="http://schemas.microsoft.com/office/drawing/2014/main" id="{25362D97-1FEE-D16F-109D-7B937D93EF38}"/>
                </a:ext>
              </a:extLst>
            </p:cNvPr>
            <p:cNvSpPr>
              <a:spLocks/>
            </p:cNvSpPr>
            <p:nvPr/>
          </p:nvSpPr>
          <p:spPr>
            <a:xfrm>
              <a:off x="3122558" y="2612804"/>
              <a:ext cx="271874" cy="204135"/>
            </a:xfrm>
            <a:custGeom>
              <a:avLst/>
              <a:gdLst>
                <a:gd name="connsiteX0" fmla="*/ 192592 w 271874"/>
                <a:gd name="connsiteY0" fmla="*/ 19623 h 204135"/>
                <a:gd name="connsiteX1" fmla="*/ 144433 w 271874"/>
                <a:gd name="connsiteY1" fmla="*/ 629 h 204135"/>
                <a:gd name="connsiteX2" fmla="*/ 71178 w 271874"/>
                <a:gd name="connsiteY2" fmla="*/ 20641 h 204135"/>
                <a:gd name="connsiteX3" fmla="*/ 16575 w 271874"/>
                <a:gd name="connsiteY3" fmla="*/ 65074 h 204135"/>
                <a:gd name="connsiteX4" fmla="*/ 3009 w 271874"/>
                <a:gd name="connsiteY4" fmla="*/ 137999 h 204135"/>
                <a:gd name="connsiteX5" fmla="*/ 40994 w 271874"/>
                <a:gd name="connsiteY5" fmla="*/ 189216 h 204135"/>
                <a:gd name="connsiteX6" fmla="*/ 98309 w 271874"/>
                <a:gd name="connsiteY6" fmla="*/ 203802 h 204135"/>
                <a:gd name="connsiteX7" fmla="*/ 131207 w 271874"/>
                <a:gd name="connsiteY7" fmla="*/ 196339 h 204135"/>
                <a:gd name="connsiteX8" fmla="*/ 215993 w 271874"/>
                <a:gd name="connsiteY8" fmla="*/ 171240 h 204135"/>
                <a:gd name="connsiteX9" fmla="*/ 269918 w 271874"/>
                <a:gd name="connsiteY9" fmla="*/ 105098 h 204135"/>
                <a:gd name="connsiteX10" fmla="*/ 192592 w 271874"/>
                <a:gd name="connsiteY10" fmla="*/ 19623 h 204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1874" h="204135">
                  <a:moveTo>
                    <a:pt x="192592" y="19623"/>
                  </a:moveTo>
                  <a:cubicBezTo>
                    <a:pt x="177331" y="10126"/>
                    <a:pt x="161052" y="2664"/>
                    <a:pt x="144433" y="629"/>
                  </a:cubicBezTo>
                  <a:cubicBezTo>
                    <a:pt x="117641" y="-2763"/>
                    <a:pt x="93222" y="8091"/>
                    <a:pt x="71178" y="20641"/>
                  </a:cubicBezTo>
                  <a:cubicBezTo>
                    <a:pt x="50490" y="32173"/>
                    <a:pt x="30480" y="45401"/>
                    <a:pt x="16575" y="65074"/>
                  </a:cubicBezTo>
                  <a:cubicBezTo>
                    <a:pt x="2670" y="84747"/>
                    <a:pt x="-4452" y="111882"/>
                    <a:pt x="3009" y="137999"/>
                  </a:cubicBezTo>
                  <a:cubicBezTo>
                    <a:pt x="8775" y="158690"/>
                    <a:pt x="23358" y="177345"/>
                    <a:pt x="40994" y="189216"/>
                  </a:cubicBezTo>
                  <a:cubicBezTo>
                    <a:pt x="58629" y="200749"/>
                    <a:pt x="79317" y="205498"/>
                    <a:pt x="98309" y="203802"/>
                  </a:cubicBezTo>
                  <a:cubicBezTo>
                    <a:pt x="109840" y="202784"/>
                    <a:pt x="120693" y="199731"/>
                    <a:pt x="131207" y="196339"/>
                  </a:cubicBezTo>
                  <a:cubicBezTo>
                    <a:pt x="159356" y="187860"/>
                    <a:pt x="187505" y="179719"/>
                    <a:pt x="215993" y="171240"/>
                  </a:cubicBezTo>
                  <a:cubicBezTo>
                    <a:pt x="241769" y="163438"/>
                    <a:pt x="281110" y="143766"/>
                    <a:pt x="269918" y="105098"/>
                  </a:cubicBezTo>
                  <a:cubicBezTo>
                    <a:pt x="260082" y="71519"/>
                    <a:pt x="220402" y="37261"/>
                    <a:pt x="192592" y="19623"/>
                  </a:cubicBez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85" name="Connector: Elbow 84">
            <a:extLst>
              <a:ext uri="{FF2B5EF4-FFF2-40B4-BE49-F238E27FC236}">
                <a16:creationId xmlns:a16="http://schemas.microsoft.com/office/drawing/2014/main" id="{9091B5FB-9A8F-6730-766F-09F72312FF4E}"/>
              </a:ext>
            </a:extLst>
          </p:cNvPr>
          <p:cNvCxnSpPr>
            <a:cxnSpLocks/>
          </p:cNvCxnSpPr>
          <p:nvPr/>
        </p:nvCxnSpPr>
        <p:spPr>
          <a:xfrm rot="10800000">
            <a:off x="8502527" y="4479500"/>
            <a:ext cx="512315" cy="245859"/>
          </a:xfrm>
          <a:prstGeom prst="bentConnector3">
            <a:avLst>
              <a:gd name="adj1" fmla="val 371"/>
            </a:avLst>
          </a:prstGeom>
          <a:ln w="9525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or: Elbow 85">
            <a:extLst>
              <a:ext uri="{FF2B5EF4-FFF2-40B4-BE49-F238E27FC236}">
                <a16:creationId xmlns:a16="http://schemas.microsoft.com/office/drawing/2014/main" id="{66FF9981-621E-C41F-956B-B9547A9120D4}"/>
              </a:ext>
            </a:extLst>
          </p:cNvPr>
          <p:cNvCxnSpPr>
            <a:cxnSpLocks/>
            <a:endCxn id="65" idx="2"/>
          </p:cNvCxnSpPr>
          <p:nvPr/>
        </p:nvCxnSpPr>
        <p:spPr>
          <a:xfrm rot="10800000">
            <a:off x="10155955" y="3725101"/>
            <a:ext cx="491329" cy="81704"/>
          </a:xfrm>
          <a:prstGeom prst="bentConnector2">
            <a:avLst/>
          </a:prstGeom>
          <a:ln w="9525" cap="rnd">
            <a:solidFill>
              <a:schemeClr val="tx1"/>
            </a:solidFill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1" name="Group 1180">
            <a:extLst>
              <a:ext uri="{FF2B5EF4-FFF2-40B4-BE49-F238E27FC236}">
                <a16:creationId xmlns:a16="http://schemas.microsoft.com/office/drawing/2014/main" id="{F579775B-F830-3C9E-D09D-FBEB3F812427}"/>
              </a:ext>
            </a:extLst>
          </p:cNvPr>
          <p:cNvGrpSpPr/>
          <p:nvPr/>
        </p:nvGrpSpPr>
        <p:grpSpPr>
          <a:xfrm>
            <a:off x="7180783" y="1528600"/>
            <a:ext cx="3940392" cy="625788"/>
            <a:chOff x="1841153" y="1922747"/>
            <a:chExt cx="3940392" cy="625788"/>
          </a:xfrm>
        </p:grpSpPr>
        <p:sp>
          <p:nvSpPr>
            <p:cNvPr id="1168" name="TextBox 1167">
              <a:extLst>
                <a:ext uri="{FF2B5EF4-FFF2-40B4-BE49-F238E27FC236}">
                  <a16:creationId xmlns:a16="http://schemas.microsoft.com/office/drawing/2014/main" id="{E03BB653-5D2C-FFBB-1D22-ED2226D23CB5}"/>
                </a:ext>
              </a:extLst>
            </p:cNvPr>
            <p:cNvSpPr txBox="1"/>
            <p:nvPr/>
          </p:nvSpPr>
          <p:spPr>
            <a:xfrm>
              <a:off x="1841153" y="2142431"/>
              <a:ext cx="1278094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Arachidonic acid</a:t>
              </a: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69" name="Straight Arrow Connector 1168">
              <a:extLst>
                <a:ext uri="{FF2B5EF4-FFF2-40B4-BE49-F238E27FC236}">
                  <a16:creationId xmlns:a16="http://schemas.microsoft.com/office/drawing/2014/main" id="{4EE2F879-0513-9A62-AAF9-079FF02290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52900" y="2108888"/>
              <a:ext cx="953798" cy="9620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0" name="TextBox 1169">
              <a:extLst>
                <a:ext uri="{FF2B5EF4-FFF2-40B4-BE49-F238E27FC236}">
                  <a16:creationId xmlns:a16="http://schemas.microsoft.com/office/drawing/2014/main" id="{A622E9D8-C2C3-1FD8-5B74-506295EF4ABB}"/>
                </a:ext>
              </a:extLst>
            </p:cNvPr>
            <p:cNvSpPr txBox="1"/>
            <p:nvPr/>
          </p:nvSpPr>
          <p:spPr>
            <a:xfrm rot="21232421">
              <a:off x="3074435" y="1947200"/>
              <a:ext cx="103319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COX-1 or COX-2</a:t>
              </a: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71" name="TextBox 1170">
              <a:extLst>
                <a:ext uri="{FF2B5EF4-FFF2-40B4-BE49-F238E27FC236}">
                  <a16:creationId xmlns:a16="http://schemas.microsoft.com/office/drawing/2014/main" id="{FB2D25A9-0391-5832-EB60-CEEC9C949820}"/>
                </a:ext>
              </a:extLst>
            </p:cNvPr>
            <p:cNvSpPr txBox="1"/>
            <p:nvPr/>
          </p:nvSpPr>
          <p:spPr>
            <a:xfrm>
              <a:off x="4170005" y="2024237"/>
              <a:ext cx="409517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PGH2</a:t>
              </a: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72" name="Straight Arrow Connector 1171">
              <a:extLst>
                <a:ext uri="{FF2B5EF4-FFF2-40B4-BE49-F238E27FC236}">
                  <a16:creationId xmlns:a16="http://schemas.microsoft.com/office/drawing/2014/main" id="{AA1C9A2D-D153-1A14-14E3-88B907D64544}"/>
                </a:ext>
              </a:extLst>
            </p:cNvPr>
            <p:cNvCxnSpPr>
              <a:cxnSpLocks/>
            </p:cNvCxnSpPr>
            <p:nvPr/>
          </p:nvCxnSpPr>
          <p:spPr>
            <a:xfrm>
              <a:off x="4626997" y="2110350"/>
              <a:ext cx="525356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3" name="TextBox 1172">
              <a:extLst>
                <a:ext uri="{FF2B5EF4-FFF2-40B4-BE49-F238E27FC236}">
                  <a16:creationId xmlns:a16="http://schemas.microsoft.com/office/drawing/2014/main" id="{B8C3E3B8-053E-419B-E5DB-8F59B8B55CF3}"/>
                </a:ext>
              </a:extLst>
            </p:cNvPr>
            <p:cNvSpPr txBox="1"/>
            <p:nvPr/>
          </p:nvSpPr>
          <p:spPr>
            <a:xfrm>
              <a:off x="4574488" y="1922747"/>
              <a:ext cx="56642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PGES</a:t>
              </a: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74" name="TextBox 1173">
              <a:extLst>
                <a:ext uri="{FF2B5EF4-FFF2-40B4-BE49-F238E27FC236}">
                  <a16:creationId xmlns:a16="http://schemas.microsoft.com/office/drawing/2014/main" id="{2F8DE276-AC50-F1C4-8D0A-76B396D4E0ED}"/>
                </a:ext>
              </a:extLst>
            </p:cNvPr>
            <p:cNvSpPr txBox="1"/>
            <p:nvPr/>
          </p:nvSpPr>
          <p:spPr>
            <a:xfrm>
              <a:off x="5152353" y="2016559"/>
              <a:ext cx="612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PGE2</a:t>
              </a: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75" name="TextBox 1174">
              <a:extLst>
                <a:ext uri="{FF2B5EF4-FFF2-40B4-BE49-F238E27FC236}">
                  <a16:creationId xmlns:a16="http://schemas.microsoft.com/office/drawing/2014/main" id="{E19AC599-E135-DC9B-F43E-D5835D05FDD7}"/>
                </a:ext>
              </a:extLst>
            </p:cNvPr>
            <p:cNvSpPr txBox="1"/>
            <p:nvPr/>
          </p:nvSpPr>
          <p:spPr>
            <a:xfrm rot="337298">
              <a:off x="3219447" y="2313214"/>
              <a:ext cx="73580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5-LO</a:t>
              </a: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76" name="TextBox 1175">
              <a:extLst>
                <a:ext uri="{FF2B5EF4-FFF2-40B4-BE49-F238E27FC236}">
                  <a16:creationId xmlns:a16="http://schemas.microsoft.com/office/drawing/2014/main" id="{B0574700-4EE1-DE20-B425-8AF2D3955D14}"/>
                </a:ext>
              </a:extLst>
            </p:cNvPr>
            <p:cNvSpPr txBox="1"/>
            <p:nvPr/>
          </p:nvSpPr>
          <p:spPr>
            <a:xfrm>
              <a:off x="4169070" y="2271539"/>
              <a:ext cx="409517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LTA4</a:t>
              </a: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77" name="Straight Arrow Connector 1176">
              <a:extLst>
                <a:ext uri="{FF2B5EF4-FFF2-40B4-BE49-F238E27FC236}">
                  <a16:creationId xmlns:a16="http://schemas.microsoft.com/office/drawing/2014/main" id="{87C4CEC6-F6A5-4C3F-C799-D1779224C355}"/>
                </a:ext>
              </a:extLst>
            </p:cNvPr>
            <p:cNvCxnSpPr>
              <a:cxnSpLocks/>
            </p:cNvCxnSpPr>
            <p:nvPr/>
          </p:nvCxnSpPr>
          <p:spPr>
            <a:xfrm>
              <a:off x="4626063" y="2363869"/>
              <a:ext cx="525356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8" name="TextBox 1177">
              <a:extLst>
                <a:ext uri="{FF2B5EF4-FFF2-40B4-BE49-F238E27FC236}">
                  <a16:creationId xmlns:a16="http://schemas.microsoft.com/office/drawing/2014/main" id="{DA5AA860-63FE-8F02-35A6-C97C6B80BFD9}"/>
                </a:ext>
              </a:extLst>
            </p:cNvPr>
            <p:cNvSpPr txBox="1"/>
            <p:nvPr/>
          </p:nvSpPr>
          <p:spPr>
            <a:xfrm>
              <a:off x="4574488" y="2363869"/>
              <a:ext cx="56642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LTC4S</a:t>
              </a: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79" name="TextBox 1178">
              <a:extLst>
                <a:ext uri="{FF2B5EF4-FFF2-40B4-BE49-F238E27FC236}">
                  <a16:creationId xmlns:a16="http://schemas.microsoft.com/office/drawing/2014/main" id="{47775754-1614-9E27-3E58-E066D200293A}"/>
                </a:ext>
              </a:extLst>
            </p:cNvPr>
            <p:cNvSpPr txBox="1"/>
            <p:nvPr/>
          </p:nvSpPr>
          <p:spPr>
            <a:xfrm>
              <a:off x="5169545" y="2271537"/>
              <a:ext cx="612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CysLTs</a:t>
              </a: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80" name="Straight Arrow Connector 1179">
              <a:extLst>
                <a:ext uri="{FF2B5EF4-FFF2-40B4-BE49-F238E27FC236}">
                  <a16:creationId xmlns:a16="http://schemas.microsoft.com/office/drawing/2014/main" id="{70E73945-4CA0-6E02-139A-F31EC96079DC}"/>
                </a:ext>
              </a:extLst>
            </p:cNvPr>
            <p:cNvCxnSpPr>
              <a:cxnSpLocks/>
            </p:cNvCxnSpPr>
            <p:nvPr/>
          </p:nvCxnSpPr>
          <p:spPr>
            <a:xfrm>
              <a:off x="3152900" y="2267666"/>
              <a:ext cx="953798" cy="9620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5" name="Rectangle 1184">
            <a:extLst>
              <a:ext uri="{FF2B5EF4-FFF2-40B4-BE49-F238E27FC236}">
                <a16:creationId xmlns:a16="http://schemas.microsoft.com/office/drawing/2014/main" id="{DFD751D2-69B3-A3E8-FF52-823AFD0BB729}"/>
              </a:ext>
            </a:extLst>
          </p:cNvPr>
          <p:cNvSpPr/>
          <p:nvPr/>
        </p:nvSpPr>
        <p:spPr>
          <a:xfrm>
            <a:off x="6941365" y="1425658"/>
            <a:ext cx="4608000" cy="82375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bIns="46800" numCol="1" rtlCol="0" anchor="ctr">
            <a:noAutofit/>
          </a:bodyPr>
          <a:lstStyle/>
          <a:p>
            <a:pPr lvl="0">
              <a:spcAft>
                <a:spcPts val="500"/>
              </a:spcAft>
              <a:buClr>
                <a:schemeClr val="tx2"/>
              </a:buClr>
            </a:pPr>
            <a:endParaRPr lang="en-GB" sz="14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86" name="Rectangle 1185">
            <a:extLst>
              <a:ext uri="{FF2B5EF4-FFF2-40B4-BE49-F238E27FC236}">
                <a16:creationId xmlns:a16="http://schemas.microsoft.com/office/drawing/2014/main" id="{70F1695C-1CC2-DBD7-D215-ECA6D6152F5E}"/>
              </a:ext>
            </a:extLst>
          </p:cNvPr>
          <p:cNvSpPr/>
          <p:nvPr/>
        </p:nvSpPr>
        <p:spPr>
          <a:xfrm>
            <a:off x="6941365" y="2255089"/>
            <a:ext cx="4608000" cy="232176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GB" sz="1200" b="1"/>
              <a:t>Figure 1. Arachidonic acid metabolism</a:t>
            </a:r>
            <a:r>
              <a:rPr lang="en-GB" sz="1200" b="1" baseline="30000"/>
              <a:t>1,4</a:t>
            </a:r>
            <a:endParaRPr lang="en-GB" sz="1200" b="1"/>
          </a:p>
        </p:txBody>
      </p:sp>
      <p:sp>
        <p:nvSpPr>
          <p:cNvPr id="2326" name="Rectangle 2325">
            <a:extLst>
              <a:ext uri="{FF2B5EF4-FFF2-40B4-BE49-F238E27FC236}">
                <a16:creationId xmlns:a16="http://schemas.microsoft.com/office/drawing/2014/main" id="{043788D2-1F37-C102-93AC-5E9139685940}"/>
              </a:ext>
            </a:extLst>
          </p:cNvPr>
          <p:cNvSpPr/>
          <p:nvPr/>
        </p:nvSpPr>
        <p:spPr>
          <a:xfrm>
            <a:off x="6939986" y="5612675"/>
            <a:ext cx="4608000" cy="232176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GB" sz="1200" b="1"/>
              <a:t>Figure 2. Pathways implicated in AERD pathogenesis</a:t>
            </a:r>
            <a:r>
              <a:rPr lang="en-GB" sz="1200" b="1" baseline="30000"/>
              <a:t>3,4,6</a:t>
            </a:r>
            <a:endParaRPr lang="en-GB" sz="1200" b="1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EAB3D6-D1D4-72CD-A413-D5311405AB7E}"/>
              </a:ext>
            </a:extLst>
          </p:cNvPr>
          <p:cNvSpPr/>
          <p:nvPr/>
        </p:nvSpPr>
        <p:spPr>
          <a:xfrm>
            <a:off x="6941365" y="2539958"/>
            <a:ext cx="4608000" cy="329337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bIns="46800" numCol="1" rtlCol="0" anchor="ctr">
            <a:noAutofit/>
          </a:bodyPr>
          <a:lstStyle/>
          <a:p>
            <a:pPr lvl="0">
              <a:spcAft>
                <a:spcPts val="500"/>
              </a:spcAft>
              <a:buClr>
                <a:schemeClr val="tx2"/>
              </a:buClr>
            </a:pPr>
            <a:endParaRPr lang="en-GB" sz="14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6608397-63BC-50A8-4D73-3EE6AA2BDBF2}"/>
              </a:ext>
            </a:extLst>
          </p:cNvPr>
          <p:cNvCxnSpPr>
            <a:cxnSpLocks/>
          </p:cNvCxnSpPr>
          <p:nvPr/>
        </p:nvCxnSpPr>
        <p:spPr>
          <a:xfrm flipH="1">
            <a:off x="7702130" y="4916632"/>
            <a:ext cx="144000" cy="609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4" name="TextBox 2303">
            <a:extLst>
              <a:ext uri="{FF2B5EF4-FFF2-40B4-BE49-F238E27FC236}">
                <a16:creationId xmlns:a16="http://schemas.microsoft.com/office/drawing/2014/main" id="{4F07243A-5910-4430-FC84-DFA83137417A}"/>
              </a:ext>
            </a:extLst>
          </p:cNvPr>
          <p:cNvSpPr txBox="1">
            <a:spLocks/>
          </p:cNvSpPr>
          <p:nvPr/>
        </p:nvSpPr>
        <p:spPr>
          <a:xfrm>
            <a:off x="7199048" y="4851682"/>
            <a:ext cx="569683" cy="1430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↑ CysLTs</a:t>
            </a:r>
          </a:p>
        </p:txBody>
      </p:sp>
      <p:grpSp>
        <p:nvGrpSpPr>
          <p:cNvPr id="2309" name="Group 2308">
            <a:extLst>
              <a:ext uri="{FF2B5EF4-FFF2-40B4-BE49-F238E27FC236}">
                <a16:creationId xmlns:a16="http://schemas.microsoft.com/office/drawing/2014/main" id="{914F68D8-7C28-258A-143B-A6CDF1CBC5CA}"/>
              </a:ext>
            </a:extLst>
          </p:cNvPr>
          <p:cNvGrpSpPr>
            <a:grpSpLocks/>
          </p:cNvGrpSpPr>
          <p:nvPr/>
        </p:nvGrpSpPr>
        <p:grpSpPr>
          <a:xfrm>
            <a:off x="7106990" y="4799862"/>
            <a:ext cx="189952" cy="254098"/>
            <a:chOff x="4082926" y="2613140"/>
            <a:chExt cx="221796" cy="296192"/>
          </a:xfrm>
        </p:grpSpPr>
        <p:sp>
          <p:nvSpPr>
            <p:cNvPr id="2310" name="Explosion: 14 Points 2309">
              <a:extLst>
                <a:ext uri="{FF2B5EF4-FFF2-40B4-BE49-F238E27FC236}">
                  <a16:creationId xmlns:a16="http://schemas.microsoft.com/office/drawing/2014/main" id="{628075F4-AF4F-7753-6BB9-E49EFA4B75D0}"/>
                </a:ext>
              </a:extLst>
            </p:cNvPr>
            <p:cNvSpPr>
              <a:spLocks noChangeAspect="1"/>
            </p:cNvSpPr>
            <p:nvPr/>
          </p:nvSpPr>
          <p:spPr>
            <a:xfrm rot="1506654">
              <a:off x="4082926" y="2726776"/>
              <a:ext cx="221796" cy="182556"/>
            </a:xfrm>
            <a:prstGeom prst="irregularSeal2">
              <a:avLst/>
            </a:prstGeom>
            <a:solidFill>
              <a:schemeClr val="bg2">
                <a:lumMod val="20000"/>
                <a:lumOff val="80000"/>
              </a:schemeClr>
            </a:solidFill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11" name="Arrow: Down 2310">
              <a:extLst>
                <a:ext uri="{FF2B5EF4-FFF2-40B4-BE49-F238E27FC236}">
                  <a16:creationId xmlns:a16="http://schemas.microsoft.com/office/drawing/2014/main" id="{D3EDFA54-B4C0-5BB0-5516-157DB87342D1}"/>
                </a:ext>
              </a:extLst>
            </p:cNvPr>
            <p:cNvSpPr>
              <a:spLocks/>
            </p:cNvSpPr>
            <p:nvPr/>
          </p:nvSpPr>
          <p:spPr>
            <a:xfrm rot="10800000">
              <a:off x="4113948" y="2613140"/>
              <a:ext cx="131617" cy="211763"/>
            </a:xfrm>
            <a:prstGeom prst="downArrow">
              <a:avLst/>
            </a:prstGeom>
            <a:solidFill>
              <a:schemeClr val="bg2">
                <a:lumMod val="20000"/>
                <a:lumOff val="80000"/>
              </a:schemeClr>
            </a:solidFill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09433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1AFF4-0085-78BB-912C-8BD05E923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Allergic fungal rhinosinusitis (AFRS) (1/2)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0F44E2-BB13-F903-82B4-4B067CBDA5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7" y="6126481"/>
            <a:ext cx="10987200" cy="533232"/>
          </a:xfrm>
        </p:spPr>
        <p:txBody>
          <a:bodyPr/>
          <a:lstStyle/>
          <a:p>
            <a:r>
              <a:rPr lang="en-GB" sz="900"/>
              <a:t>CT and MRI scans from </a:t>
            </a:r>
            <a:r>
              <a:rPr lang="es-ES" sz="900" err="1"/>
              <a:t>Meng</a:t>
            </a:r>
            <a:r>
              <a:rPr lang="es-ES" sz="900"/>
              <a:t> Y, et al. J </a:t>
            </a:r>
            <a:r>
              <a:rPr lang="es-ES" sz="900" err="1"/>
              <a:t>Thorac</a:t>
            </a:r>
            <a:r>
              <a:rPr lang="es-ES" sz="900"/>
              <a:t> </a:t>
            </a:r>
            <a:r>
              <a:rPr lang="es-ES" sz="900" err="1"/>
              <a:t>Dis</a:t>
            </a:r>
            <a:r>
              <a:rPr lang="es-ES" sz="900"/>
              <a:t> 2019;11:3569–3577</a:t>
            </a:r>
            <a:endParaRPr lang="en-GB" sz="900"/>
          </a:p>
          <a:p>
            <a:r>
              <a:rPr lang="en-GB" sz="900"/>
              <a:t>AFRS, allergic fungal rhinosinusitis; CRS, chronic rhinosinusitis; CRSwNP, CRS with nasal polyps; CT, computed tomography; IgE, immunoglobulin E; MRI, magnetic resonance imaging</a:t>
            </a:r>
          </a:p>
          <a:p>
            <a:r>
              <a:rPr lang="en-US" sz="900"/>
              <a:t>1. Dykewicz MS, et al. J Allergy Clin Immunol 2018;142:341–351; 2. Fokkens WJ, et al. Rhinology 2020;58(Suppl. 29):1–464; 3. </a:t>
            </a:r>
            <a:r>
              <a:rPr lang="en-GB" sz="900"/>
              <a:t>Luong AU, et al. J Allergy Clin Immunol Pract 2022;10:3156–3162; </a:t>
            </a:r>
            <a:br>
              <a:rPr lang="en-GB" sz="900"/>
            </a:br>
            <a:r>
              <a:rPr lang="en-GB" sz="900"/>
              <a:t>4. </a:t>
            </a:r>
            <a:r>
              <a:rPr lang="nl-NL" sz="900"/>
              <a:t>Philpott C, et al. BMJ Open 2015;5:e006680</a:t>
            </a:r>
            <a:endParaRPr lang="en-GB" sz="9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930BE4D-ED12-38B1-769F-B39F9827A490}"/>
              </a:ext>
            </a:extLst>
          </p:cNvPr>
          <p:cNvGrpSpPr/>
          <p:nvPr/>
        </p:nvGrpSpPr>
        <p:grpSpPr>
          <a:xfrm>
            <a:off x="649351" y="1425227"/>
            <a:ext cx="5563584" cy="4190713"/>
            <a:chOff x="300501" y="1296006"/>
            <a:chExt cx="5725837" cy="260590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886A48D-532E-3F59-3880-973D12DF6C67}"/>
                </a:ext>
              </a:extLst>
            </p:cNvPr>
            <p:cNvSpPr/>
            <p:nvPr/>
          </p:nvSpPr>
          <p:spPr>
            <a:xfrm>
              <a:off x="300697" y="1296006"/>
              <a:ext cx="5725641" cy="177884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sz="1600" b="1"/>
                <a:t>What is AFRS?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2760570-E519-F8B9-D194-210097DB3482}"/>
                </a:ext>
              </a:extLst>
            </p:cNvPr>
            <p:cNvSpPr/>
            <p:nvPr/>
          </p:nvSpPr>
          <p:spPr>
            <a:xfrm>
              <a:off x="300501" y="1473890"/>
              <a:ext cx="5725837" cy="24280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rIns="36000" rtlCol="0" anchor="t"/>
            <a:lstStyle/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rgbClr val="28ABE1"/>
                </a:buClr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AFRS is a subtype of </a:t>
              </a: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28ABE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CRSwNP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characterised </a:t>
              </a:r>
              <a:b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by intense </a:t>
              </a: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28ABE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Type 2 inflammation 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 response </a:t>
              </a:r>
              <a:b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 </a:t>
              </a: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28ABE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fungal colonisation 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 the sinuses</a:t>
              </a:r>
              <a:r>
                <a:rPr kumimoji="0" lang="en-GB" sz="1400" b="0" i="0" u="none" strike="noStrike" kern="1200" cap="none" spc="0" normalizeH="0" baseline="3000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rgbClr val="28ABE1"/>
                </a:buClr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Major diagnostic criteria include:</a:t>
              </a:r>
              <a:r>
                <a:rPr kumimoji="0" lang="en-GB" sz="1400" b="0" i="0" u="none" strike="noStrike" kern="1200" cap="none" spc="0" normalizeH="0" baseline="3000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1,2 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marL="360000" marR="0" lvl="1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rgbClr val="28ABE1"/>
                </a:buClr>
                <a:buSzTx/>
                <a:buFont typeface="Calibri" panose="020F0502020204030204" pitchFamily="34" charset="0"/>
                <a:buChar char="–"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28ABE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Eosinophilic mucin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marL="360000" marR="0" lvl="1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rgbClr val="28ABE1"/>
                </a:buClr>
                <a:buSzTx/>
                <a:buFont typeface="Calibri" panose="020F0502020204030204" pitchFamily="34" charset="0"/>
                <a:buChar char="–"/>
                <a:tabLst/>
                <a:defRPr/>
              </a:pPr>
              <a:r>
                <a:rPr lang="en-GB" sz="1400" b="1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Absence of </a:t>
              </a: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fungal invasion 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 </a:t>
              </a:r>
              <a:b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sinus tissue </a:t>
              </a:r>
            </a:p>
            <a:p>
              <a:pPr marL="360000" marR="0" lvl="1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rgbClr val="28ABE1"/>
                </a:buClr>
                <a:buSzTx/>
                <a:buFont typeface="Calibri" panose="020F0502020204030204" pitchFamily="34" charset="0"/>
                <a:buChar char="–"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28ABE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IgE-mediated hypersensitivity 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 </a:t>
              </a: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28ABE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fungi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marL="360000" marR="0" lvl="1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rgbClr val="28ABE1"/>
                </a:buClr>
                <a:buSzTx/>
                <a:buFont typeface="Calibri" panose="020F0502020204030204" pitchFamily="34" charset="0"/>
                <a:buChar char="–"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Characteristic </a:t>
              </a: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28ABE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CT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imaging  </a:t>
              </a:r>
            </a:p>
            <a:p>
              <a:pPr marL="360000" marR="0" lvl="1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rgbClr val="28ABE1"/>
                </a:buClr>
                <a:buSzTx/>
                <a:buFont typeface="Calibri" panose="020F0502020204030204" pitchFamily="34" charset="0"/>
                <a:buChar char="–"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28ABE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Fungi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on staining </a:t>
              </a:r>
            </a:p>
            <a:p>
              <a:pPr marL="360000" marR="0" lvl="1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rgbClr val="28ABE1"/>
                </a:buClr>
                <a:buSzTx/>
                <a:buFont typeface="Calibri" panose="020F0502020204030204" pitchFamily="34" charset="0"/>
                <a:buChar char="–"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28ABE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Nasal polyposis</a:t>
              </a:r>
            </a:p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rgbClr val="28ABE1"/>
                </a:buClr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MRI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also aids diagnosis: typically scans show </a:t>
              </a:r>
              <a:b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central </a:t>
              </a:r>
              <a:r>
                <a:rPr kumimoji="0" lang="en-GB" sz="1400" b="0" i="0" u="none" strike="noStrike" kern="1200" cap="none" spc="0" normalizeH="0" baseline="0" noProof="0" err="1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hypointensity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on T1- and T2-weighted </a:t>
              </a:r>
              <a:b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images, and signal void on T2-weighted images</a:t>
              </a:r>
              <a:r>
                <a:rPr kumimoji="0" lang="en-GB" sz="1400" b="0" i="0" u="none" kern="1200" cap="none" spc="0" normalizeH="0" baseline="3000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GB" sz="1400" b="1" i="0" u="none" strike="noStrike" kern="1200" cap="none" spc="0" normalizeH="0" baseline="0">
                <a:ln>
                  <a:noFill/>
                </a:ln>
                <a:solidFill>
                  <a:srgbClr val="28ABE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87025" marR="0" lvl="1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rgbClr val="28ABE1"/>
                </a:buClr>
                <a:buSzTx/>
                <a:tabLst/>
                <a:defRPr/>
              </a:pPr>
              <a:endPara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28ABE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9F0A9AFA-6623-F533-551F-F127E7ABED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506" r="50755" b="53887"/>
          <a:stretch/>
        </p:blipFill>
        <p:spPr bwMode="auto">
          <a:xfrm>
            <a:off x="4435687" y="1776777"/>
            <a:ext cx="1692000" cy="1556318"/>
          </a:xfrm>
          <a:prstGeom prst="rect">
            <a:avLst/>
          </a:prstGeom>
          <a:noFill/>
          <a:ln w="9525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F4A41A6-F034-99EC-70C4-E1BA39EEAC2B}"/>
              </a:ext>
            </a:extLst>
          </p:cNvPr>
          <p:cNvSpPr/>
          <p:nvPr/>
        </p:nvSpPr>
        <p:spPr>
          <a:xfrm>
            <a:off x="6391617" y="1693983"/>
            <a:ext cx="5151032" cy="12111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Ins="36000" bIns="46800" numCol="1" rtlCol="0" anchor="ctr">
            <a:no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590995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AFRS accounts for about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5–10%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CRS cases</a:t>
            </a:r>
            <a:r>
              <a:rPr kumimoji="0" lang="en-GB" sz="14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590995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Patients are typically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atopic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immunocompetent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young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adults</a:t>
            </a:r>
            <a:r>
              <a:rPr kumimoji="0" lang="en-GB" sz="14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590995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Prevalence is higher in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warm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humid climates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 eg India and southern United States of America</a:t>
            </a:r>
            <a:r>
              <a:rPr kumimoji="0" lang="en-GB" sz="14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1,3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F548419-B859-C4AF-722B-5068B280F179}"/>
              </a:ext>
            </a:extLst>
          </p:cNvPr>
          <p:cNvSpPr/>
          <p:nvPr/>
        </p:nvSpPr>
        <p:spPr>
          <a:xfrm>
            <a:off x="6391439" y="1439338"/>
            <a:ext cx="5151033" cy="288001"/>
          </a:xfrm>
          <a:prstGeom prst="rect">
            <a:avLst/>
          </a:prstGeom>
          <a:solidFill>
            <a:srgbClr val="570995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600" b="1"/>
              <a:t>Prevalence and risk factors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C85046C-1799-B1D3-1896-A796FF85398D}"/>
              </a:ext>
            </a:extLst>
          </p:cNvPr>
          <p:cNvGrpSpPr/>
          <p:nvPr/>
        </p:nvGrpSpPr>
        <p:grpSpPr>
          <a:xfrm>
            <a:off x="6391438" y="3049963"/>
            <a:ext cx="5151034" cy="2571139"/>
            <a:chOff x="6107009" y="683580"/>
            <a:chExt cx="2046835" cy="209585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5850E36-6D15-850B-82DB-247E8C0AAA8D}"/>
                </a:ext>
              </a:extLst>
            </p:cNvPr>
            <p:cNvSpPr/>
            <p:nvPr/>
          </p:nvSpPr>
          <p:spPr>
            <a:xfrm>
              <a:off x="6107009" y="918342"/>
              <a:ext cx="2046835" cy="18610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6800" bIns="46800" numCol="1" rtlCol="0" anchor="ctr">
              <a:noAutofit/>
            </a:bodyPr>
            <a:lstStyle/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rgbClr val="F35FAC"/>
                </a:buClr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lang="en-GB" sz="1400">
                  <a:solidFill>
                    <a:srgbClr val="656665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Patients with AFRS present with symptoms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of CRS that are </a:t>
              </a: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F35FAC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refractory to conventional medical therapy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and, notably, </a:t>
              </a: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F35FAC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thick tenacious nasal discharge</a:t>
              </a:r>
              <a:r>
                <a:rPr kumimoji="0" lang="en-GB" sz="1400" b="0" i="0" u="none" strike="noStrike" kern="1200" cap="none" spc="0" normalizeH="0" baseline="3000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1,3 </a:t>
              </a:r>
            </a:p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rgbClr val="F35FAC"/>
                </a:buClr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400" b="0" i="0" u="none" strike="noStrike" kern="1200" cap="none" spc="0" normalizeH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Patients with AFRS experience a high rate of revision surgeries, with a median interval of 2 years</a:t>
              </a:r>
              <a:r>
                <a:rPr kumimoji="0" lang="en-GB" sz="1400" b="0" i="0" u="none" strike="noStrike" kern="1200" cap="none" spc="0" normalizeH="0" baseline="3000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kumimoji="0" lang="en-GB" sz="1400" b="0" i="0" u="none" strike="noStrike" kern="1200" cap="none" spc="0" normalizeH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rgbClr val="F35FAC"/>
                </a:buClr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lang="en-GB" sz="1400">
                  <a:solidFill>
                    <a:srgbClr val="656665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Patients t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ypically show </a:t>
              </a: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F35FAC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highly elevated serum total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and</a:t>
              </a: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F35FAC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b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F35FAC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F35FAC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fungal-specific IgE levels 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compared with other CRSwNP subtypes</a:t>
              </a:r>
              <a:r>
                <a:rPr kumimoji="0" lang="en-GB" sz="1400" b="0" i="0" u="none" strike="noStrike" kern="1200" cap="none" spc="0" normalizeH="0" baseline="3000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</a:p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rgbClr val="F35FAC"/>
                </a:buClr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If untreated, complications such as visual disturbances, facial deformity and bone erosion can occur</a:t>
              </a:r>
              <a:r>
                <a:rPr kumimoji="0" lang="en-GB" sz="1400" b="0" i="0" u="none" strike="noStrike" kern="1200" cap="none" spc="0" normalizeH="0" baseline="3000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FE2F923-506F-88D1-522C-286C7E4FF1DB}"/>
                </a:ext>
              </a:extLst>
            </p:cNvPr>
            <p:cNvSpPr/>
            <p:nvPr/>
          </p:nvSpPr>
          <p:spPr>
            <a:xfrm>
              <a:off x="6107009" y="683580"/>
              <a:ext cx="2046835" cy="234762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sz="1600" b="1"/>
                <a:t>Symptoms and burden</a:t>
              </a:r>
            </a:p>
          </p:txBody>
        </p: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0056A7A3-E0AE-93DD-A690-E352E62DD3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1618" r="50755" b="1917"/>
          <a:stretch/>
        </p:blipFill>
        <p:spPr bwMode="auto">
          <a:xfrm>
            <a:off x="4435687" y="3385126"/>
            <a:ext cx="1692000" cy="1658300"/>
          </a:xfrm>
          <a:prstGeom prst="rect">
            <a:avLst/>
          </a:prstGeom>
          <a:noFill/>
          <a:ln w="9525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E2259D2-3884-2D6D-F340-424905E166EA}"/>
              </a:ext>
            </a:extLst>
          </p:cNvPr>
          <p:cNvSpPr/>
          <p:nvPr/>
        </p:nvSpPr>
        <p:spPr>
          <a:xfrm>
            <a:off x="4437989" y="1779892"/>
            <a:ext cx="239739" cy="22337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numCol="1" rtlCol="0" anchor="ctr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590995"/>
              </a:buClr>
              <a:buSzTx/>
              <a:tabLst/>
              <a:defRPr/>
            </a:pPr>
            <a:r>
              <a:rPr kumimoji="0" lang="en-GB" sz="1200" b="1" i="0" u="none" strike="noStrike" kern="1200" cap="none" spc="0" normalizeH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A1CD1F-11E5-18E5-AD37-5608997D33BA}"/>
              </a:ext>
            </a:extLst>
          </p:cNvPr>
          <p:cNvSpPr/>
          <p:nvPr/>
        </p:nvSpPr>
        <p:spPr>
          <a:xfrm>
            <a:off x="4435687" y="3384301"/>
            <a:ext cx="239739" cy="22337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numCol="1" rtlCol="0" anchor="ctr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590995"/>
              </a:buClr>
              <a:buSzTx/>
              <a:tabLst/>
              <a:defRPr/>
            </a:pPr>
            <a:r>
              <a:rPr kumimoji="0" lang="en-GB" sz="1200" b="1" i="0" u="none" strike="noStrike" kern="1200" cap="none" spc="0" normalizeH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67AE8D-042A-50B9-6A5A-DB2308208C73}"/>
              </a:ext>
            </a:extLst>
          </p:cNvPr>
          <p:cNvSpPr/>
          <p:nvPr/>
        </p:nvSpPr>
        <p:spPr>
          <a:xfrm>
            <a:off x="4435687" y="4969865"/>
            <a:ext cx="1692000" cy="54296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bIns="46800" numCol="1" rtlCol="0" anchor="ctr">
            <a:noAutofit/>
          </a:bodyPr>
          <a:lstStyle/>
          <a:p>
            <a:pPr lvl="0" algn="ctr">
              <a:spcAft>
                <a:spcPts val="500"/>
              </a:spcAft>
              <a:buClr>
                <a:srgbClr val="590995"/>
              </a:buClr>
              <a:defRPr/>
            </a:pPr>
            <a:r>
              <a:rPr kumimoji="0" lang="en-GB" sz="1050" b="0" i="0" u="none" strike="noStrike" kern="1200" cap="none" spc="0" normalizeH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 (A) and MRI (B) scans of a patient with AFRS with bilateral involvement</a:t>
            </a:r>
          </a:p>
        </p:txBody>
      </p:sp>
    </p:spTree>
    <p:extLst>
      <p:ext uri="{BB962C8B-B14F-4D97-AF65-F5344CB8AC3E}">
        <p14:creationId xmlns:p14="http://schemas.microsoft.com/office/powerpoint/2010/main" val="1034844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1AFF4-0085-78BB-912C-8BD05E923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Allergic fungal rhinosinusitis (AFRS) (2/2)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0F44E2-BB13-F903-82B4-4B067CBDA5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7" y="6126481"/>
            <a:ext cx="10987200" cy="532800"/>
          </a:xfrm>
        </p:spPr>
        <p:txBody>
          <a:bodyPr/>
          <a:lstStyle/>
          <a:p>
            <a:r>
              <a:rPr lang="en-GB" sz="900"/>
              <a:t>Figure adapted from </a:t>
            </a:r>
            <a:r>
              <a:rPr lang="en-US" sz="900"/>
              <a:t>Dykewicz MS, et al. J Allergy Clin Immunol 2018;142:341–351 and </a:t>
            </a:r>
            <a:r>
              <a:rPr lang="en-GB" sz="900"/>
              <a:t>Luong AU, et al. J Allergy Clin Immunol Pract 2022;10:3156–3162</a:t>
            </a:r>
          </a:p>
          <a:p>
            <a:r>
              <a:rPr lang="en-GB" sz="900"/>
              <a:t>AFRS, allergic fungal rhinosinusitis; IgE, immunoglobulin E; IL, interleukin; ILC2, Type 2 innate lymphoid cell; Th, T helper; TSLP, thymic stromal lymphopoietin</a:t>
            </a:r>
          </a:p>
          <a:p>
            <a:r>
              <a:rPr lang="en-US" sz="900"/>
              <a:t>1. Dykewicz MS, et al. J Allergy Clin Immunol 2018;142:341–351; 2. Shin S-H, et al. Int J Mol Sci 2023;24:2366; 3</a:t>
            </a:r>
            <a:r>
              <a:rPr lang="en-GB" sz="900"/>
              <a:t>. </a:t>
            </a:r>
            <a:r>
              <a:rPr lang="nb-NO" sz="900"/>
              <a:t>Den Beste KA, et al. Int Forum Allergy Rhinol 2013;3:19–25</a:t>
            </a:r>
            <a:endParaRPr lang="en-GB" sz="9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5E6E69E-7BD0-F09E-79CB-3AA8FFF925A1}"/>
              </a:ext>
            </a:extLst>
          </p:cNvPr>
          <p:cNvGrpSpPr/>
          <p:nvPr/>
        </p:nvGrpSpPr>
        <p:grpSpPr>
          <a:xfrm>
            <a:off x="6096000" y="1277767"/>
            <a:ext cx="5167356" cy="4041571"/>
            <a:chOff x="6096000" y="1449217"/>
            <a:chExt cx="5167356" cy="4041571"/>
          </a:xfrm>
        </p:grpSpPr>
        <p:grpSp>
          <p:nvGrpSpPr>
            <p:cNvPr id="1800" name="Graphic 22">
              <a:extLst>
                <a:ext uri="{FF2B5EF4-FFF2-40B4-BE49-F238E27FC236}">
                  <a16:creationId xmlns:a16="http://schemas.microsoft.com/office/drawing/2014/main" id="{70F008F6-FBAF-900C-2AEE-96EF22A7628D}"/>
                </a:ext>
              </a:extLst>
            </p:cNvPr>
            <p:cNvGrpSpPr/>
            <p:nvPr/>
          </p:nvGrpSpPr>
          <p:grpSpPr>
            <a:xfrm>
              <a:off x="9250589" y="1994030"/>
              <a:ext cx="263686" cy="453794"/>
              <a:chOff x="5898767" y="2273979"/>
              <a:chExt cx="239709" cy="412530"/>
            </a:xfrm>
          </p:grpSpPr>
          <p:sp>
            <p:nvSpPr>
              <p:cNvPr id="2647" name="Freeform 536">
                <a:extLst>
                  <a:ext uri="{FF2B5EF4-FFF2-40B4-BE49-F238E27FC236}">
                    <a16:creationId xmlns:a16="http://schemas.microsoft.com/office/drawing/2014/main" id="{905B8854-FC18-E708-8680-241FC5953828}"/>
                  </a:ext>
                </a:extLst>
              </p:cNvPr>
              <p:cNvSpPr/>
              <p:nvPr/>
            </p:nvSpPr>
            <p:spPr>
              <a:xfrm>
                <a:off x="5898767" y="2273979"/>
                <a:ext cx="239709" cy="410171"/>
              </a:xfrm>
              <a:custGeom>
                <a:avLst/>
                <a:gdLst>
                  <a:gd name="connsiteX0" fmla="*/ 209294 w 239709"/>
                  <a:gd name="connsiteY0" fmla="*/ 68610 h 410171"/>
                  <a:gd name="connsiteX1" fmla="*/ 200423 w 239709"/>
                  <a:gd name="connsiteY1" fmla="*/ 39707 h 410171"/>
                  <a:gd name="connsiteX2" fmla="*/ 187412 w 239709"/>
                  <a:gd name="connsiteY2" fmla="*/ 4314 h 410171"/>
                  <a:gd name="connsiteX3" fmla="*/ 182089 w 239709"/>
                  <a:gd name="connsiteY3" fmla="*/ 42656 h 410171"/>
                  <a:gd name="connsiteX4" fmla="*/ 167304 w 239709"/>
                  <a:gd name="connsiteY4" fmla="*/ 56813 h 410171"/>
                  <a:gd name="connsiteX5" fmla="*/ 166121 w 239709"/>
                  <a:gd name="connsiteY5" fmla="*/ 34398 h 410171"/>
                  <a:gd name="connsiteX6" fmla="*/ 154293 w 239709"/>
                  <a:gd name="connsiteY6" fmla="*/ 185 h 410171"/>
                  <a:gd name="connsiteX7" fmla="*/ 148379 w 239709"/>
                  <a:gd name="connsiteY7" fmla="*/ 43836 h 410171"/>
                  <a:gd name="connsiteX8" fmla="*/ 147196 w 239709"/>
                  <a:gd name="connsiteY8" fmla="*/ 61532 h 410171"/>
                  <a:gd name="connsiteX9" fmla="*/ 134185 w 239709"/>
                  <a:gd name="connsiteY9" fmla="*/ 55043 h 410171"/>
                  <a:gd name="connsiteX10" fmla="*/ 133594 w 239709"/>
                  <a:gd name="connsiteY10" fmla="*/ 37347 h 410171"/>
                  <a:gd name="connsiteX11" fmla="*/ 122357 w 239709"/>
                  <a:gd name="connsiteY11" fmla="*/ 4904 h 410171"/>
                  <a:gd name="connsiteX12" fmla="*/ 117034 w 239709"/>
                  <a:gd name="connsiteY12" fmla="*/ 46195 h 410171"/>
                  <a:gd name="connsiteX13" fmla="*/ 116442 w 239709"/>
                  <a:gd name="connsiteY13" fmla="*/ 63891 h 410171"/>
                  <a:gd name="connsiteX14" fmla="*/ 108163 w 239709"/>
                  <a:gd name="connsiteY14" fmla="*/ 70970 h 410171"/>
                  <a:gd name="connsiteX15" fmla="*/ 104614 w 239709"/>
                  <a:gd name="connsiteY15" fmla="*/ 43246 h 410171"/>
                  <a:gd name="connsiteX16" fmla="*/ 93969 w 239709"/>
                  <a:gd name="connsiteY16" fmla="*/ 1955 h 410171"/>
                  <a:gd name="connsiteX17" fmla="*/ 89829 w 239709"/>
                  <a:gd name="connsiteY17" fmla="*/ 52094 h 410171"/>
                  <a:gd name="connsiteX18" fmla="*/ 88055 w 239709"/>
                  <a:gd name="connsiteY18" fmla="*/ 73329 h 410171"/>
                  <a:gd name="connsiteX19" fmla="*/ 74452 w 239709"/>
                  <a:gd name="connsiteY19" fmla="*/ 52684 h 410171"/>
                  <a:gd name="connsiteX20" fmla="*/ 63807 w 239709"/>
                  <a:gd name="connsiteY20" fmla="*/ 12573 h 410171"/>
                  <a:gd name="connsiteX21" fmla="*/ 60258 w 239709"/>
                  <a:gd name="connsiteY21" fmla="*/ 61532 h 410171"/>
                  <a:gd name="connsiteX22" fmla="*/ 60258 w 239709"/>
                  <a:gd name="connsiteY22" fmla="*/ 77458 h 410171"/>
                  <a:gd name="connsiteX23" fmla="*/ 49021 w 239709"/>
                  <a:gd name="connsiteY23" fmla="*/ 69790 h 410171"/>
                  <a:gd name="connsiteX24" fmla="*/ 47839 w 239709"/>
                  <a:gd name="connsiteY24" fmla="*/ 50324 h 410171"/>
                  <a:gd name="connsiteX25" fmla="*/ 33644 w 239709"/>
                  <a:gd name="connsiteY25" fmla="*/ 11983 h 410171"/>
                  <a:gd name="connsiteX26" fmla="*/ 27139 w 239709"/>
                  <a:gd name="connsiteY26" fmla="*/ 59762 h 410171"/>
                  <a:gd name="connsiteX27" fmla="*/ 18268 w 239709"/>
                  <a:gd name="connsiteY27" fmla="*/ 93974 h 410171"/>
                  <a:gd name="connsiteX28" fmla="*/ 11171 w 239709"/>
                  <a:gd name="connsiteY28" fmla="*/ 229054 h 410171"/>
                  <a:gd name="connsiteX29" fmla="*/ 26547 w 239709"/>
                  <a:gd name="connsiteY29" fmla="*/ 389498 h 410171"/>
                  <a:gd name="connsiteX30" fmla="*/ 103431 w 239709"/>
                  <a:gd name="connsiteY30" fmla="*/ 404245 h 410171"/>
                  <a:gd name="connsiteX31" fmla="*/ 206337 w 239709"/>
                  <a:gd name="connsiteY31" fmla="*/ 395986 h 410171"/>
                  <a:gd name="connsiteX32" fmla="*/ 210477 w 239709"/>
                  <a:gd name="connsiteY32" fmla="*/ 391857 h 410171"/>
                  <a:gd name="connsiteX33" fmla="*/ 224080 w 239709"/>
                  <a:gd name="connsiteY33" fmla="*/ 321073 h 410171"/>
                  <a:gd name="connsiteX34" fmla="*/ 209294 w 239709"/>
                  <a:gd name="connsiteY34" fmla="*/ 68610 h 410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39709" h="410171">
                    <a:moveTo>
                      <a:pt x="209294" y="68610"/>
                    </a:moveTo>
                    <a:cubicBezTo>
                      <a:pt x="198649" y="59172"/>
                      <a:pt x="199832" y="55633"/>
                      <a:pt x="200423" y="39707"/>
                    </a:cubicBezTo>
                    <a:cubicBezTo>
                      <a:pt x="201014" y="23190"/>
                      <a:pt x="203971" y="1365"/>
                      <a:pt x="187412" y="4314"/>
                    </a:cubicBezTo>
                    <a:cubicBezTo>
                      <a:pt x="170261" y="7264"/>
                      <a:pt x="180315" y="25550"/>
                      <a:pt x="182089" y="42656"/>
                    </a:cubicBezTo>
                    <a:cubicBezTo>
                      <a:pt x="183272" y="52094"/>
                      <a:pt x="176767" y="78048"/>
                      <a:pt x="167304" y="56813"/>
                    </a:cubicBezTo>
                    <a:cubicBezTo>
                      <a:pt x="164347" y="50914"/>
                      <a:pt x="166121" y="40886"/>
                      <a:pt x="166121" y="34398"/>
                    </a:cubicBezTo>
                    <a:cubicBezTo>
                      <a:pt x="166121" y="18471"/>
                      <a:pt x="168487" y="-2174"/>
                      <a:pt x="154293" y="185"/>
                    </a:cubicBezTo>
                    <a:cubicBezTo>
                      <a:pt x="140099" y="2545"/>
                      <a:pt x="146605" y="27319"/>
                      <a:pt x="148379" y="43836"/>
                    </a:cubicBezTo>
                    <a:cubicBezTo>
                      <a:pt x="148970" y="48555"/>
                      <a:pt x="150153" y="57403"/>
                      <a:pt x="147196" y="61532"/>
                    </a:cubicBezTo>
                    <a:cubicBezTo>
                      <a:pt x="141282" y="69200"/>
                      <a:pt x="135959" y="61532"/>
                      <a:pt x="134185" y="55043"/>
                    </a:cubicBezTo>
                    <a:cubicBezTo>
                      <a:pt x="133002" y="49734"/>
                      <a:pt x="133594" y="43246"/>
                      <a:pt x="133594" y="37347"/>
                    </a:cubicBezTo>
                    <a:cubicBezTo>
                      <a:pt x="134185" y="23780"/>
                      <a:pt x="136551" y="9623"/>
                      <a:pt x="122357" y="4904"/>
                    </a:cubicBezTo>
                    <a:cubicBezTo>
                      <a:pt x="108163" y="185"/>
                      <a:pt x="114668" y="28499"/>
                      <a:pt x="117034" y="46195"/>
                    </a:cubicBezTo>
                    <a:cubicBezTo>
                      <a:pt x="117625" y="51504"/>
                      <a:pt x="117625" y="57992"/>
                      <a:pt x="116442" y="63891"/>
                    </a:cubicBezTo>
                    <a:cubicBezTo>
                      <a:pt x="115259" y="69790"/>
                      <a:pt x="112894" y="75099"/>
                      <a:pt x="108163" y="70970"/>
                    </a:cubicBezTo>
                    <a:cubicBezTo>
                      <a:pt x="102840" y="66840"/>
                      <a:pt x="104614" y="49144"/>
                      <a:pt x="104614" y="43246"/>
                    </a:cubicBezTo>
                    <a:cubicBezTo>
                      <a:pt x="104614" y="27909"/>
                      <a:pt x="105797" y="-404"/>
                      <a:pt x="93969" y="1955"/>
                    </a:cubicBezTo>
                    <a:cubicBezTo>
                      <a:pt x="82140" y="4314"/>
                      <a:pt x="88055" y="36167"/>
                      <a:pt x="89829" y="52094"/>
                    </a:cubicBezTo>
                    <a:cubicBezTo>
                      <a:pt x="90420" y="57403"/>
                      <a:pt x="91012" y="68020"/>
                      <a:pt x="88055" y="73329"/>
                    </a:cubicBezTo>
                    <a:cubicBezTo>
                      <a:pt x="78592" y="90435"/>
                      <a:pt x="74452" y="57992"/>
                      <a:pt x="74452" y="52684"/>
                    </a:cubicBezTo>
                    <a:cubicBezTo>
                      <a:pt x="75043" y="39117"/>
                      <a:pt x="78001" y="13162"/>
                      <a:pt x="63807" y="12573"/>
                    </a:cubicBezTo>
                    <a:cubicBezTo>
                      <a:pt x="49613" y="11983"/>
                      <a:pt x="57893" y="46195"/>
                      <a:pt x="60258" y="61532"/>
                    </a:cubicBezTo>
                    <a:cubicBezTo>
                      <a:pt x="60850" y="65071"/>
                      <a:pt x="63215" y="74509"/>
                      <a:pt x="60258" y="77458"/>
                    </a:cubicBezTo>
                    <a:cubicBezTo>
                      <a:pt x="56118" y="82177"/>
                      <a:pt x="50204" y="74509"/>
                      <a:pt x="49021" y="69790"/>
                    </a:cubicBezTo>
                    <a:cubicBezTo>
                      <a:pt x="46656" y="63891"/>
                      <a:pt x="47839" y="56813"/>
                      <a:pt x="47839" y="50324"/>
                    </a:cubicBezTo>
                    <a:cubicBezTo>
                      <a:pt x="47839" y="36167"/>
                      <a:pt x="50204" y="9033"/>
                      <a:pt x="33644" y="11983"/>
                    </a:cubicBezTo>
                    <a:cubicBezTo>
                      <a:pt x="16494" y="14932"/>
                      <a:pt x="24773" y="45015"/>
                      <a:pt x="27139" y="59762"/>
                    </a:cubicBezTo>
                    <a:cubicBezTo>
                      <a:pt x="29505" y="74509"/>
                      <a:pt x="18268" y="94564"/>
                      <a:pt x="18268" y="93974"/>
                    </a:cubicBezTo>
                    <a:cubicBezTo>
                      <a:pt x="-17809" y="125237"/>
                      <a:pt x="10580" y="191302"/>
                      <a:pt x="11171" y="229054"/>
                    </a:cubicBezTo>
                    <a:cubicBezTo>
                      <a:pt x="11762" y="271524"/>
                      <a:pt x="-10712" y="364134"/>
                      <a:pt x="26547" y="389498"/>
                    </a:cubicBezTo>
                    <a:cubicBezTo>
                      <a:pt x="43699" y="400705"/>
                      <a:pt x="81549" y="398936"/>
                      <a:pt x="103431" y="404245"/>
                    </a:cubicBezTo>
                    <a:cubicBezTo>
                      <a:pt x="134185" y="411913"/>
                      <a:pt x="179132" y="414862"/>
                      <a:pt x="206337" y="395986"/>
                    </a:cubicBezTo>
                    <a:cubicBezTo>
                      <a:pt x="208111" y="394807"/>
                      <a:pt x="209294" y="393627"/>
                      <a:pt x="210477" y="391857"/>
                    </a:cubicBezTo>
                    <a:cubicBezTo>
                      <a:pt x="228220" y="368263"/>
                      <a:pt x="222897" y="349387"/>
                      <a:pt x="224080" y="321073"/>
                    </a:cubicBezTo>
                    <a:cubicBezTo>
                      <a:pt x="224671" y="259137"/>
                      <a:pt x="267253" y="120518"/>
                      <a:pt x="209294" y="68610"/>
                    </a:cubicBezTo>
                    <a:close/>
                  </a:path>
                </a:pathLst>
              </a:custGeom>
              <a:solidFill>
                <a:srgbClr val="F6BD99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48" name="Freeform 537">
                <a:extLst>
                  <a:ext uri="{FF2B5EF4-FFF2-40B4-BE49-F238E27FC236}">
                    <a16:creationId xmlns:a16="http://schemas.microsoft.com/office/drawing/2014/main" id="{4BA5622B-E4CE-C78C-D371-B45D1D38D2A3}"/>
                  </a:ext>
                </a:extLst>
              </p:cNvPr>
              <p:cNvSpPr/>
              <p:nvPr/>
            </p:nvSpPr>
            <p:spPr>
              <a:xfrm>
                <a:off x="5900798" y="2342589"/>
                <a:ext cx="237487" cy="343920"/>
              </a:xfrm>
              <a:custGeom>
                <a:avLst/>
                <a:gdLst>
                  <a:gd name="connsiteX0" fmla="*/ 207263 w 237487"/>
                  <a:gd name="connsiteY0" fmla="*/ 0 h 343920"/>
                  <a:gd name="connsiteX1" fmla="*/ 200758 w 237487"/>
                  <a:gd name="connsiteY1" fmla="*/ 104407 h 343920"/>
                  <a:gd name="connsiteX2" fmla="*/ 183016 w 237487"/>
                  <a:gd name="connsiteY2" fmla="*/ 186988 h 343920"/>
                  <a:gd name="connsiteX3" fmla="*/ 179467 w 237487"/>
                  <a:gd name="connsiteY3" fmla="*/ 270159 h 343920"/>
                  <a:gd name="connsiteX4" fmla="*/ 170596 w 237487"/>
                  <a:gd name="connsiteY4" fmla="*/ 282546 h 343920"/>
                  <a:gd name="connsiteX5" fmla="*/ 108497 w 237487"/>
                  <a:gd name="connsiteY5" fmla="*/ 294934 h 343920"/>
                  <a:gd name="connsiteX6" fmla="*/ 74787 w 237487"/>
                  <a:gd name="connsiteY6" fmla="*/ 290215 h 343920"/>
                  <a:gd name="connsiteX7" fmla="*/ 39302 w 237487"/>
                  <a:gd name="connsiteY7" fmla="*/ 264850 h 343920"/>
                  <a:gd name="connsiteX8" fmla="*/ 19194 w 237487"/>
                  <a:gd name="connsiteY8" fmla="*/ 204094 h 343920"/>
                  <a:gd name="connsiteX9" fmla="*/ 18011 w 237487"/>
                  <a:gd name="connsiteY9" fmla="*/ 136849 h 343920"/>
                  <a:gd name="connsiteX10" fmla="*/ 269 w 237487"/>
                  <a:gd name="connsiteY10" fmla="*/ 114434 h 343920"/>
                  <a:gd name="connsiteX11" fmla="*/ 6183 w 237487"/>
                  <a:gd name="connsiteY11" fmla="*/ 162803 h 343920"/>
                  <a:gd name="connsiteX12" fmla="*/ 21559 w 237487"/>
                  <a:gd name="connsiteY12" fmla="*/ 323247 h 343920"/>
                  <a:gd name="connsiteX13" fmla="*/ 98443 w 237487"/>
                  <a:gd name="connsiteY13" fmla="*/ 337994 h 343920"/>
                  <a:gd name="connsiteX14" fmla="*/ 201349 w 237487"/>
                  <a:gd name="connsiteY14" fmla="*/ 329736 h 343920"/>
                  <a:gd name="connsiteX15" fmla="*/ 205489 w 237487"/>
                  <a:gd name="connsiteY15" fmla="*/ 325607 h 343920"/>
                  <a:gd name="connsiteX16" fmla="*/ 219092 w 237487"/>
                  <a:gd name="connsiteY16" fmla="*/ 254823 h 343920"/>
                  <a:gd name="connsiteX17" fmla="*/ 207263 w 237487"/>
                  <a:gd name="connsiteY17" fmla="*/ 0 h 343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7487" h="343920">
                    <a:moveTo>
                      <a:pt x="207263" y="0"/>
                    </a:moveTo>
                    <a:cubicBezTo>
                      <a:pt x="200166" y="36572"/>
                      <a:pt x="183016" y="48369"/>
                      <a:pt x="200758" y="104407"/>
                    </a:cubicBezTo>
                    <a:cubicBezTo>
                      <a:pt x="209629" y="132720"/>
                      <a:pt x="188930" y="158084"/>
                      <a:pt x="183016" y="186988"/>
                    </a:cubicBezTo>
                    <a:cubicBezTo>
                      <a:pt x="177693" y="215302"/>
                      <a:pt x="193661" y="245385"/>
                      <a:pt x="179467" y="270159"/>
                    </a:cubicBezTo>
                    <a:cubicBezTo>
                      <a:pt x="177101" y="274878"/>
                      <a:pt x="173553" y="279007"/>
                      <a:pt x="170596" y="282546"/>
                    </a:cubicBezTo>
                    <a:cubicBezTo>
                      <a:pt x="153445" y="301422"/>
                      <a:pt x="130380" y="297883"/>
                      <a:pt x="108497" y="294934"/>
                    </a:cubicBezTo>
                    <a:cubicBezTo>
                      <a:pt x="97261" y="293164"/>
                      <a:pt x="86024" y="290805"/>
                      <a:pt x="74787" y="290215"/>
                    </a:cubicBezTo>
                    <a:cubicBezTo>
                      <a:pt x="60001" y="289625"/>
                      <a:pt x="48173" y="277238"/>
                      <a:pt x="39302" y="264850"/>
                    </a:cubicBezTo>
                    <a:cubicBezTo>
                      <a:pt x="23925" y="243615"/>
                      <a:pt x="16237" y="228279"/>
                      <a:pt x="19194" y="204094"/>
                    </a:cubicBezTo>
                    <a:cubicBezTo>
                      <a:pt x="22151" y="182859"/>
                      <a:pt x="28065" y="157495"/>
                      <a:pt x="18011" y="136849"/>
                    </a:cubicBezTo>
                    <a:cubicBezTo>
                      <a:pt x="13871" y="128591"/>
                      <a:pt x="7366" y="120923"/>
                      <a:pt x="269" y="114434"/>
                    </a:cubicBezTo>
                    <a:cubicBezTo>
                      <a:pt x="3226" y="131540"/>
                      <a:pt x="6183" y="149236"/>
                      <a:pt x="6183" y="162803"/>
                    </a:cubicBezTo>
                    <a:cubicBezTo>
                      <a:pt x="6774" y="205274"/>
                      <a:pt x="-15700" y="297883"/>
                      <a:pt x="21559" y="323247"/>
                    </a:cubicBezTo>
                    <a:cubicBezTo>
                      <a:pt x="38710" y="334455"/>
                      <a:pt x="76561" y="332685"/>
                      <a:pt x="98443" y="337994"/>
                    </a:cubicBezTo>
                    <a:cubicBezTo>
                      <a:pt x="129197" y="345662"/>
                      <a:pt x="174144" y="348612"/>
                      <a:pt x="201349" y="329736"/>
                    </a:cubicBezTo>
                    <a:cubicBezTo>
                      <a:pt x="203123" y="328556"/>
                      <a:pt x="204306" y="327376"/>
                      <a:pt x="205489" y="325607"/>
                    </a:cubicBezTo>
                    <a:cubicBezTo>
                      <a:pt x="223232" y="302012"/>
                      <a:pt x="210812" y="281957"/>
                      <a:pt x="219092" y="254823"/>
                    </a:cubicBezTo>
                    <a:cubicBezTo>
                      <a:pt x="222640" y="190527"/>
                      <a:pt x="265222" y="51908"/>
                      <a:pt x="207263" y="0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649" name="Graphic 22">
                <a:extLst>
                  <a:ext uri="{FF2B5EF4-FFF2-40B4-BE49-F238E27FC236}">
                    <a16:creationId xmlns:a16="http://schemas.microsoft.com/office/drawing/2014/main" id="{DF933159-F0AD-D557-C518-A74577EFC677}"/>
                  </a:ext>
                </a:extLst>
              </p:cNvPr>
              <p:cNvGrpSpPr/>
              <p:nvPr/>
            </p:nvGrpSpPr>
            <p:grpSpPr>
              <a:xfrm>
                <a:off x="5931204" y="2285962"/>
                <a:ext cx="152791" cy="79770"/>
                <a:chOff x="5931204" y="2285962"/>
                <a:chExt cx="152791" cy="79770"/>
              </a:xfrm>
              <a:solidFill>
                <a:srgbClr val="F19C67"/>
              </a:solidFill>
            </p:grpSpPr>
            <p:sp>
              <p:nvSpPr>
                <p:cNvPr id="2661" name="Freeform 550">
                  <a:extLst>
                    <a:ext uri="{FF2B5EF4-FFF2-40B4-BE49-F238E27FC236}">
                      <a16:creationId xmlns:a16="http://schemas.microsoft.com/office/drawing/2014/main" id="{25C6889F-66F5-3F0E-51FC-938A6E672768}"/>
                    </a:ext>
                  </a:extLst>
                </p:cNvPr>
                <p:cNvSpPr/>
                <p:nvPr/>
              </p:nvSpPr>
              <p:spPr>
                <a:xfrm>
                  <a:off x="5931204" y="2286920"/>
                  <a:ext cx="28938" cy="78685"/>
                </a:xfrm>
                <a:custGeom>
                  <a:avLst/>
                  <a:gdLst>
                    <a:gd name="connsiteX0" fmla="*/ 8305 w 28938"/>
                    <a:gd name="connsiteY0" fmla="*/ 29716 h 78685"/>
                    <a:gd name="connsiteX1" fmla="*/ 24273 w 28938"/>
                    <a:gd name="connsiteY1" fmla="*/ 78675 h 78685"/>
                    <a:gd name="connsiteX2" fmla="*/ 26639 w 28938"/>
                    <a:gd name="connsiteY2" fmla="*/ 49771 h 78685"/>
                    <a:gd name="connsiteX3" fmla="*/ 26639 w 28938"/>
                    <a:gd name="connsiteY3" fmla="*/ 65697 h 78685"/>
                    <a:gd name="connsiteX4" fmla="*/ 15402 w 28938"/>
                    <a:gd name="connsiteY4" fmla="*/ 58029 h 78685"/>
                    <a:gd name="connsiteX5" fmla="*/ 14219 w 28938"/>
                    <a:gd name="connsiteY5" fmla="*/ 38564 h 78685"/>
                    <a:gd name="connsiteX6" fmla="*/ 25 w 28938"/>
                    <a:gd name="connsiteY6" fmla="*/ 222 h 78685"/>
                    <a:gd name="connsiteX7" fmla="*/ 8305 w 28938"/>
                    <a:gd name="connsiteY7" fmla="*/ 29716 h 78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938" h="78685">
                      <a:moveTo>
                        <a:pt x="8305" y="29716"/>
                      </a:moveTo>
                      <a:cubicBezTo>
                        <a:pt x="7122" y="56849"/>
                        <a:pt x="15402" y="79264"/>
                        <a:pt x="24273" y="78675"/>
                      </a:cubicBezTo>
                      <a:cubicBezTo>
                        <a:pt x="33144" y="78085"/>
                        <a:pt x="26639" y="49771"/>
                        <a:pt x="26639" y="49771"/>
                      </a:cubicBezTo>
                      <a:cubicBezTo>
                        <a:pt x="26639" y="49771"/>
                        <a:pt x="29596" y="62748"/>
                        <a:pt x="26639" y="65697"/>
                      </a:cubicBezTo>
                      <a:cubicBezTo>
                        <a:pt x="22499" y="70416"/>
                        <a:pt x="16585" y="62748"/>
                        <a:pt x="15402" y="58029"/>
                      </a:cubicBezTo>
                      <a:cubicBezTo>
                        <a:pt x="13036" y="52131"/>
                        <a:pt x="14219" y="45052"/>
                        <a:pt x="14219" y="38564"/>
                      </a:cubicBezTo>
                      <a:cubicBezTo>
                        <a:pt x="14219" y="24407"/>
                        <a:pt x="16585" y="-2727"/>
                        <a:pt x="25" y="222"/>
                      </a:cubicBezTo>
                      <a:cubicBezTo>
                        <a:pt x="-566" y="812"/>
                        <a:pt x="9488" y="2582"/>
                        <a:pt x="8305" y="29716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662" name="Freeform 551">
                  <a:extLst>
                    <a:ext uri="{FF2B5EF4-FFF2-40B4-BE49-F238E27FC236}">
                      <a16:creationId xmlns:a16="http://schemas.microsoft.com/office/drawing/2014/main" id="{EEA1A435-4A18-9C77-EF16-8CEE22F41574}"/>
                    </a:ext>
                  </a:extLst>
                </p:cNvPr>
                <p:cNvSpPr/>
                <p:nvPr/>
              </p:nvSpPr>
              <p:spPr>
                <a:xfrm>
                  <a:off x="5961958" y="2287142"/>
                  <a:ext cx="27537" cy="78590"/>
                </a:xfrm>
                <a:custGeom>
                  <a:avLst/>
                  <a:gdLst>
                    <a:gd name="connsiteX0" fmla="*/ 5938 w 27537"/>
                    <a:gd name="connsiteY0" fmla="*/ 32443 h 78590"/>
                    <a:gd name="connsiteX1" fmla="*/ 21906 w 27537"/>
                    <a:gd name="connsiteY1" fmla="*/ 77273 h 78590"/>
                    <a:gd name="connsiteX2" fmla="*/ 26046 w 27537"/>
                    <a:gd name="connsiteY2" fmla="*/ 39521 h 78590"/>
                    <a:gd name="connsiteX3" fmla="*/ 24272 w 27537"/>
                    <a:gd name="connsiteY3" fmla="*/ 60756 h 78590"/>
                    <a:gd name="connsiteX4" fmla="*/ 10669 w 27537"/>
                    <a:gd name="connsiteY4" fmla="*/ 40111 h 78590"/>
                    <a:gd name="connsiteX5" fmla="*/ 24 w 27537"/>
                    <a:gd name="connsiteY5" fmla="*/ 0 h 78590"/>
                    <a:gd name="connsiteX6" fmla="*/ 5938 w 27537"/>
                    <a:gd name="connsiteY6" fmla="*/ 32443 h 78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537" h="78590">
                      <a:moveTo>
                        <a:pt x="5938" y="32443"/>
                      </a:moveTo>
                      <a:cubicBezTo>
                        <a:pt x="1798" y="53088"/>
                        <a:pt x="12444" y="85531"/>
                        <a:pt x="21906" y="77273"/>
                      </a:cubicBezTo>
                      <a:cubicBezTo>
                        <a:pt x="31369" y="69014"/>
                        <a:pt x="26046" y="39521"/>
                        <a:pt x="26046" y="39521"/>
                      </a:cubicBezTo>
                      <a:cubicBezTo>
                        <a:pt x="26637" y="44830"/>
                        <a:pt x="27229" y="55448"/>
                        <a:pt x="24272" y="60756"/>
                      </a:cubicBezTo>
                      <a:cubicBezTo>
                        <a:pt x="14809" y="77862"/>
                        <a:pt x="10669" y="45420"/>
                        <a:pt x="10669" y="40111"/>
                      </a:cubicBezTo>
                      <a:cubicBezTo>
                        <a:pt x="11261" y="26544"/>
                        <a:pt x="14218" y="590"/>
                        <a:pt x="24" y="0"/>
                      </a:cubicBezTo>
                      <a:cubicBezTo>
                        <a:pt x="-567" y="590"/>
                        <a:pt x="10078" y="11797"/>
                        <a:pt x="5938" y="3244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663" name="Freeform 552">
                  <a:extLst>
                    <a:ext uri="{FF2B5EF4-FFF2-40B4-BE49-F238E27FC236}">
                      <a16:creationId xmlns:a16="http://schemas.microsoft.com/office/drawing/2014/main" id="{9D876A45-2F81-B823-3DDD-30539566F227}"/>
                    </a:ext>
                  </a:extLst>
                </p:cNvPr>
                <p:cNvSpPr/>
                <p:nvPr/>
              </p:nvSpPr>
              <p:spPr>
                <a:xfrm>
                  <a:off x="6000653" y="2314276"/>
                  <a:ext cx="16143" cy="46359"/>
                </a:xfrm>
                <a:custGeom>
                  <a:avLst/>
                  <a:gdLst>
                    <a:gd name="connsiteX0" fmla="*/ 3911 w 16143"/>
                    <a:gd name="connsiteY0" fmla="*/ 46010 h 46359"/>
                    <a:gd name="connsiteX1" fmla="*/ 13965 w 16143"/>
                    <a:gd name="connsiteY1" fmla="*/ 5899 h 46359"/>
                    <a:gd name="connsiteX2" fmla="*/ 13373 w 16143"/>
                    <a:gd name="connsiteY2" fmla="*/ 23595 h 46359"/>
                    <a:gd name="connsiteX3" fmla="*/ 5094 w 16143"/>
                    <a:gd name="connsiteY3" fmla="*/ 30673 h 46359"/>
                    <a:gd name="connsiteX4" fmla="*/ 1545 w 16143"/>
                    <a:gd name="connsiteY4" fmla="*/ 2949 h 46359"/>
                    <a:gd name="connsiteX5" fmla="*/ 1545 w 16143"/>
                    <a:gd name="connsiteY5" fmla="*/ 0 h 46359"/>
                    <a:gd name="connsiteX6" fmla="*/ 3911 w 16143"/>
                    <a:gd name="connsiteY6" fmla="*/ 46010 h 46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143" h="46359">
                      <a:moveTo>
                        <a:pt x="3911" y="46010"/>
                      </a:moveTo>
                      <a:cubicBezTo>
                        <a:pt x="11008" y="48959"/>
                        <a:pt x="20470" y="33033"/>
                        <a:pt x="13965" y="5899"/>
                      </a:cubicBezTo>
                      <a:cubicBezTo>
                        <a:pt x="14556" y="11207"/>
                        <a:pt x="14556" y="17696"/>
                        <a:pt x="13373" y="23595"/>
                      </a:cubicBezTo>
                      <a:cubicBezTo>
                        <a:pt x="12191" y="29493"/>
                        <a:pt x="9825" y="34802"/>
                        <a:pt x="5094" y="30673"/>
                      </a:cubicBezTo>
                      <a:cubicBezTo>
                        <a:pt x="-229" y="26544"/>
                        <a:pt x="1545" y="8848"/>
                        <a:pt x="1545" y="2949"/>
                      </a:cubicBezTo>
                      <a:cubicBezTo>
                        <a:pt x="1545" y="1770"/>
                        <a:pt x="1545" y="1180"/>
                        <a:pt x="1545" y="0"/>
                      </a:cubicBezTo>
                      <a:cubicBezTo>
                        <a:pt x="1545" y="590"/>
                        <a:pt x="-3186" y="43060"/>
                        <a:pt x="3911" y="46010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664" name="Freeform 553">
                  <a:extLst>
                    <a:ext uri="{FF2B5EF4-FFF2-40B4-BE49-F238E27FC236}">
                      <a16:creationId xmlns:a16="http://schemas.microsoft.com/office/drawing/2014/main" id="{15895222-FAF0-F7EE-486C-6F0492A5A025}"/>
                    </a:ext>
                  </a:extLst>
                </p:cNvPr>
                <p:cNvSpPr/>
                <p:nvPr/>
              </p:nvSpPr>
              <p:spPr>
                <a:xfrm>
                  <a:off x="6026199" y="2285962"/>
                  <a:ext cx="21975" cy="70843"/>
                </a:xfrm>
                <a:custGeom>
                  <a:avLst/>
                  <a:gdLst>
                    <a:gd name="connsiteX0" fmla="*/ 15033 w 21975"/>
                    <a:gd name="connsiteY0" fmla="*/ 70784 h 70843"/>
                    <a:gd name="connsiteX1" fmla="*/ 21538 w 21975"/>
                    <a:gd name="connsiteY1" fmla="*/ 43060 h 70843"/>
                    <a:gd name="connsiteX2" fmla="*/ 21538 w 21975"/>
                    <a:gd name="connsiteY2" fmla="*/ 43060 h 70843"/>
                    <a:gd name="connsiteX3" fmla="*/ 19764 w 21975"/>
                    <a:gd name="connsiteY3" fmla="*/ 50729 h 70843"/>
                    <a:gd name="connsiteX4" fmla="*/ 6753 w 21975"/>
                    <a:gd name="connsiteY4" fmla="*/ 44240 h 70843"/>
                    <a:gd name="connsiteX5" fmla="*/ 6161 w 21975"/>
                    <a:gd name="connsiteY5" fmla="*/ 26544 h 70843"/>
                    <a:gd name="connsiteX6" fmla="*/ 5570 w 21975"/>
                    <a:gd name="connsiteY6" fmla="*/ 8258 h 70843"/>
                    <a:gd name="connsiteX7" fmla="*/ 2021 w 21975"/>
                    <a:gd name="connsiteY7" fmla="*/ 0 h 70843"/>
                    <a:gd name="connsiteX8" fmla="*/ 2021 w 21975"/>
                    <a:gd name="connsiteY8" fmla="*/ 0 h 70843"/>
                    <a:gd name="connsiteX9" fmla="*/ 839 w 21975"/>
                    <a:gd name="connsiteY9" fmla="*/ 37752 h 70843"/>
                    <a:gd name="connsiteX10" fmla="*/ 15033 w 21975"/>
                    <a:gd name="connsiteY10" fmla="*/ 70784 h 70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975" h="70843">
                      <a:moveTo>
                        <a:pt x="15033" y="70784"/>
                      </a:moveTo>
                      <a:cubicBezTo>
                        <a:pt x="24495" y="69604"/>
                        <a:pt x="21538" y="43060"/>
                        <a:pt x="21538" y="43060"/>
                      </a:cubicBezTo>
                      <a:lnTo>
                        <a:pt x="21538" y="43060"/>
                      </a:lnTo>
                      <a:cubicBezTo>
                        <a:pt x="21538" y="46010"/>
                        <a:pt x="20947" y="48959"/>
                        <a:pt x="19764" y="50729"/>
                      </a:cubicBezTo>
                      <a:cubicBezTo>
                        <a:pt x="13850" y="58397"/>
                        <a:pt x="8527" y="50729"/>
                        <a:pt x="6753" y="44240"/>
                      </a:cubicBezTo>
                      <a:cubicBezTo>
                        <a:pt x="5570" y="38931"/>
                        <a:pt x="6161" y="32443"/>
                        <a:pt x="6161" y="26544"/>
                      </a:cubicBezTo>
                      <a:cubicBezTo>
                        <a:pt x="6161" y="18876"/>
                        <a:pt x="7344" y="17106"/>
                        <a:pt x="5570" y="8258"/>
                      </a:cubicBezTo>
                      <a:cubicBezTo>
                        <a:pt x="4387" y="4719"/>
                        <a:pt x="3796" y="2949"/>
                        <a:pt x="2021" y="0"/>
                      </a:cubicBezTo>
                      <a:lnTo>
                        <a:pt x="2021" y="0"/>
                      </a:lnTo>
                      <a:cubicBezTo>
                        <a:pt x="2021" y="1180"/>
                        <a:pt x="3796" y="19466"/>
                        <a:pt x="839" y="37752"/>
                      </a:cubicBezTo>
                      <a:cubicBezTo>
                        <a:pt x="-2710" y="55448"/>
                        <a:pt x="5570" y="71964"/>
                        <a:pt x="15033" y="70784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665" name="Freeform 554">
                  <a:extLst>
                    <a:ext uri="{FF2B5EF4-FFF2-40B4-BE49-F238E27FC236}">
                      <a16:creationId xmlns:a16="http://schemas.microsoft.com/office/drawing/2014/main" id="{5AA632B4-8091-69EE-EEBB-F950AB53042F}"/>
                    </a:ext>
                  </a:extLst>
                </p:cNvPr>
                <p:cNvSpPr/>
                <p:nvPr/>
              </p:nvSpPr>
              <p:spPr>
                <a:xfrm>
                  <a:off x="6060778" y="2307197"/>
                  <a:ext cx="23216" cy="49432"/>
                </a:xfrm>
                <a:custGeom>
                  <a:avLst/>
                  <a:gdLst>
                    <a:gd name="connsiteX0" fmla="*/ 561 w 23216"/>
                    <a:gd name="connsiteY0" fmla="*/ 30083 h 49432"/>
                    <a:gd name="connsiteX1" fmla="*/ 18304 w 23216"/>
                    <a:gd name="connsiteY1" fmla="*/ 48959 h 49432"/>
                    <a:gd name="connsiteX2" fmla="*/ 16529 w 23216"/>
                    <a:gd name="connsiteY2" fmla="*/ 0 h 49432"/>
                    <a:gd name="connsiteX3" fmla="*/ 16529 w 23216"/>
                    <a:gd name="connsiteY3" fmla="*/ 0 h 49432"/>
                    <a:gd name="connsiteX4" fmla="*/ 19487 w 23216"/>
                    <a:gd name="connsiteY4" fmla="*/ 9438 h 49432"/>
                    <a:gd name="connsiteX5" fmla="*/ 4701 w 23216"/>
                    <a:gd name="connsiteY5" fmla="*/ 23595 h 49432"/>
                    <a:gd name="connsiteX6" fmla="*/ 3518 w 23216"/>
                    <a:gd name="connsiteY6" fmla="*/ 1180 h 49432"/>
                    <a:gd name="connsiteX7" fmla="*/ 3518 w 23216"/>
                    <a:gd name="connsiteY7" fmla="*/ 0 h 49432"/>
                    <a:gd name="connsiteX8" fmla="*/ 3518 w 23216"/>
                    <a:gd name="connsiteY8" fmla="*/ 0 h 49432"/>
                    <a:gd name="connsiteX9" fmla="*/ 561 w 23216"/>
                    <a:gd name="connsiteY9" fmla="*/ 30083 h 49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216" h="49432">
                      <a:moveTo>
                        <a:pt x="561" y="30083"/>
                      </a:moveTo>
                      <a:cubicBezTo>
                        <a:pt x="2927" y="44830"/>
                        <a:pt x="13572" y="51318"/>
                        <a:pt x="18304" y="48959"/>
                      </a:cubicBezTo>
                      <a:cubicBezTo>
                        <a:pt x="23035" y="46600"/>
                        <a:pt x="27175" y="21825"/>
                        <a:pt x="16529" y="0"/>
                      </a:cubicBezTo>
                      <a:lnTo>
                        <a:pt x="16529" y="0"/>
                      </a:lnTo>
                      <a:cubicBezTo>
                        <a:pt x="17712" y="6489"/>
                        <a:pt x="18895" y="4129"/>
                        <a:pt x="19487" y="9438"/>
                      </a:cubicBezTo>
                      <a:cubicBezTo>
                        <a:pt x="20669" y="18876"/>
                        <a:pt x="14164" y="44830"/>
                        <a:pt x="4701" y="23595"/>
                      </a:cubicBezTo>
                      <a:cubicBezTo>
                        <a:pt x="1744" y="17696"/>
                        <a:pt x="3518" y="7668"/>
                        <a:pt x="3518" y="1180"/>
                      </a:cubicBezTo>
                      <a:cubicBezTo>
                        <a:pt x="3518" y="-1770"/>
                        <a:pt x="3518" y="3539"/>
                        <a:pt x="3518" y="0"/>
                      </a:cubicBezTo>
                      <a:lnTo>
                        <a:pt x="3518" y="0"/>
                      </a:lnTo>
                      <a:cubicBezTo>
                        <a:pt x="4110" y="0"/>
                        <a:pt x="-1804" y="14747"/>
                        <a:pt x="561" y="3008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grpSp>
            <p:nvGrpSpPr>
              <p:cNvPr id="2650" name="Graphic 22">
                <a:extLst>
                  <a:ext uri="{FF2B5EF4-FFF2-40B4-BE49-F238E27FC236}">
                    <a16:creationId xmlns:a16="http://schemas.microsoft.com/office/drawing/2014/main" id="{360DB12D-7E68-E5DD-67E4-5E21268EEB5B}"/>
                  </a:ext>
                </a:extLst>
              </p:cNvPr>
              <p:cNvGrpSpPr/>
              <p:nvPr/>
            </p:nvGrpSpPr>
            <p:grpSpPr>
              <a:xfrm>
                <a:off x="5947709" y="2435362"/>
                <a:ext cx="136696" cy="212240"/>
                <a:chOff x="5947709" y="2435362"/>
                <a:chExt cx="136696" cy="212240"/>
              </a:xfrm>
              <a:solidFill>
                <a:srgbClr val="54BCE8"/>
              </a:solidFill>
            </p:grpSpPr>
            <p:sp>
              <p:nvSpPr>
                <p:cNvPr id="2657" name="Freeform 546">
                  <a:extLst>
                    <a:ext uri="{FF2B5EF4-FFF2-40B4-BE49-F238E27FC236}">
                      <a16:creationId xmlns:a16="http://schemas.microsoft.com/office/drawing/2014/main" id="{0BB6759E-4910-13BA-D926-D3614DD14486}"/>
                    </a:ext>
                  </a:extLst>
                </p:cNvPr>
                <p:cNvSpPr/>
                <p:nvPr/>
              </p:nvSpPr>
              <p:spPr>
                <a:xfrm>
                  <a:off x="6051840" y="2463406"/>
                  <a:ext cx="28457" cy="30816"/>
                </a:xfrm>
                <a:custGeom>
                  <a:avLst/>
                  <a:gdLst>
                    <a:gd name="connsiteX0" fmla="*/ 28425 w 28457"/>
                    <a:gd name="connsiteY0" fmla="*/ 15443 h 30816"/>
                    <a:gd name="connsiteX1" fmla="*/ 14231 w 28457"/>
                    <a:gd name="connsiteY1" fmla="*/ 30780 h 30816"/>
                    <a:gd name="connsiteX2" fmla="*/ 37 w 28457"/>
                    <a:gd name="connsiteY2" fmla="*/ 15443 h 30816"/>
                    <a:gd name="connsiteX3" fmla="*/ 14231 w 28457"/>
                    <a:gd name="connsiteY3" fmla="*/ 106 h 30816"/>
                    <a:gd name="connsiteX4" fmla="*/ 28425 w 28457"/>
                    <a:gd name="connsiteY4" fmla="*/ 15443 h 30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457" h="30816">
                      <a:moveTo>
                        <a:pt x="28425" y="15443"/>
                      </a:moveTo>
                      <a:cubicBezTo>
                        <a:pt x="29017" y="24291"/>
                        <a:pt x="21328" y="30190"/>
                        <a:pt x="14231" y="30780"/>
                      </a:cubicBezTo>
                      <a:cubicBezTo>
                        <a:pt x="5951" y="31369"/>
                        <a:pt x="-554" y="24881"/>
                        <a:pt x="37" y="15443"/>
                      </a:cubicBezTo>
                      <a:cubicBezTo>
                        <a:pt x="629" y="7775"/>
                        <a:pt x="6543" y="-1073"/>
                        <a:pt x="14231" y="106"/>
                      </a:cubicBezTo>
                      <a:cubicBezTo>
                        <a:pt x="21328" y="696"/>
                        <a:pt x="27834" y="7775"/>
                        <a:pt x="28425" y="15443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658" name="Freeform 547">
                  <a:extLst>
                    <a:ext uri="{FF2B5EF4-FFF2-40B4-BE49-F238E27FC236}">
                      <a16:creationId xmlns:a16="http://schemas.microsoft.com/office/drawing/2014/main" id="{D6EEB3F1-769F-507F-D101-F7CB5EB5AAA6}"/>
                    </a:ext>
                  </a:extLst>
                </p:cNvPr>
                <p:cNvSpPr/>
                <p:nvPr/>
              </p:nvSpPr>
              <p:spPr>
                <a:xfrm>
                  <a:off x="5947709" y="2615474"/>
                  <a:ext cx="37114" cy="32127"/>
                </a:xfrm>
                <a:custGeom>
                  <a:avLst/>
                  <a:gdLst>
                    <a:gd name="connsiteX0" fmla="*/ 27285 w 37114"/>
                    <a:gd name="connsiteY0" fmla="*/ 27948 h 32127"/>
                    <a:gd name="connsiteX1" fmla="*/ 2445 w 37114"/>
                    <a:gd name="connsiteY1" fmla="*/ 26768 h 32127"/>
                    <a:gd name="connsiteX2" fmla="*/ 11317 w 37114"/>
                    <a:gd name="connsiteY2" fmla="*/ 4353 h 32127"/>
                    <a:gd name="connsiteX3" fmla="*/ 36156 w 37114"/>
                    <a:gd name="connsiteY3" fmla="*/ 4943 h 32127"/>
                    <a:gd name="connsiteX4" fmla="*/ 27285 w 37114"/>
                    <a:gd name="connsiteY4" fmla="*/ 27948 h 32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14" h="32127">
                      <a:moveTo>
                        <a:pt x="27285" y="27948"/>
                      </a:moveTo>
                      <a:cubicBezTo>
                        <a:pt x="17822" y="35026"/>
                        <a:pt x="7177" y="32077"/>
                        <a:pt x="2445" y="26768"/>
                      </a:cubicBezTo>
                      <a:cubicBezTo>
                        <a:pt x="-2877" y="20279"/>
                        <a:pt x="671" y="10252"/>
                        <a:pt x="11317" y="4353"/>
                      </a:cubicBezTo>
                      <a:cubicBezTo>
                        <a:pt x="20188" y="-956"/>
                        <a:pt x="32608" y="-2136"/>
                        <a:pt x="36156" y="4943"/>
                      </a:cubicBezTo>
                      <a:cubicBezTo>
                        <a:pt x="39113" y="11431"/>
                        <a:pt x="34973" y="22049"/>
                        <a:pt x="27285" y="27948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659" name="Freeform 548">
                  <a:extLst>
                    <a:ext uri="{FF2B5EF4-FFF2-40B4-BE49-F238E27FC236}">
                      <a16:creationId xmlns:a16="http://schemas.microsoft.com/office/drawing/2014/main" id="{11326265-4A5A-AC88-640A-321373C6ACE5}"/>
                    </a:ext>
                  </a:extLst>
                </p:cNvPr>
                <p:cNvSpPr/>
                <p:nvPr/>
              </p:nvSpPr>
              <p:spPr>
                <a:xfrm>
                  <a:off x="5957072" y="2435362"/>
                  <a:ext cx="38129" cy="36594"/>
                </a:xfrm>
                <a:custGeom>
                  <a:avLst/>
                  <a:gdLst>
                    <a:gd name="connsiteX0" fmla="*/ 38029 w 38129"/>
                    <a:gd name="connsiteY0" fmla="*/ 17533 h 36594"/>
                    <a:gd name="connsiteX1" fmla="*/ 19104 w 38129"/>
                    <a:gd name="connsiteY1" fmla="*/ 36408 h 36594"/>
                    <a:gd name="connsiteX2" fmla="*/ 179 w 38129"/>
                    <a:gd name="connsiteY2" fmla="*/ 19302 h 36594"/>
                    <a:gd name="connsiteX3" fmla="*/ 18512 w 38129"/>
                    <a:gd name="connsiteY3" fmla="*/ 427 h 36594"/>
                    <a:gd name="connsiteX4" fmla="*/ 38029 w 38129"/>
                    <a:gd name="connsiteY4" fmla="*/ 17533 h 36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29" h="36594">
                      <a:moveTo>
                        <a:pt x="38029" y="17533"/>
                      </a:moveTo>
                      <a:cubicBezTo>
                        <a:pt x="36846" y="26971"/>
                        <a:pt x="29749" y="38178"/>
                        <a:pt x="19104" y="36408"/>
                      </a:cubicBezTo>
                      <a:cubicBezTo>
                        <a:pt x="10233" y="35229"/>
                        <a:pt x="1362" y="27560"/>
                        <a:pt x="179" y="19302"/>
                      </a:cubicBezTo>
                      <a:cubicBezTo>
                        <a:pt x="-1596" y="9275"/>
                        <a:pt x="10233" y="2196"/>
                        <a:pt x="18512" y="427"/>
                      </a:cubicBezTo>
                      <a:cubicBezTo>
                        <a:pt x="29749" y="-1933"/>
                        <a:pt x="39212" y="5735"/>
                        <a:pt x="38029" y="17533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660" name="Freeform 549">
                  <a:extLst>
                    <a:ext uri="{FF2B5EF4-FFF2-40B4-BE49-F238E27FC236}">
                      <a16:creationId xmlns:a16="http://schemas.microsoft.com/office/drawing/2014/main" id="{E592E6AE-CA76-9A22-90F2-05BAB2CB01CF}"/>
                    </a:ext>
                  </a:extLst>
                </p:cNvPr>
                <p:cNvSpPr/>
                <p:nvPr/>
              </p:nvSpPr>
              <p:spPr>
                <a:xfrm>
                  <a:off x="6062793" y="2606260"/>
                  <a:ext cx="21611" cy="25705"/>
                </a:xfrm>
                <a:custGeom>
                  <a:avLst/>
                  <a:gdLst>
                    <a:gd name="connsiteX0" fmla="*/ 9784 w 21611"/>
                    <a:gd name="connsiteY0" fmla="*/ 25364 h 25705"/>
                    <a:gd name="connsiteX1" fmla="*/ 321 w 21611"/>
                    <a:gd name="connsiteY1" fmla="*/ 11207 h 25705"/>
                    <a:gd name="connsiteX2" fmla="*/ 12150 w 21611"/>
                    <a:gd name="connsiteY2" fmla="*/ 0 h 25705"/>
                    <a:gd name="connsiteX3" fmla="*/ 21612 w 21611"/>
                    <a:gd name="connsiteY3" fmla="*/ 14157 h 25705"/>
                    <a:gd name="connsiteX4" fmla="*/ 9784 w 21611"/>
                    <a:gd name="connsiteY4" fmla="*/ 25364 h 25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611" h="25705">
                      <a:moveTo>
                        <a:pt x="9784" y="25364"/>
                      </a:moveTo>
                      <a:cubicBezTo>
                        <a:pt x="4461" y="23595"/>
                        <a:pt x="-1453" y="18286"/>
                        <a:pt x="321" y="11207"/>
                      </a:cubicBezTo>
                      <a:cubicBezTo>
                        <a:pt x="1504" y="5899"/>
                        <a:pt x="6827" y="590"/>
                        <a:pt x="12150" y="0"/>
                      </a:cubicBezTo>
                      <a:cubicBezTo>
                        <a:pt x="18064" y="0"/>
                        <a:pt x="21612" y="8258"/>
                        <a:pt x="21612" y="14157"/>
                      </a:cubicBezTo>
                      <a:cubicBezTo>
                        <a:pt x="21612" y="21825"/>
                        <a:pt x="16289" y="27134"/>
                        <a:pt x="9784" y="25364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sp>
            <p:nvSpPr>
              <p:cNvPr id="2651" name="Freeform 540">
                <a:extLst>
                  <a:ext uri="{FF2B5EF4-FFF2-40B4-BE49-F238E27FC236}">
                    <a16:creationId xmlns:a16="http://schemas.microsoft.com/office/drawing/2014/main" id="{81D6AEB2-EA6C-A6DC-D251-0897D82A9935}"/>
                  </a:ext>
                </a:extLst>
              </p:cNvPr>
              <p:cNvSpPr/>
              <p:nvPr/>
            </p:nvSpPr>
            <p:spPr>
              <a:xfrm>
                <a:off x="5929695" y="2382455"/>
                <a:ext cx="71376" cy="30743"/>
              </a:xfrm>
              <a:custGeom>
                <a:avLst/>
                <a:gdLst>
                  <a:gd name="connsiteX0" fmla="*/ 351 w 71376"/>
                  <a:gd name="connsiteY0" fmla="*/ 20890 h 30743"/>
                  <a:gd name="connsiteX1" fmla="*/ 32879 w 71376"/>
                  <a:gd name="connsiteY1" fmla="*/ 3784 h 30743"/>
                  <a:gd name="connsiteX2" fmla="*/ 69547 w 71376"/>
                  <a:gd name="connsiteY2" fmla="*/ 5554 h 30743"/>
                  <a:gd name="connsiteX3" fmla="*/ 38202 w 71376"/>
                  <a:gd name="connsiteY3" fmla="*/ 29738 h 30743"/>
                  <a:gd name="connsiteX4" fmla="*/ 351 w 71376"/>
                  <a:gd name="connsiteY4" fmla="*/ 20890 h 3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76" h="30743">
                    <a:moveTo>
                      <a:pt x="351" y="20890"/>
                    </a:moveTo>
                    <a:cubicBezTo>
                      <a:pt x="3309" y="15582"/>
                      <a:pt x="18685" y="9093"/>
                      <a:pt x="32879" y="3784"/>
                    </a:cubicBezTo>
                    <a:cubicBezTo>
                      <a:pt x="47073" y="-1525"/>
                      <a:pt x="62450" y="-1525"/>
                      <a:pt x="69547" y="5554"/>
                    </a:cubicBezTo>
                    <a:cubicBezTo>
                      <a:pt x="76644" y="12632"/>
                      <a:pt x="62450" y="26199"/>
                      <a:pt x="38202" y="29738"/>
                    </a:cubicBezTo>
                    <a:cubicBezTo>
                      <a:pt x="13362" y="33278"/>
                      <a:pt x="-2606" y="26789"/>
                      <a:pt x="351" y="208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52" name="Freeform 541">
                <a:extLst>
                  <a:ext uri="{FF2B5EF4-FFF2-40B4-BE49-F238E27FC236}">
                    <a16:creationId xmlns:a16="http://schemas.microsoft.com/office/drawing/2014/main" id="{9DEC34E0-095F-9C02-03E1-C0D24C3A8B06}"/>
                  </a:ext>
                </a:extLst>
              </p:cNvPr>
              <p:cNvSpPr/>
              <p:nvPr/>
            </p:nvSpPr>
            <p:spPr>
              <a:xfrm>
                <a:off x="6011960" y="2378752"/>
                <a:ext cx="27245" cy="24497"/>
              </a:xfrm>
              <a:custGeom>
                <a:avLst/>
                <a:gdLst>
                  <a:gd name="connsiteX0" fmla="*/ 26906 w 27245"/>
                  <a:gd name="connsiteY0" fmla="*/ 15746 h 24497"/>
                  <a:gd name="connsiteX1" fmla="*/ 13304 w 27245"/>
                  <a:gd name="connsiteY1" fmla="*/ 24004 h 24497"/>
                  <a:gd name="connsiteX2" fmla="*/ 293 w 27245"/>
                  <a:gd name="connsiteY2" fmla="*/ 14566 h 24497"/>
                  <a:gd name="connsiteX3" fmla="*/ 13895 w 27245"/>
                  <a:gd name="connsiteY3" fmla="*/ 409 h 24497"/>
                  <a:gd name="connsiteX4" fmla="*/ 26906 w 27245"/>
                  <a:gd name="connsiteY4" fmla="*/ 15746 h 24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45" h="24497">
                    <a:moveTo>
                      <a:pt x="26906" y="15746"/>
                    </a:moveTo>
                    <a:cubicBezTo>
                      <a:pt x="25132" y="19875"/>
                      <a:pt x="19218" y="22234"/>
                      <a:pt x="13304" y="24004"/>
                    </a:cubicBezTo>
                    <a:cubicBezTo>
                      <a:pt x="7390" y="25773"/>
                      <a:pt x="2067" y="22824"/>
                      <a:pt x="293" y="14566"/>
                    </a:cubicBezTo>
                    <a:cubicBezTo>
                      <a:pt x="-1481" y="6308"/>
                      <a:pt x="5024" y="-1950"/>
                      <a:pt x="13895" y="409"/>
                    </a:cubicBezTo>
                    <a:cubicBezTo>
                      <a:pt x="23358" y="2769"/>
                      <a:pt x="28681" y="11617"/>
                      <a:pt x="26906" y="157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653" name="Graphic 22">
                <a:extLst>
                  <a:ext uri="{FF2B5EF4-FFF2-40B4-BE49-F238E27FC236}">
                    <a16:creationId xmlns:a16="http://schemas.microsoft.com/office/drawing/2014/main" id="{B8271AF2-566E-278C-60D9-8A4AB889A342}"/>
                  </a:ext>
                </a:extLst>
              </p:cNvPr>
              <p:cNvGrpSpPr/>
              <p:nvPr/>
            </p:nvGrpSpPr>
            <p:grpSpPr>
              <a:xfrm>
                <a:off x="5968691" y="2505897"/>
                <a:ext cx="87246" cy="90956"/>
                <a:chOff x="5968691" y="2505897"/>
                <a:chExt cx="87246" cy="90956"/>
              </a:xfrm>
            </p:grpSpPr>
            <p:sp>
              <p:nvSpPr>
                <p:cNvPr id="2654" name="Freeform 543">
                  <a:extLst>
                    <a:ext uri="{FF2B5EF4-FFF2-40B4-BE49-F238E27FC236}">
                      <a16:creationId xmlns:a16="http://schemas.microsoft.com/office/drawing/2014/main" id="{9F477938-0B45-F215-E848-8065ADEEA455}"/>
                    </a:ext>
                  </a:extLst>
                </p:cNvPr>
                <p:cNvSpPr/>
                <p:nvPr/>
              </p:nvSpPr>
              <p:spPr>
                <a:xfrm>
                  <a:off x="5968691" y="2505897"/>
                  <a:ext cx="87199" cy="90956"/>
                </a:xfrm>
                <a:custGeom>
                  <a:avLst/>
                  <a:gdLst>
                    <a:gd name="connsiteX0" fmla="*/ 85552 w 87199"/>
                    <a:gd name="connsiteY0" fmla="*/ 50224 h 90956"/>
                    <a:gd name="connsiteX1" fmla="*/ 41788 w 87199"/>
                    <a:gd name="connsiteY1" fmla="*/ 90335 h 90956"/>
                    <a:gd name="connsiteX2" fmla="*/ 980 w 87199"/>
                    <a:gd name="connsiteY2" fmla="*/ 46095 h 90956"/>
                    <a:gd name="connsiteX3" fmla="*/ 43562 w 87199"/>
                    <a:gd name="connsiteY3" fmla="*/ 86 h 90956"/>
                    <a:gd name="connsiteX4" fmla="*/ 85552 w 87199"/>
                    <a:gd name="connsiteY4" fmla="*/ 50224 h 90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7199" h="90956">
                      <a:moveTo>
                        <a:pt x="85552" y="50224"/>
                      </a:moveTo>
                      <a:cubicBezTo>
                        <a:pt x="79638" y="72049"/>
                        <a:pt x="61896" y="95054"/>
                        <a:pt x="41788" y="90335"/>
                      </a:cubicBezTo>
                      <a:cubicBezTo>
                        <a:pt x="25228" y="86796"/>
                        <a:pt x="6303" y="67920"/>
                        <a:pt x="980" y="46095"/>
                      </a:cubicBezTo>
                      <a:cubicBezTo>
                        <a:pt x="-5525" y="20141"/>
                        <a:pt x="21679" y="1855"/>
                        <a:pt x="43562" y="86"/>
                      </a:cubicBezTo>
                      <a:cubicBezTo>
                        <a:pt x="73132" y="-1684"/>
                        <a:pt x="93241" y="24270"/>
                        <a:pt x="85552" y="50224"/>
                      </a:cubicBezTo>
                      <a:close/>
                    </a:path>
                  </a:pathLst>
                </a:custGeom>
                <a:solidFill>
                  <a:srgbClr val="E26AA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655" name="Freeform 544">
                  <a:extLst>
                    <a:ext uri="{FF2B5EF4-FFF2-40B4-BE49-F238E27FC236}">
                      <a16:creationId xmlns:a16="http://schemas.microsoft.com/office/drawing/2014/main" id="{64E0FA31-EDED-D55B-6124-66C6C5EC77C0}"/>
                    </a:ext>
                  </a:extLst>
                </p:cNvPr>
                <p:cNvSpPr/>
                <p:nvPr/>
              </p:nvSpPr>
              <p:spPr>
                <a:xfrm>
                  <a:off x="5980557" y="2524535"/>
                  <a:ext cx="31130" cy="23553"/>
                </a:xfrm>
                <a:custGeom>
                  <a:avLst/>
                  <a:gdLst>
                    <a:gd name="connsiteX0" fmla="*/ 31104 w 31130"/>
                    <a:gd name="connsiteY0" fmla="*/ 7992 h 23553"/>
                    <a:gd name="connsiteX1" fmla="*/ 19867 w 31130"/>
                    <a:gd name="connsiteY1" fmla="*/ 20379 h 23553"/>
                    <a:gd name="connsiteX2" fmla="*/ 2717 w 31130"/>
                    <a:gd name="connsiteY2" fmla="*/ 19200 h 23553"/>
                    <a:gd name="connsiteX3" fmla="*/ 10996 w 31130"/>
                    <a:gd name="connsiteY3" fmla="*/ 324 h 23553"/>
                    <a:gd name="connsiteX4" fmla="*/ 31104 w 31130"/>
                    <a:gd name="connsiteY4" fmla="*/ 7992 h 23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130" h="23553">
                      <a:moveTo>
                        <a:pt x="31104" y="7992"/>
                      </a:moveTo>
                      <a:cubicBezTo>
                        <a:pt x="31104" y="12121"/>
                        <a:pt x="25190" y="16250"/>
                        <a:pt x="19867" y="20379"/>
                      </a:cubicBezTo>
                      <a:cubicBezTo>
                        <a:pt x="14545" y="24508"/>
                        <a:pt x="8039" y="25098"/>
                        <a:pt x="2717" y="19200"/>
                      </a:cubicBezTo>
                      <a:cubicBezTo>
                        <a:pt x="-2606" y="13301"/>
                        <a:pt x="-240" y="2683"/>
                        <a:pt x="10996" y="324"/>
                      </a:cubicBezTo>
                      <a:cubicBezTo>
                        <a:pt x="22233" y="-1446"/>
                        <a:pt x="31696" y="4453"/>
                        <a:pt x="31104" y="7992"/>
                      </a:cubicBezTo>
                      <a:close/>
                    </a:path>
                  </a:pathLst>
                </a:custGeom>
                <a:solidFill>
                  <a:srgbClr val="FFFFFF">
                    <a:alpha val="80000"/>
                  </a:srgbClr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656" name="Freeform 545">
                  <a:extLst>
                    <a:ext uri="{FF2B5EF4-FFF2-40B4-BE49-F238E27FC236}">
                      <a16:creationId xmlns:a16="http://schemas.microsoft.com/office/drawing/2014/main" id="{4B0EEBAB-A5B2-A286-9F21-82A21E2BFECE}"/>
                    </a:ext>
                  </a:extLst>
                </p:cNvPr>
                <p:cNvSpPr/>
                <p:nvPr/>
              </p:nvSpPr>
              <p:spPr>
                <a:xfrm>
                  <a:off x="5976176" y="2513651"/>
                  <a:ext cx="79760" cy="83202"/>
                </a:xfrm>
                <a:custGeom>
                  <a:avLst/>
                  <a:gdLst>
                    <a:gd name="connsiteX0" fmla="*/ 63873 w 79760"/>
                    <a:gd name="connsiteY0" fmla="*/ 0 h 83202"/>
                    <a:gd name="connsiteX1" fmla="*/ 65055 w 79760"/>
                    <a:gd name="connsiteY1" fmla="*/ 21825 h 83202"/>
                    <a:gd name="connsiteX2" fmla="*/ 21291 w 79760"/>
                    <a:gd name="connsiteY2" fmla="*/ 63706 h 83202"/>
                    <a:gd name="connsiteX3" fmla="*/ 0 w 79760"/>
                    <a:gd name="connsiteY3" fmla="*/ 53678 h 83202"/>
                    <a:gd name="connsiteX4" fmla="*/ 34302 w 79760"/>
                    <a:gd name="connsiteY4" fmla="*/ 82581 h 83202"/>
                    <a:gd name="connsiteX5" fmla="*/ 78067 w 79760"/>
                    <a:gd name="connsiteY5" fmla="*/ 42470 h 83202"/>
                    <a:gd name="connsiteX6" fmla="*/ 63873 w 79760"/>
                    <a:gd name="connsiteY6" fmla="*/ 0 h 83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9760" h="83202">
                      <a:moveTo>
                        <a:pt x="63873" y="0"/>
                      </a:moveTo>
                      <a:cubicBezTo>
                        <a:pt x="66238" y="6489"/>
                        <a:pt x="66238" y="14157"/>
                        <a:pt x="65055" y="21825"/>
                      </a:cubicBezTo>
                      <a:cubicBezTo>
                        <a:pt x="60324" y="44240"/>
                        <a:pt x="43173" y="67835"/>
                        <a:pt x="21291" y="63706"/>
                      </a:cubicBezTo>
                      <a:cubicBezTo>
                        <a:pt x="14194" y="62526"/>
                        <a:pt x="7097" y="58987"/>
                        <a:pt x="0" y="53678"/>
                      </a:cubicBezTo>
                      <a:cubicBezTo>
                        <a:pt x="8871" y="69014"/>
                        <a:pt x="21882" y="79632"/>
                        <a:pt x="34302" y="82581"/>
                      </a:cubicBezTo>
                      <a:cubicBezTo>
                        <a:pt x="54410" y="87300"/>
                        <a:pt x="72153" y="64296"/>
                        <a:pt x="78067" y="42470"/>
                      </a:cubicBezTo>
                      <a:cubicBezTo>
                        <a:pt x="82798" y="25954"/>
                        <a:pt x="77475" y="9438"/>
                        <a:pt x="63873" y="0"/>
                      </a:cubicBezTo>
                      <a:close/>
                    </a:path>
                  </a:pathLst>
                </a:custGeom>
                <a:solidFill>
                  <a:srgbClr val="BA50A3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</p:grpSp>
        <p:sp>
          <p:nvSpPr>
            <p:cNvPr id="1801" name="Trapezium 1777">
              <a:extLst>
                <a:ext uri="{FF2B5EF4-FFF2-40B4-BE49-F238E27FC236}">
                  <a16:creationId xmlns:a16="http://schemas.microsoft.com/office/drawing/2014/main" id="{9B4CD575-9D5E-EA74-8350-236C43AE69FE}"/>
                </a:ext>
              </a:extLst>
            </p:cNvPr>
            <p:cNvSpPr/>
            <p:nvPr/>
          </p:nvSpPr>
          <p:spPr>
            <a:xfrm rot="13672313">
              <a:off x="6446449" y="3297228"/>
              <a:ext cx="1179841" cy="1086905"/>
            </a:xfrm>
            <a:custGeom>
              <a:avLst/>
              <a:gdLst>
                <a:gd name="connsiteX0" fmla="*/ 0 w 661355"/>
                <a:gd name="connsiteY0" fmla="*/ 879602 h 879602"/>
                <a:gd name="connsiteX1" fmla="*/ 165339 w 661355"/>
                <a:gd name="connsiteY1" fmla="*/ 0 h 879602"/>
                <a:gd name="connsiteX2" fmla="*/ 496016 w 661355"/>
                <a:gd name="connsiteY2" fmla="*/ 0 h 879602"/>
                <a:gd name="connsiteX3" fmla="*/ 661355 w 661355"/>
                <a:gd name="connsiteY3" fmla="*/ 879602 h 879602"/>
                <a:gd name="connsiteX4" fmla="*/ 0 w 661355"/>
                <a:gd name="connsiteY4" fmla="*/ 879602 h 879602"/>
                <a:gd name="connsiteX0" fmla="*/ 0 w 661355"/>
                <a:gd name="connsiteY0" fmla="*/ 879602 h 879602"/>
                <a:gd name="connsiteX1" fmla="*/ 238364 w 661355"/>
                <a:gd name="connsiteY1" fmla="*/ 0 h 879602"/>
                <a:gd name="connsiteX2" fmla="*/ 496016 w 661355"/>
                <a:gd name="connsiteY2" fmla="*/ 0 h 879602"/>
                <a:gd name="connsiteX3" fmla="*/ 661355 w 661355"/>
                <a:gd name="connsiteY3" fmla="*/ 879602 h 879602"/>
                <a:gd name="connsiteX4" fmla="*/ 0 w 661355"/>
                <a:gd name="connsiteY4" fmla="*/ 879602 h 879602"/>
                <a:gd name="connsiteX0" fmla="*/ 0 w 661355"/>
                <a:gd name="connsiteY0" fmla="*/ 882777 h 882777"/>
                <a:gd name="connsiteX1" fmla="*/ 238364 w 661355"/>
                <a:gd name="connsiteY1" fmla="*/ 3175 h 882777"/>
                <a:gd name="connsiteX2" fmla="*/ 438866 w 661355"/>
                <a:gd name="connsiteY2" fmla="*/ 0 h 882777"/>
                <a:gd name="connsiteX3" fmla="*/ 661355 w 661355"/>
                <a:gd name="connsiteY3" fmla="*/ 882777 h 882777"/>
                <a:gd name="connsiteX4" fmla="*/ 0 w 661355"/>
                <a:gd name="connsiteY4" fmla="*/ 882777 h 882777"/>
                <a:gd name="connsiteX0" fmla="*/ 0 w 661355"/>
                <a:gd name="connsiteY0" fmla="*/ 882777 h 882777"/>
                <a:gd name="connsiteX1" fmla="*/ 278631 w 661355"/>
                <a:gd name="connsiteY1" fmla="*/ 8806 h 882777"/>
                <a:gd name="connsiteX2" fmla="*/ 438866 w 661355"/>
                <a:gd name="connsiteY2" fmla="*/ 0 h 882777"/>
                <a:gd name="connsiteX3" fmla="*/ 661355 w 661355"/>
                <a:gd name="connsiteY3" fmla="*/ 882777 h 882777"/>
                <a:gd name="connsiteX4" fmla="*/ 0 w 661355"/>
                <a:gd name="connsiteY4" fmla="*/ 882777 h 88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355" h="882777">
                  <a:moveTo>
                    <a:pt x="0" y="882777"/>
                  </a:moveTo>
                  <a:lnTo>
                    <a:pt x="278631" y="8806"/>
                  </a:lnTo>
                  <a:lnTo>
                    <a:pt x="438866" y="0"/>
                  </a:lnTo>
                  <a:lnTo>
                    <a:pt x="661355" y="882777"/>
                  </a:lnTo>
                  <a:lnTo>
                    <a:pt x="0" y="88277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37000"/>
                  </a:srgbClr>
                </a:gs>
                <a:gs pos="9510">
                  <a:srgbClr val="FAF6FC">
                    <a:alpha val="9412"/>
                  </a:srgbClr>
                </a:gs>
                <a:gs pos="25130">
                  <a:srgbClr val="EDDDF5">
                    <a:alpha val="25098"/>
                  </a:srgbClr>
                </a:gs>
                <a:gs pos="44920">
                  <a:srgbClr val="D7B5E9">
                    <a:alpha val="44706"/>
                  </a:srgbClr>
                </a:gs>
                <a:gs pos="67000">
                  <a:srgbClr val="B97DD9">
                    <a:alpha val="41391"/>
                  </a:srgbClr>
                </a:gs>
                <a:gs pos="100000">
                  <a:srgbClr val="9336C4">
                    <a:alpha val="62044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802" name="Freeform 3154">
              <a:extLst>
                <a:ext uri="{FF2B5EF4-FFF2-40B4-BE49-F238E27FC236}">
                  <a16:creationId xmlns:a16="http://schemas.microsoft.com/office/drawing/2014/main" id="{FE8EE09C-8697-E436-0FA3-8CECEF037C90}"/>
                </a:ext>
              </a:extLst>
            </p:cNvPr>
            <p:cNvSpPr/>
            <p:nvPr/>
          </p:nvSpPr>
          <p:spPr>
            <a:xfrm rot="5035657">
              <a:off x="7980778" y="2556341"/>
              <a:ext cx="815295" cy="475473"/>
            </a:xfrm>
            <a:custGeom>
              <a:avLst/>
              <a:gdLst>
                <a:gd name="connsiteX0" fmla="*/ 0 w 902465"/>
                <a:gd name="connsiteY0" fmla="*/ 315512 h 1034215"/>
                <a:gd name="connsiteX1" fmla="*/ 902465 w 902465"/>
                <a:gd name="connsiteY1" fmla="*/ 0 h 1034215"/>
                <a:gd name="connsiteX2" fmla="*/ 691006 w 902465"/>
                <a:gd name="connsiteY2" fmla="*/ 1034215 h 1034215"/>
                <a:gd name="connsiteX3" fmla="*/ 47564 w 902465"/>
                <a:gd name="connsiteY3" fmla="*/ 530390 h 1034215"/>
                <a:gd name="connsiteX4" fmla="*/ 0 w 902465"/>
                <a:gd name="connsiteY4" fmla="*/ 315512 h 1034215"/>
                <a:gd name="connsiteX0" fmla="*/ 0 w 750301"/>
                <a:gd name="connsiteY0" fmla="*/ 215870 h 934573"/>
                <a:gd name="connsiteX1" fmla="*/ 750301 w 750301"/>
                <a:gd name="connsiteY1" fmla="*/ 0 h 934573"/>
                <a:gd name="connsiteX2" fmla="*/ 691006 w 750301"/>
                <a:gd name="connsiteY2" fmla="*/ 934573 h 934573"/>
                <a:gd name="connsiteX3" fmla="*/ 47564 w 750301"/>
                <a:gd name="connsiteY3" fmla="*/ 430748 h 934573"/>
                <a:gd name="connsiteX4" fmla="*/ 0 w 750301"/>
                <a:gd name="connsiteY4" fmla="*/ 215870 h 934573"/>
                <a:gd name="connsiteX0" fmla="*/ 0 w 750301"/>
                <a:gd name="connsiteY0" fmla="*/ 215870 h 986877"/>
                <a:gd name="connsiteX1" fmla="*/ 750301 w 750301"/>
                <a:gd name="connsiteY1" fmla="*/ 0 h 986877"/>
                <a:gd name="connsiteX2" fmla="*/ 704817 w 750301"/>
                <a:gd name="connsiteY2" fmla="*/ 986877 h 986877"/>
                <a:gd name="connsiteX3" fmla="*/ 47564 w 750301"/>
                <a:gd name="connsiteY3" fmla="*/ 430748 h 986877"/>
                <a:gd name="connsiteX4" fmla="*/ 0 w 750301"/>
                <a:gd name="connsiteY4" fmla="*/ 215870 h 986877"/>
                <a:gd name="connsiteX0" fmla="*/ 0 w 750301"/>
                <a:gd name="connsiteY0" fmla="*/ 215870 h 986877"/>
                <a:gd name="connsiteX1" fmla="*/ 750301 w 750301"/>
                <a:gd name="connsiteY1" fmla="*/ 0 h 986877"/>
                <a:gd name="connsiteX2" fmla="*/ 704817 w 750301"/>
                <a:gd name="connsiteY2" fmla="*/ 986877 h 986877"/>
                <a:gd name="connsiteX3" fmla="*/ 45174 w 750301"/>
                <a:gd name="connsiteY3" fmla="*/ 578421 h 986877"/>
                <a:gd name="connsiteX4" fmla="*/ 0 w 750301"/>
                <a:gd name="connsiteY4" fmla="*/ 215870 h 986877"/>
                <a:gd name="connsiteX0" fmla="*/ 21089 w 705127"/>
                <a:gd name="connsiteY0" fmla="*/ 65196 h 986877"/>
                <a:gd name="connsiteX1" fmla="*/ 705127 w 705127"/>
                <a:gd name="connsiteY1" fmla="*/ 0 h 986877"/>
                <a:gd name="connsiteX2" fmla="*/ 659643 w 705127"/>
                <a:gd name="connsiteY2" fmla="*/ 986877 h 986877"/>
                <a:gd name="connsiteX3" fmla="*/ 0 w 705127"/>
                <a:gd name="connsiteY3" fmla="*/ 578421 h 986877"/>
                <a:gd name="connsiteX4" fmla="*/ 21089 w 705127"/>
                <a:gd name="connsiteY4" fmla="*/ 65196 h 986877"/>
                <a:gd name="connsiteX0" fmla="*/ 21089 w 767835"/>
                <a:gd name="connsiteY0" fmla="*/ 46493 h 968174"/>
                <a:gd name="connsiteX1" fmla="*/ 767835 w 767835"/>
                <a:gd name="connsiteY1" fmla="*/ -1 h 968174"/>
                <a:gd name="connsiteX2" fmla="*/ 659643 w 767835"/>
                <a:gd name="connsiteY2" fmla="*/ 968174 h 968174"/>
                <a:gd name="connsiteX3" fmla="*/ 0 w 767835"/>
                <a:gd name="connsiteY3" fmla="*/ 559718 h 968174"/>
                <a:gd name="connsiteX4" fmla="*/ 21089 w 767835"/>
                <a:gd name="connsiteY4" fmla="*/ 46493 h 968174"/>
                <a:gd name="connsiteX0" fmla="*/ 21089 w 767835"/>
                <a:gd name="connsiteY0" fmla="*/ 46493 h 990571"/>
                <a:gd name="connsiteX1" fmla="*/ 767835 w 767835"/>
                <a:gd name="connsiteY1" fmla="*/ -1 h 990571"/>
                <a:gd name="connsiteX2" fmla="*/ 713843 w 767835"/>
                <a:gd name="connsiteY2" fmla="*/ 990572 h 990571"/>
                <a:gd name="connsiteX3" fmla="*/ 0 w 767835"/>
                <a:gd name="connsiteY3" fmla="*/ 559718 h 990571"/>
                <a:gd name="connsiteX4" fmla="*/ 21089 w 767835"/>
                <a:gd name="connsiteY4" fmla="*/ 46493 h 99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7835" h="990571">
                  <a:moveTo>
                    <a:pt x="21089" y="46493"/>
                  </a:moveTo>
                  <a:cubicBezTo>
                    <a:pt x="38207" y="43062"/>
                    <a:pt x="767835" y="-1"/>
                    <a:pt x="767835" y="-1"/>
                  </a:cubicBezTo>
                  <a:lnTo>
                    <a:pt x="713843" y="990572"/>
                  </a:lnTo>
                  <a:lnTo>
                    <a:pt x="0" y="559718"/>
                  </a:lnTo>
                  <a:lnTo>
                    <a:pt x="21089" y="4649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0"/>
                    <a:lumMod val="95281"/>
                  </a:srgbClr>
                </a:gs>
                <a:gs pos="9510">
                  <a:srgbClr val="FAF6FC">
                    <a:alpha val="9412"/>
                  </a:srgbClr>
                </a:gs>
                <a:gs pos="25130">
                  <a:srgbClr val="EDDDF5">
                    <a:alpha val="25098"/>
                  </a:srgbClr>
                </a:gs>
                <a:gs pos="57000">
                  <a:srgbClr val="D7B5E9">
                    <a:alpha val="44706"/>
                  </a:srgbClr>
                </a:gs>
                <a:gs pos="100000">
                  <a:srgbClr val="9336C4">
                    <a:alpha val="84000"/>
                  </a:srgbClr>
                </a:gs>
              </a:gsLst>
              <a:lin ang="10800000" scaled="1"/>
              <a:tileRect/>
            </a:gradFill>
            <a:ln w="59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/>
            </a:p>
          </p:txBody>
        </p:sp>
        <p:sp>
          <p:nvSpPr>
            <p:cNvPr id="1803" name="TextBox 1802">
              <a:extLst>
                <a:ext uri="{FF2B5EF4-FFF2-40B4-BE49-F238E27FC236}">
                  <a16:creationId xmlns:a16="http://schemas.microsoft.com/office/drawing/2014/main" id="{6EF789D8-42C3-91D1-58DF-E8F261BA0259}"/>
                </a:ext>
              </a:extLst>
            </p:cNvPr>
            <p:cNvSpPr txBox="1"/>
            <p:nvPr/>
          </p:nvSpPr>
          <p:spPr>
            <a:xfrm>
              <a:off x="8306406" y="2503740"/>
              <a:ext cx="299769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TSLP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IL-33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IL-25</a:t>
              </a:r>
            </a:p>
          </p:txBody>
        </p:sp>
        <p:sp>
          <p:nvSpPr>
            <p:cNvPr id="1804" name="Freeform 3154">
              <a:extLst>
                <a:ext uri="{FF2B5EF4-FFF2-40B4-BE49-F238E27FC236}">
                  <a16:creationId xmlns:a16="http://schemas.microsoft.com/office/drawing/2014/main" id="{CABE0B70-A712-5F37-7758-542BF87976DE}"/>
                </a:ext>
              </a:extLst>
            </p:cNvPr>
            <p:cNvSpPr/>
            <p:nvPr/>
          </p:nvSpPr>
          <p:spPr>
            <a:xfrm rot="5035657">
              <a:off x="10155168" y="2550094"/>
              <a:ext cx="815295" cy="475473"/>
            </a:xfrm>
            <a:custGeom>
              <a:avLst/>
              <a:gdLst>
                <a:gd name="connsiteX0" fmla="*/ 0 w 902465"/>
                <a:gd name="connsiteY0" fmla="*/ 315512 h 1034215"/>
                <a:gd name="connsiteX1" fmla="*/ 902465 w 902465"/>
                <a:gd name="connsiteY1" fmla="*/ 0 h 1034215"/>
                <a:gd name="connsiteX2" fmla="*/ 691006 w 902465"/>
                <a:gd name="connsiteY2" fmla="*/ 1034215 h 1034215"/>
                <a:gd name="connsiteX3" fmla="*/ 47564 w 902465"/>
                <a:gd name="connsiteY3" fmla="*/ 530390 h 1034215"/>
                <a:gd name="connsiteX4" fmla="*/ 0 w 902465"/>
                <a:gd name="connsiteY4" fmla="*/ 315512 h 1034215"/>
                <a:gd name="connsiteX0" fmla="*/ 0 w 750301"/>
                <a:gd name="connsiteY0" fmla="*/ 215870 h 934573"/>
                <a:gd name="connsiteX1" fmla="*/ 750301 w 750301"/>
                <a:gd name="connsiteY1" fmla="*/ 0 h 934573"/>
                <a:gd name="connsiteX2" fmla="*/ 691006 w 750301"/>
                <a:gd name="connsiteY2" fmla="*/ 934573 h 934573"/>
                <a:gd name="connsiteX3" fmla="*/ 47564 w 750301"/>
                <a:gd name="connsiteY3" fmla="*/ 430748 h 934573"/>
                <a:gd name="connsiteX4" fmla="*/ 0 w 750301"/>
                <a:gd name="connsiteY4" fmla="*/ 215870 h 934573"/>
                <a:gd name="connsiteX0" fmla="*/ 0 w 750301"/>
                <a:gd name="connsiteY0" fmla="*/ 215870 h 986877"/>
                <a:gd name="connsiteX1" fmla="*/ 750301 w 750301"/>
                <a:gd name="connsiteY1" fmla="*/ 0 h 986877"/>
                <a:gd name="connsiteX2" fmla="*/ 704817 w 750301"/>
                <a:gd name="connsiteY2" fmla="*/ 986877 h 986877"/>
                <a:gd name="connsiteX3" fmla="*/ 47564 w 750301"/>
                <a:gd name="connsiteY3" fmla="*/ 430748 h 986877"/>
                <a:gd name="connsiteX4" fmla="*/ 0 w 750301"/>
                <a:gd name="connsiteY4" fmla="*/ 215870 h 986877"/>
                <a:gd name="connsiteX0" fmla="*/ 0 w 750301"/>
                <a:gd name="connsiteY0" fmla="*/ 215870 h 986877"/>
                <a:gd name="connsiteX1" fmla="*/ 750301 w 750301"/>
                <a:gd name="connsiteY1" fmla="*/ 0 h 986877"/>
                <a:gd name="connsiteX2" fmla="*/ 704817 w 750301"/>
                <a:gd name="connsiteY2" fmla="*/ 986877 h 986877"/>
                <a:gd name="connsiteX3" fmla="*/ 45174 w 750301"/>
                <a:gd name="connsiteY3" fmla="*/ 578421 h 986877"/>
                <a:gd name="connsiteX4" fmla="*/ 0 w 750301"/>
                <a:gd name="connsiteY4" fmla="*/ 215870 h 986877"/>
                <a:gd name="connsiteX0" fmla="*/ 21089 w 705127"/>
                <a:gd name="connsiteY0" fmla="*/ 65196 h 986877"/>
                <a:gd name="connsiteX1" fmla="*/ 705127 w 705127"/>
                <a:gd name="connsiteY1" fmla="*/ 0 h 986877"/>
                <a:gd name="connsiteX2" fmla="*/ 659643 w 705127"/>
                <a:gd name="connsiteY2" fmla="*/ 986877 h 986877"/>
                <a:gd name="connsiteX3" fmla="*/ 0 w 705127"/>
                <a:gd name="connsiteY3" fmla="*/ 578421 h 986877"/>
                <a:gd name="connsiteX4" fmla="*/ 21089 w 705127"/>
                <a:gd name="connsiteY4" fmla="*/ 65196 h 986877"/>
                <a:gd name="connsiteX0" fmla="*/ 21089 w 767835"/>
                <a:gd name="connsiteY0" fmla="*/ 46493 h 968174"/>
                <a:gd name="connsiteX1" fmla="*/ 767835 w 767835"/>
                <a:gd name="connsiteY1" fmla="*/ -1 h 968174"/>
                <a:gd name="connsiteX2" fmla="*/ 659643 w 767835"/>
                <a:gd name="connsiteY2" fmla="*/ 968174 h 968174"/>
                <a:gd name="connsiteX3" fmla="*/ 0 w 767835"/>
                <a:gd name="connsiteY3" fmla="*/ 559718 h 968174"/>
                <a:gd name="connsiteX4" fmla="*/ 21089 w 767835"/>
                <a:gd name="connsiteY4" fmla="*/ 46493 h 968174"/>
                <a:gd name="connsiteX0" fmla="*/ 21089 w 767835"/>
                <a:gd name="connsiteY0" fmla="*/ 46493 h 990571"/>
                <a:gd name="connsiteX1" fmla="*/ 767835 w 767835"/>
                <a:gd name="connsiteY1" fmla="*/ -1 h 990571"/>
                <a:gd name="connsiteX2" fmla="*/ 713843 w 767835"/>
                <a:gd name="connsiteY2" fmla="*/ 990572 h 990571"/>
                <a:gd name="connsiteX3" fmla="*/ 0 w 767835"/>
                <a:gd name="connsiteY3" fmla="*/ 559718 h 990571"/>
                <a:gd name="connsiteX4" fmla="*/ 21089 w 767835"/>
                <a:gd name="connsiteY4" fmla="*/ 46493 h 99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7835" h="990571">
                  <a:moveTo>
                    <a:pt x="21089" y="46493"/>
                  </a:moveTo>
                  <a:cubicBezTo>
                    <a:pt x="38207" y="43062"/>
                    <a:pt x="767835" y="-1"/>
                    <a:pt x="767835" y="-1"/>
                  </a:cubicBezTo>
                  <a:lnTo>
                    <a:pt x="713843" y="990572"/>
                  </a:lnTo>
                  <a:lnTo>
                    <a:pt x="0" y="559718"/>
                  </a:lnTo>
                  <a:lnTo>
                    <a:pt x="21089" y="4649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0"/>
                    <a:lumMod val="95281"/>
                  </a:srgbClr>
                </a:gs>
                <a:gs pos="9510">
                  <a:srgbClr val="FAF6FC">
                    <a:alpha val="9412"/>
                  </a:srgbClr>
                </a:gs>
                <a:gs pos="25130">
                  <a:srgbClr val="EDDDF5">
                    <a:alpha val="25098"/>
                  </a:srgbClr>
                </a:gs>
                <a:gs pos="57000">
                  <a:srgbClr val="D7B5E9">
                    <a:alpha val="44706"/>
                  </a:srgbClr>
                </a:gs>
                <a:gs pos="100000">
                  <a:srgbClr val="9336C4">
                    <a:alpha val="84000"/>
                  </a:srgbClr>
                </a:gs>
              </a:gsLst>
              <a:lin ang="10800000" scaled="1"/>
              <a:tileRect/>
            </a:gradFill>
            <a:ln w="59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/>
            </a:p>
          </p:txBody>
        </p:sp>
        <p:grpSp>
          <p:nvGrpSpPr>
            <p:cNvPr id="1805" name="Graphic 22">
              <a:extLst>
                <a:ext uri="{FF2B5EF4-FFF2-40B4-BE49-F238E27FC236}">
                  <a16:creationId xmlns:a16="http://schemas.microsoft.com/office/drawing/2014/main" id="{47126599-4F42-E16B-70A5-B0DC2D22BEC9}"/>
                </a:ext>
              </a:extLst>
            </p:cNvPr>
            <p:cNvGrpSpPr/>
            <p:nvPr/>
          </p:nvGrpSpPr>
          <p:grpSpPr>
            <a:xfrm>
              <a:off x="8025173" y="1964286"/>
              <a:ext cx="288040" cy="468457"/>
              <a:chOff x="4749281" y="2251124"/>
              <a:chExt cx="261848" cy="425860"/>
            </a:xfrm>
          </p:grpSpPr>
          <p:sp>
            <p:nvSpPr>
              <p:cNvPr id="2625" name="Freeform 242">
                <a:extLst>
                  <a:ext uri="{FF2B5EF4-FFF2-40B4-BE49-F238E27FC236}">
                    <a16:creationId xmlns:a16="http://schemas.microsoft.com/office/drawing/2014/main" id="{B50713C5-80FA-AB0B-830B-7E7567AE252E}"/>
                  </a:ext>
                </a:extLst>
              </p:cNvPr>
              <p:cNvSpPr/>
              <p:nvPr/>
            </p:nvSpPr>
            <p:spPr>
              <a:xfrm>
                <a:off x="4749281" y="2333479"/>
                <a:ext cx="261848" cy="342915"/>
              </a:xfrm>
              <a:custGeom>
                <a:avLst/>
                <a:gdLst>
                  <a:gd name="connsiteX0" fmla="*/ 239827 w 261848"/>
                  <a:gd name="connsiteY0" fmla="*/ 1442 h 342915"/>
                  <a:gd name="connsiteX1" fmla="*/ 249290 w 261848"/>
                  <a:gd name="connsiteY1" fmla="*/ 239748 h 342915"/>
                  <a:gd name="connsiteX2" fmla="*/ 242192 w 261848"/>
                  <a:gd name="connsiteY2" fmla="*/ 325869 h 342915"/>
                  <a:gd name="connsiteX3" fmla="*/ 237461 w 261848"/>
                  <a:gd name="connsiteY3" fmla="*/ 330588 h 342915"/>
                  <a:gd name="connsiteX4" fmla="*/ 119179 w 261848"/>
                  <a:gd name="connsiteY4" fmla="*/ 338256 h 342915"/>
                  <a:gd name="connsiteX5" fmla="*/ 30467 w 261848"/>
                  <a:gd name="connsiteY5" fmla="*/ 337666 h 342915"/>
                  <a:gd name="connsiteX6" fmla="*/ 9767 w 261848"/>
                  <a:gd name="connsiteY6" fmla="*/ 156577 h 342915"/>
                  <a:gd name="connsiteX7" fmla="*/ 23961 w 261848"/>
                  <a:gd name="connsiteY7" fmla="*/ 6751 h 342915"/>
                  <a:gd name="connsiteX8" fmla="*/ 70091 w 261848"/>
                  <a:gd name="connsiteY8" fmla="*/ 2622 h 342915"/>
                  <a:gd name="connsiteX9" fmla="*/ 125093 w 261848"/>
                  <a:gd name="connsiteY9" fmla="*/ 262 h 342915"/>
                  <a:gd name="connsiteX10" fmla="*/ 182460 w 261848"/>
                  <a:gd name="connsiteY10" fmla="*/ 262 h 342915"/>
                  <a:gd name="connsiteX11" fmla="*/ 236870 w 261848"/>
                  <a:gd name="connsiteY11" fmla="*/ 852 h 342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1848" h="342915">
                    <a:moveTo>
                      <a:pt x="239827" y="1442"/>
                    </a:moveTo>
                    <a:cubicBezTo>
                      <a:pt x="284183" y="37424"/>
                      <a:pt x="247515" y="190789"/>
                      <a:pt x="249290" y="239748"/>
                    </a:cubicBezTo>
                    <a:cubicBezTo>
                      <a:pt x="249881" y="263933"/>
                      <a:pt x="259343" y="304634"/>
                      <a:pt x="242192" y="325869"/>
                    </a:cubicBezTo>
                    <a:cubicBezTo>
                      <a:pt x="241010" y="327639"/>
                      <a:pt x="239235" y="328818"/>
                      <a:pt x="237461" y="330588"/>
                    </a:cubicBezTo>
                    <a:cubicBezTo>
                      <a:pt x="212622" y="351823"/>
                      <a:pt x="148749" y="339436"/>
                      <a:pt x="119179" y="338256"/>
                    </a:cubicBezTo>
                    <a:cubicBezTo>
                      <a:pt x="93747" y="337076"/>
                      <a:pt x="54123" y="345335"/>
                      <a:pt x="30467" y="337666"/>
                    </a:cubicBezTo>
                    <a:cubicBezTo>
                      <a:pt x="-10341" y="324099"/>
                      <a:pt x="9767" y="193739"/>
                      <a:pt x="9767" y="156577"/>
                    </a:cubicBezTo>
                    <a:cubicBezTo>
                      <a:pt x="9767" y="109388"/>
                      <a:pt x="-19804" y="22087"/>
                      <a:pt x="23961" y="6751"/>
                    </a:cubicBezTo>
                    <a:cubicBezTo>
                      <a:pt x="34606" y="2622"/>
                      <a:pt x="58854" y="3211"/>
                      <a:pt x="70091" y="2622"/>
                    </a:cubicBezTo>
                    <a:cubicBezTo>
                      <a:pt x="83694" y="1442"/>
                      <a:pt x="111490" y="262"/>
                      <a:pt x="125093" y="262"/>
                    </a:cubicBezTo>
                    <a:cubicBezTo>
                      <a:pt x="139286" y="-328"/>
                      <a:pt x="168266" y="262"/>
                      <a:pt x="182460" y="262"/>
                    </a:cubicBezTo>
                    <a:cubicBezTo>
                      <a:pt x="194288" y="262"/>
                      <a:pt x="236870" y="852"/>
                      <a:pt x="236870" y="852"/>
                    </a:cubicBezTo>
                  </a:path>
                </a:pathLst>
              </a:custGeom>
              <a:solidFill>
                <a:srgbClr val="BD9DD4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26" name="Freeform 243">
                <a:extLst>
                  <a:ext uri="{FF2B5EF4-FFF2-40B4-BE49-F238E27FC236}">
                    <a16:creationId xmlns:a16="http://schemas.microsoft.com/office/drawing/2014/main" id="{2529D054-2681-A5A7-F0CB-103363173216}"/>
                  </a:ext>
                </a:extLst>
              </p:cNvPr>
              <p:cNvSpPr/>
              <p:nvPr/>
            </p:nvSpPr>
            <p:spPr>
              <a:xfrm>
                <a:off x="4753502" y="2334487"/>
                <a:ext cx="257019" cy="342497"/>
              </a:xfrm>
              <a:custGeom>
                <a:avLst/>
                <a:gdLst>
                  <a:gd name="connsiteX0" fmla="*/ 200120 w 257019"/>
                  <a:gd name="connsiteY0" fmla="*/ 257617 h 342497"/>
                  <a:gd name="connsiteX1" fmla="*/ 190658 w 257019"/>
                  <a:gd name="connsiteY1" fmla="*/ 270594 h 342497"/>
                  <a:gd name="connsiteX2" fmla="*/ 121462 w 257019"/>
                  <a:gd name="connsiteY2" fmla="*/ 291239 h 342497"/>
                  <a:gd name="connsiteX3" fmla="*/ 83020 w 257019"/>
                  <a:gd name="connsiteY3" fmla="*/ 291239 h 342497"/>
                  <a:gd name="connsiteX4" fmla="*/ 42213 w 257019"/>
                  <a:gd name="connsiteY4" fmla="*/ 268824 h 342497"/>
                  <a:gd name="connsiteX5" fmla="*/ 18556 w 257019"/>
                  <a:gd name="connsiteY5" fmla="*/ 202759 h 342497"/>
                  <a:gd name="connsiteX6" fmla="*/ 18556 w 257019"/>
                  <a:gd name="connsiteY6" fmla="*/ 126076 h 342497"/>
                  <a:gd name="connsiteX7" fmla="*/ 223 w 257019"/>
                  <a:gd name="connsiteY7" fmla="*/ 100122 h 342497"/>
                  <a:gd name="connsiteX8" fmla="*/ 4954 w 257019"/>
                  <a:gd name="connsiteY8" fmla="*/ 156159 h 342497"/>
                  <a:gd name="connsiteX9" fmla="*/ 25653 w 257019"/>
                  <a:gd name="connsiteY9" fmla="*/ 337249 h 342497"/>
                  <a:gd name="connsiteX10" fmla="*/ 114365 w 257019"/>
                  <a:gd name="connsiteY10" fmla="*/ 337839 h 342497"/>
                  <a:gd name="connsiteX11" fmla="*/ 232648 w 257019"/>
                  <a:gd name="connsiteY11" fmla="*/ 330170 h 342497"/>
                  <a:gd name="connsiteX12" fmla="*/ 237379 w 257019"/>
                  <a:gd name="connsiteY12" fmla="*/ 325451 h 342497"/>
                  <a:gd name="connsiteX13" fmla="*/ 249799 w 257019"/>
                  <a:gd name="connsiteY13" fmla="*/ 234612 h 342497"/>
                  <a:gd name="connsiteX14" fmla="*/ 225551 w 257019"/>
                  <a:gd name="connsiteY14" fmla="*/ 1614 h 342497"/>
                  <a:gd name="connsiteX15" fmla="*/ 220228 w 257019"/>
                  <a:gd name="connsiteY15" fmla="*/ 93044 h 342497"/>
                  <a:gd name="connsiteX16" fmla="*/ 213723 w 257019"/>
                  <a:gd name="connsiteY16" fmla="*/ 178574 h 342497"/>
                  <a:gd name="connsiteX17" fmla="*/ 200120 w 257019"/>
                  <a:gd name="connsiteY17" fmla="*/ 257617 h 342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7019" h="342497">
                    <a:moveTo>
                      <a:pt x="200120" y="257617"/>
                    </a:moveTo>
                    <a:cubicBezTo>
                      <a:pt x="197163" y="262336"/>
                      <a:pt x="194206" y="267054"/>
                      <a:pt x="190658" y="270594"/>
                    </a:cubicBezTo>
                    <a:cubicBezTo>
                      <a:pt x="172915" y="291239"/>
                      <a:pt x="146893" y="291829"/>
                      <a:pt x="121462" y="291239"/>
                    </a:cubicBezTo>
                    <a:cubicBezTo>
                      <a:pt x="109043" y="291239"/>
                      <a:pt x="96032" y="290059"/>
                      <a:pt x="83020" y="291239"/>
                    </a:cubicBezTo>
                    <a:cubicBezTo>
                      <a:pt x="65869" y="293009"/>
                      <a:pt x="52267" y="281211"/>
                      <a:pt x="42213" y="268824"/>
                    </a:cubicBezTo>
                    <a:cubicBezTo>
                      <a:pt x="24470" y="247589"/>
                      <a:pt x="15008" y="229893"/>
                      <a:pt x="18556" y="202759"/>
                    </a:cubicBezTo>
                    <a:cubicBezTo>
                      <a:pt x="21513" y="177984"/>
                      <a:pt x="28019" y="149671"/>
                      <a:pt x="18556" y="126076"/>
                    </a:cubicBezTo>
                    <a:cubicBezTo>
                      <a:pt x="14417" y="116638"/>
                      <a:pt x="7911" y="107790"/>
                      <a:pt x="223" y="100122"/>
                    </a:cubicBezTo>
                    <a:cubicBezTo>
                      <a:pt x="2588" y="120177"/>
                      <a:pt x="4954" y="140233"/>
                      <a:pt x="4954" y="156159"/>
                    </a:cubicBezTo>
                    <a:cubicBezTo>
                      <a:pt x="4954" y="193321"/>
                      <a:pt x="-15154" y="323682"/>
                      <a:pt x="25653" y="337249"/>
                    </a:cubicBezTo>
                    <a:cubicBezTo>
                      <a:pt x="49901" y="344917"/>
                      <a:pt x="88935" y="337249"/>
                      <a:pt x="114365" y="337839"/>
                    </a:cubicBezTo>
                    <a:cubicBezTo>
                      <a:pt x="143936" y="339018"/>
                      <a:pt x="207217" y="351405"/>
                      <a:pt x="232648" y="330170"/>
                    </a:cubicBezTo>
                    <a:cubicBezTo>
                      <a:pt x="234422" y="328991"/>
                      <a:pt x="235605" y="327221"/>
                      <a:pt x="237379" y="325451"/>
                    </a:cubicBezTo>
                    <a:cubicBezTo>
                      <a:pt x="254530" y="304216"/>
                      <a:pt x="250390" y="259386"/>
                      <a:pt x="249799" y="234612"/>
                    </a:cubicBezTo>
                    <a:cubicBezTo>
                      <a:pt x="248616" y="185653"/>
                      <a:pt x="278187" y="-20211"/>
                      <a:pt x="225551" y="1614"/>
                    </a:cubicBezTo>
                    <a:cubicBezTo>
                      <a:pt x="203077" y="11052"/>
                      <a:pt x="216680" y="47034"/>
                      <a:pt x="220228" y="93044"/>
                    </a:cubicBezTo>
                    <a:cubicBezTo>
                      <a:pt x="222594" y="121357"/>
                      <a:pt x="218454" y="150261"/>
                      <a:pt x="213723" y="178574"/>
                    </a:cubicBezTo>
                    <a:cubicBezTo>
                      <a:pt x="208991" y="204529"/>
                      <a:pt x="214314" y="232842"/>
                      <a:pt x="200120" y="257617"/>
                    </a:cubicBezTo>
                    <a:close/>
                  </a:path>
                </a:pathLst>
              </a:custGeom>
              <a:solidFill>
                <a:srgbClr val="8F66B5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27" name="Freeform 244">
                <a:extLst>
                  <a:ext uri="{FF2B5EF4-FFF2-40B4-BE49-F238E27FC236}">
                    <a16:creationId xmlns:a16="http://schemas.microsoft.com/office/drawing/2014/main" id="{1DE8B581-5E4B-57B1-C847-4DBE61249462}"/>
                  </a:ext>
                </a:extLst>
              </p:cNvPr>
              <p:cNvSpPr/>
              <p:nvPr/>
            </p:nvSpPr>
            <p:spPr>
              <a:xfrm>
                <a:off x="4916826" y="2444530"/>
                <a:ext cx="30989" cy="30908"/>
              </a:xfrm>
              <a:custGeom>
                <a:avLst/>
                <a:gdLst>
                  <a:gd name="connsiteX0" fmla="*/ 30882 w 30989"/>
                  <a:gd name="connsiteY0" fmla="*/ 15443 h 30908"/>
                  <a:gd name="connsiteX1" fmla="*/ 15506 w 30989"/>
                  <a:gd name="connsiteY1" fmla="*/ 30780 h 30908"/>
                  <a:gd name="connsiteX2" fmla="*/ 129 w 30989"/>
                  <a:gd name="connsiteY2" fmla="*/ 15443 h 30908"/>
                  <a:gd name="connsiteX3" fmla="*/ 15506 w 30989"/>
                  <a:gd name="connsiteY3" fmla="*/ 106 h 30908"/>
                  <a:gd name="connsiteX4" fmla="*/ 30882 w 30989"/>
                  <a:gd name="connsiteY4" fmla="*/ 15443 h 30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89" h="30908">
                    <a:moveTo>
                      <a:pt x="30882" y="15443"/>
                    </a:moveTo>
                    <a:cubicBezTo>
                      <a:pt x="32065" y="24291"/>
                      <a:pt x="23194" y="30190"/>
                      <a:pt x="15506" y="30780"/>
                    </a:cubicBezTo>
                    <a:cubicBezTo>
                      <a:pt x="6043" y="31959"/>
                      <a:pt x="-1054" y="24881"/>
                      <a:pt x="129" y="15443"/>
                    </a:cubicBezTo>
                    <a:cubicBezTo>
                      <a:pt x="721" y="7775"/>
                      <a:pt x="7226" y="-1073"/>
                      <a:pt x="15506" y="106"/>
                    </a:cubicBezTo>
                    <a:cubicBezTo>
                      <a:pt x="23194" y="1286"/>
                      <a:pt x="30291" y="7775"/>
                      <a:pt x="30882" y="15443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28" name="Freeform 245">
                <a:extLst>
                  <a:ext uri="{FF2B5EF4-FFF2-40B4-BE49-F238E27FC236}">
                    <a16:creationId xmlns:a16="http://schemas.microsoft.com/office/drawing/2014/main" id="{C28A79E5-C4DE-2610-B7E3-C09ECCBA287D}"/>
                  </a:ext>
                </a:extLst>
              </p:cNvPr>
              <p:cNvSpPr/>
              <p:nvPr/>
            </p:nvSpPr>
            <p:spPr>
              <a:xfrm>
                <a:off x="4806119" y="2607218"/>
                <a:ext cx="41724" cy="36802"/>
              </a:xfrm>
              <a:custGeom>
                <a:avLst/>
                <a:gdLst>
                  <a:gd name="connsiteX0" fmla="*/ 30995 w 41724"/>
                  <a:gd name="connsiteY0" fmla="*/ 30305 h 36802"/>
                  <a:gd name="connsiteX1" fmla="*/ 3198 w 41724"/>
                  <a:gd name="connsiteY1" fmla="*/ 32665 h 36802"/>
                  <a:gd name="connsiteX2" fmla="*/ 12661 w 41724"/>
                  <a:gd name="connsiteY2" fmla="*/ 6710 h 36802"/>
                  <a:gd name="connsiteX3" fmla="*/ 40457 w 41724"/>
                  <a:gd name="connsiteY3" fmla="*/ 4351 h 36802"/>
                  <a:gd name="connsiteX4" fmla="*/ 30995 w 41724"/>
                  <a:gd name="connsiteY4" fmla="*/ 30305 h 36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24" h="36802">
                    <a:moveTo>
                      <a:pt x="30995" y="30305"/>
                    </a:moveTo>
                    <a:cubicBezTo>
                      <a:pt x="20941" y="39153"/>
                      <a:pt x="8521" y="37973"/>
                      <a:pt x="3198" y="32665"/>
                    </a:cubicBezTo>
                    <a:cubicBezTo>
                      <a:pt x="-3307" y="26176"/>
                      <a:pt x="241" y="14379"/>
                      <a:pt x="12661" y="6710"/>
                    </a:cubicBezTo>
                    <a:cubicBezTo>
                      <a:pt x="22715" y="222"/>
                      <a:pt x="36317" y="-3317"/>
                      <a:pt x="40457" y="4351"/>
                    </a:cubicBezTo>
                    <a:cubicBezTo>
                      <a:pt x="44006" y="10839"/>
                      <a:pt x="39866" y="22637"/>
                      <a:pt x="30995" y="30305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29" name="Freeform 246">
                <a:extLst>
                  <a:ext uri="{FF2B5EF4-FFF2-40B4-BE49-F238E27FC236}">
                    <a16:creationId xmlns:a16="http://schemas.microsoft.com/office/drawing/2014/main" id="{F27862A1-97C0-55B7-8349-8D40F9D1C892}"/>
                  </a:ext>
                </a:extLst>
              </p:cNvPr>
              <p:cNvSpPr/>
              <p:nvPr/>
            </p:nvSpPr>
            <p:spPr>
              <a:xfrm>
                <a:off x="4813885" y="2412672"/>
                <a:ext cx="41766" cy="39810"/>
              </a:xfrm>
              <a:custGeom>
                <a:avLst/>
                <a:gdLst>
                  <a:gd name="connsiteX0" fmla="*/ 41563 w 41766"/>
                  <a:gd name="connsiteY0" fmla="*/ 19578 h 39810"/>
                  <a:gd name="connsiteX1" fmla="*/ 20863 w 41766"/>
                  <a:gd name="connsiteY1" fmla="*/ 39633 h 39810"/>
                  <a:gd name="connsiteX2" fmla="*/ 164 w 41766"/>
                  <a:gd name="connsiteY2" fmla="*/ 20167 h 39810"/>
                  <a:gd name="connsiteX3" fmla="*/ 20863 w 41766"/>
                  <a:gd name="connsiteY3" fmla="*/ 112 h 39810"/>
                  <a:gd name="connsiteX4" fmla="*/ 41563 w 41766"/>
                  <a:gd name="connsiteY4" fmla="*/ 19578 h 39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66" h="39810">
                    <a:moveTo>
                      <a:pt x="41563" y="19578"/>
                    </a:moveTo>
                    <a:cubicBezTo>
                      <a:pt x="40380" y="29605"/>
                      <a:pt x="32692" y="41403"/>
                      <a:pt x="20863" y="39633"/>
                    </a:cubicBezTo>
                    <a:cubicBezTo>
                      <a:pt x="11401" y="38453"/>
                      <a:pt x="1938" y="29605"/>
                      <a:pt x="164" y="20167"/>
                    </a:cubicBezTo>
                    <a:cubicBezTo>
                      <a:pt x="-1610" y="8960"/>
                      <a:pt x="11401" y="1882"/>
                      <a:pt x="20863" y="112"/>
                    </a:cubicBezTo>
                    <a:cubicBezTo>
                      <a:pt x="33283" y="-1068"/>
                      <a:pt x="43337" y="7190"/>
                      <a:pt x="41563" y="19578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30" name="Freeform 247">
                <a:extLst>
                  <a:ext uri="{FF2B5EF4-FFF2-40B4-BE49-F238E27FC236}">
                    <a16:creationId xmlns:a16="http://schemas.microsoft.com/office/drawing/2014/main" id="{1A114A08-CD08-529A-2A39-B5827A145E1A}"/>
                  </a:ext>
                </a:extLst>
              </p:cNvPr>
              <p:cNvSpPr/>
              <p:nvPr/>
            </p:nvSpPr>
            <p:spPr>
              <a:xfrm>
                <a:off x="4933975" y="2586172"/>
                <a:ext cx="23951" cy="25441"/>
              </a:xfrm>
              <a:custGeom>
                <a:avLst/>
                <a:gdLst>
                  <a:gd name="connsiteX0" fmla="*/ 11959 w 23951"/>
                  <a:gd name="connsiteY0" fmla="*/ 25396 h 25441"/>
                  <a:gd name="connsiteX1" fmla="*/ 130 w 23951"/>
                  <a:gd name="connsiteY1" fmla="*/ 12419 h 25441"/>
                  <a:gd name="connsiteX2" fmla="*/ 11959 w 23951"/>
                  <a:gd name="connsiteY2" fmla="*/ 32 h 25441"/>
                  <a:gd name="connsiteX3" fmla="*/ 23787 w 23951"/>
                  <a:gd name="connsiteY3" fmla="*/ 13009 h 25441"/>
                  <a:gd name="connsiteX4" fmla="*/ 11959 w 23951"/>
                  <a:gd name="connsiteY4" fmla="*/ 25396 h 2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951" h="25441">
                    <a:moveTo>
                      <a:pt x="11959" y="25396"/>
                    </a:moveTo>
                    <a:cubicBezTo>
                      <a:pt x="6045" y="24807"/>
                      <a:pt x="-1052" y="19498"/>
                      <a:pt x="130" y="12419"/>
                    </a:cubicBezTo>
                    <a:cubicBezTo>
                      <a:pt x="1313" y="7111"/>
                      <a:pt x="6636" y="1212"/>
                      <a:pt x="11959" y="32"/>
                    </a:cubicBezTo>
                    <a:cubicBezTo>
                      <a:pt x="18464" y="-558"/>
                      <a:pt x="23196" y="7111"/>
                      <a:pt x="23787" y="13009"/>
                    </a:cubicBezTo>
                    <a:cubicBezTo>
                      <a:pt x="24970" y="20677"/>
                      <a:pt x="19647" y="25986"/>
                      <a:pt x="11959" y="25396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31" name="Freeform 248">
                <a:extLst>
                  <a:ext uri="{FF2B5EF4-FFF2-40B4-BE49-F238E27FC236}">
                    <a16:creationId xmlns:a16="http://schemas.microsoft.com/office/drawing/2014/main" id="{8B2338E0-F4E5-CE4D-26CE-A3C8EB79AF6D}"/>
                  </a:ext>
                </a:extLst>
              </p:cNvPr>
              <p:cNvSpPr/>
              <p:nvPr/>
            </p:nvSpPr>
            <p:spPr>
              <a:xfrm>
                <a:off x="4786090" y="2357254"/>
                <a:ext cx="105029" cy="30433"/>
              </a:xfrm>
              <a:custGeom>
                <a:avLst/>
                <a:gdLst>
                  <a:gd name="connsiteX0" fmla="*/ 104251 w 105029"/>
                  <a:gd name="connsiteY0" fmla="*/ 16598 h 30433"/>
                  <a:gd name="connsiteX1" fmla="*/ 54573 w 105029"/>
                  <a:gd name="connsiteY1" fmla="*/ 28985 h 30433"/>
                  <a:gd name="connsiteX2" fmla="*/ 1937 w 105029"/>
                  <a:gd name="connsiteY2" fmla="*/ 20137 h 30433"/>
                  <a:gd name="connsiteX3" fmla="*/ 51615 w 105029"/>
                  <a:gd name="connsiteY3" fmla="*/ 82 h 30433"/>
                  <a:gd name="connsiteX4" fmla="*/ 104251 w 105029"/>
                  <a:gd name="connsiteY4" fmla="*/ 16598 h 3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029" h="30433">
                    <a:moveTo>
                      <a:pt x="104251" y="16598"/>
                    </a:moveTo>
                    <a:cubicBezTo>
                      <a:pt x="98929" y="21907"/>
                      <a:pt x="75863" y="25446"/>
                      <a:pt x="54573" y="28985"/>
                    </a:cubicBezTo>
                    <a:cubicBezTo>
                      <a:pt x="33281" y="32525"/>
                      <a:pt x="10808" y="29575"/>
                      <a:pt x="1937" y="20137"/>
                    </a:cubicBezTo>
                    <a:cubicBezTo>
                      <a:pt x="-6935" y="10700"/>
                      <a:pt x="15539" y="-1098"/>
                      <a:pt x="51615" y="82"/>
                    </a:cubicBezTo>
                    <a:cubicBezTo>
                      <a:pt x="87100" y="1262"/>
                      <a:pt x="109574" y="11289"/>
                      <a:pt x="104251" y="165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32" name="Freeform 249">
                <a:extLst>
                  <a:ext uri="{FF2B5EF4-FFF2-40B4-BE49-F238E27FC236}">
                    <a16:creationId xmlns:a16="http://schemas.microsoft.com/office/drawing/2014/main" id="{C9C81289-0508-9AF6-48BD-43E1ECB68F76}"/>
                  </a:ext>
                </a:extLst>
              </p:cNvPr>
              <p:cNvSpPr/>
              <p:nvPr/>
            </p:nvSpPr>
            <p:spPr>
              <a:xfrm>
                <a:off x="4908403" y="2358495"/>
                <a:ext cx="28998" cy="25042"/>
              </a:xfrm>
              <a:custGeom>
                <a:avLst/>
                <a:gdLst>
                  <a:gd name="connsiteX0" fmla="*/ 28660 w 28998"/>
                  <a:gd name="connsiteY0" fmla="*/ 17717 h 25042"/>
                  <a:gd name="connsiteX1" fmla="*/ 13875 w 28998"/>
                  <a:gd name="connsiteY1" fmla="*/ 24795 h 25042"/>
                  <a:gd name="connsiteX2" fmla="*/ 272 w 28998"/>
                  <a:gd name="connsiteY2" fmla="*/ 14178 h 25042"/>
                  <a:gd name="connsiteX3" fmla="*/ 15649 w 28998"/>
                  <a:gd name="connsiteY3" fmla="*/ 611 h 25042"/>
                  <a:gd name="connsiteX4" fmla="*/ 28660 w 28998"/>
                  <a:gd name="connsiteY4" fmla="*/ 17717 h 25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998" h="25042">
                    <a:moveTo>
                      <a:pt x="28660" y="17717"/>
                    </a:moveTo>
                    <a:cubicBezTo>
                      <a:pt x="26886" y="21846"/>
                      <a:pt x="20380" y="23615"/>
                      <a:pt x="13875" y="24795"/>
                    </a:cubicBezTo>
                    <a:cubicBezTo>
                      <a:pt x="7961" y="25975"/>
                      <a:pt x="2047" y="23026"/>
                      <a:pt x="272" y="14178"/>
                    </a:cubicBezTo>
                    <a:cubicBezTo>
                      <a:pt x="-1502" y="5919"/>
                      <a:pt x="5595" y="-2339"/>
                      <a:pt x="15649" y="611"/>
                    </a:cubicBezTo>
                    <a:cubicBezTo>
                      <a:pt x="25112" y="4740"/>
                      <a:pt x="30434" y="14178"/>
                      <a:pt x="28660" y="177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33" name="Freeform 250">
                <a:extLst>
                  <a:ext uri="{FF2B5EF4-FFF2-40B4-BE49-F238E27FC236}">
                    <a16:creationId xmlns:a16="http://schemas.microsoft.com/office/drawing/2014/main" id="{ADB8365B-6904-7DAA-D0DE-BF09A20238F6}"/>
                  </a:ext>
                </a:extLst>
              </p:cNvPr>
              <p:cNvSpPr/>
              <p:nvPr/>
            </p:nvSpPr>
            <p:spPr>
              <a:xfrm>
                <a:off x="4769956" y="2292415"/>
                <a:ext cx="34066" cy="33442"/>
              </a:xfrm>
              <a:custGeom>
                <a:avLst/>
                <a:gdLst>
                  <a:gd name="connsiteX0" fmla="*/ 27534 w 34066"/>
                  <a:gd name="connsiteY0" fmla="*/ 28349 h 33442"/>
                  <a:gd name="connsiteX1" fmla="*/ 26351 w 34066"/>
                  <a:gd name="connsiteY1" fmla="*/ 1805 h 33442"/>
                  <a:gd name="connsiteX2" fmla="*/ 6834 w 34066"/>
                  <a:gd name="connsiteY2" fmla="*/ 6524 h 33442"/>
                  <a:gd name="connsiteX3" fmla="*/ 1511 w 34066"/>
                  <a:gd name="connsiteY3" fmla="*/ 25400 h 33442"/>
                  <a:gd name="connsiteX4" fmla="*/ 27534 w 34066"/>
                  <a:gd name="connsiteY4" fmla="*/ 28349 h 3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66" h="33442">
                    <a:moveTo>
                      <a:pt x="27534" y="28349"/>
                    </a:moveTo>
                    <a:cubicBezTo>
                      <a:pt x="34630" y="20681"/>
                      <a:pt x="38179" y="7114"/>
                      <a:pt x="26351" y="1805"/>
                    </a:cubicBezTo>
                    <a:cubicBezTo>
                      <a:pt x="18071" y="-2324"/>
                      <a:pt x="10974" y="1216"/>
                      <a:pt x="6834" y="6524"/>
                    </a:cubicBezTo>
                    <a:cubicBezTo>
                      <a:pt x="-263" y="10653"/>
                      <a:pt x="-1446" y="19501"/>
                      <a:pt x="1511" y="25400"/>
                    </a:cubicBezTo>
                    <a:cubicBezTo>
                      <a:pt x="6243" y="34248"/>
                      <a:pt x="19845" y="36608"/>
                      <a:pt x="27534" y="28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34" name="Freeform 251">
                <a:extLst>
                  <a:ext uri="{FF2B5EF4-FFF2-40B4-BE49-F238E27FC236}">
                    <a16:creationId xmlns:a16="http://schemas.microsoft.com/office/drawing/2014/main" id="{DE0F6A3C-E311-29C8-881E-841A8F02BF5A}"/>
                  </a:ext>
                </a:extLst>
              </p:cNvPr>
              <p:cNvSpPr/>
              <p:nvPr/>
            </p:nvSpPr>
            <p:spPr>
              <a:xfrm>
                <a:off x="4815232" y="2295852"/>
                <a:ext cx="24638" cy="24376"/>
              </a:xfrm>
              <a:custGeom>
                <a:avLst/>
                <a:gdLst>
                  <a:gd name="connsiteX0" fmla="*/ 20108 w 24638"/>
                  <a:gd name="connsiteY0" fmla="*/ 20783 h 24376"/>
                  <a:gd name="connsiteX1" fmla="*/ 18925 w 24638"/>
                  <a:gd name="connsiteY1" fmla="*/ 1318 h 24376"/>
                  <a:gd name="connsiteX2" fmla="*/ 4731 w 24638"/>
                  <a:gd name="connsiteY2" fmla="*/ 4857 h 24376"/>
                  <a:gd name="connsiteX3" fmla="*/ 1183 w 24638"/>
                  <a:gd name="connsiteY3" fmla="*/ 18424 h 24376"/>
                  <a:gd name="connsiteX4" fmla="*/ 20108 w 24638"/>
                  <a:gd name="connsiteY4" fmla="*/ 20783 h 2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38" h="24376">
                    <a:moveTo>
                      <a:pt x="20108" y="20783"/>
                    </a:moveTo>
                    <a:cubicBezTo>
                      <a:pt x="24839" y="15475"/>
                      <a:pt x="27796" y="5447"/>
                      <a:pt x="18925" y="1318"/>
                    </a:cubicBezTo>
                    <a:cubicBezTo>
                      <a:pt x="13011" y="-1632"/>
                      <a:pt x="8280" y="728"/>
                      <a:pt x="4731" y="4857"/>
                    </a:cubicBezTo>
                    <a:cubicBezTo>
                      <a:pt x="0" y="7806"/>
                      <a:pt x="-1183" y="14295"/>
                      <a:pt x="1183" y="18424"/>
                    </a:cubicBezTo>
                    <a:cubicBezTo>
                      <a:pt x="4731" y="24912"/>
                      <a:pt x="14194" y="26682"/>
                      <a:pt x="20108" y="207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35" name="Freeform 252">
                <a:extLst>
                  <a:ext uri="{FF2B5EF4-FFF2-40B4-BE49-F238E27FC236}">
                    <a16:creationId xmlns:a16="http://schemas.microsoft.com/office/drawing/2014/main" id="{3CA022E9-4AE7-FF96-ACC6-555D1CCE9710}"/>
                  </a:ext>
                </a:extLst>
              </p:cNvPr>
              <p:cNvSpPr/>
              <p:nvPr/>
            </p:nvSpPr>
            <p:spPr>
              <a:xfrm>
                <a:off x="4767327" y="2258100"/>
                <a:ext cx="24639" cy="24376"/>
              </a:xfrm>
              <a:custGeom>
                <a:avLst/>
                <a:gdLst>
                  <a:gd name="connsiteX0" fmla="*/ 20108 w 24639"/>
                  <a:gd name="connsiteY0" fmla="*/ 20783 h 24376"/>
                  <a:gd name="connsiteX1" fmla="*/ 18925 w 24639"/>
                  <a:gd name="connsiteY1" fmla="*/ 1318 h 24376"/>
                  <a:gd name="connsiteX2" fmla="*/ 4731 w 24639"/>
                  <a:gd name="connsiteY2" fmla="*/ 4857 h 24376"/>
                  <a:gd name="connsiteX3" fmla="*/ 1183 w 24639"/>
                  <a:gd name="connsiteY3" fmla="*/ 18424 h 24376"/>
                  <a:gd name="connsiteX4" fmla="*/ 20108 w 24639"/>
                  <a:gd name="connsiteY4" fmla="*/ 20783 h 2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39" h="24376">
                    <a:moveTo>
                      <a:pt x="20108" y="20783"/>
                    </a:moveTo>
                    <a:cubicBezTo>
                      <a:pt x="24839" y="15475"/>
                      <a:pt x="27797" y="5447"/>
                      <a:pt x="18925" y="1318"/>
                    </a:cubicBezTo>
                    <a:cubicBezTo>
                      <a:pt x="13011" y="-1632"/>
                      <a:pt x="8280" y="728"/>
                      <a:pt x="4731" y="4857"/>
                    </a:cubicBezTo>
                    <a:cubicBezTo>
                      <a:pt x="0" y="7806"/>
                      <a:pt x="-1183" y="14295"/>
                      <a:pt x="1183" y="18424"/>
                    </a:cubicBezTo>
                    <a:cubicBezTo>
                      <a:pt x="4731" y="24912"/>
                      <a:pt x="14194" y="26682"/>
                      <a:pt x="20108" y="207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36" name="Freeform 253">
                <a:extLst>
                  <a:ext uri="{FF2B5EF4-FFF2-40B4-BE49-F238E27FC236}">
                    <a16:creationId xmlns:a16="http://schemas.microsoft.com/office/drawing/2014/main" id="{E16ECF96-7E5B-2615-5A57-743B65561CE4}"/>
                  </a:ext>
                </a:extLst>
              </p:cNvPr>
              <p:cNvSpPr/>
              <p:nvPr/>
            </p:nvSpPr>
            <p:spPr>
              <a:xfrm>
                <a:off x="4804258" y="2253483"/>
                <a:ext cx="34066" cy="33628"/>
              </a:xfrm>
              <a:custGeom>
                <a:avLst/>
                <a:gdLst>
                  <a:gd name="connsiteX0" fmla="*/ 27534 w 34066"/>
                  <a:gd name="connsiteY0" fmla="*/ 28349 h 33628"/>
                  <a:gd name="connsiteX1" fmla="*/ 26351 w 34066"/>
                  <a:gd name="connsiteY1" fmla="*/ 1805 h 33628"/>
                  <a:gd name="connsiteX2" fmla="*/ 6834 w 34066"/>
                  <a:gd name="connsiteY2" fmla="*/ 6524 h 33628"/>
                  <a:gd name="connsiteX3" fmla="*/ 1511 w 34066"/>
                  <a:gd name="connsiteY3" fmla="*/ 25400 h 33628"/>
                  <a:gd name="connsiteX4" fmla="*/ 27534 w 34066"/>
                  <a:gd name="connsiteY4" fmla="*/ 28349 h 3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66" h="33628">
                    <a:moveTo>
                      <a:pt x="27534" y="28349"/>
                    </a:moveTo>
                    <a:cubicBezTo>
                      <a:pt x="34631" y="20681"/>
                      <a:pt x="38179" y="7114"/>
                      <a:pt x="26351" y="1805"/>
                    </a:cubicBezTo>
                    <a:cubicBezTo>
                      <a:pt x="18071" y="-2324"/>
                      <a:pt x="10974" y="1216"/>
                      <a:pt x="6834" y="6524"/>
                    </a:cubicBezTo>
                    <a:cubicBezTo>
                      <a:pt x="-263" y="10653"/>
                      <a:pt x="-1446" y="19501"/>
                      <a:pt x="1511" y="25400"/>
                    </a:cubicBezTo>
                    <a:cubicBezTo>
                      <a:pt x="6243" y="34838"/>
                      <a:pt x="19845" y="36608"/>
                      <a:pt x="27534" y="28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37" name="Freeform 254">
                <a:extLst>
                  <a:ext uri="{FF2B5EF4-FFF2-40B4-BE49-F238E27FC236}">
                    <a16:creationId xmlns:a16="http://schemas.microsoft.com/office/drawing/2014/main" id="{D95FF127-2110-8C64-4142-BC035FE725E1}"/>
                  </a:ext>
                </a:extLst>
              </p:cNvPr>
              <p:cNvSpPr/>
              <p:nvPr/>
            </p:nvSpPr>
            <p:spPr>
              <a:xfrm>
                <a:off x="4859851" y="2290055"/>
                <a:ext cx="34066" cy="33442"/>
              </a:xfrm>
              <a:custGeom>
                <a:avLst/>
                <a:gdLst>
                  <a:gd name="connsiteX0" fmla="*/ 27533 w 34066"/>
                  <a:gd name="connsiteY0" fmla="*/ 28349 h 33442"/>
                  <a:gd name="connsiteX1" fmla="*/ 26351 w 34066"/>
                  <a:gd name="connsiteY1" fmla="*/ 1805 h 33442"/>
                  <a:gd name="connsiteX2" fmla="*/ 6834 w 34066"/>
                  <a:gd name="connsiteY2" fmla="*/ 6524 h 33442"/>
                  <a:gd name="connsiteX3" fmla="*/ 1511 w 34066"/>
                  <a:gd name="connsiteY3" fmla="*/ 25400 h 33442"/>
                  <a:gd name="connsiteX4" fmla="*/ 27533 w 34066"/>
                  <a:gd name="connsiteY4" fmla="*/ 28349 h 3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66" h="33442">
                    <a:moveTo>
                      <a:pt x="27533" y="28349"/>
                    </a:moveTo>
                    <a:cubicBezTo>
                      <a:pt x="34630" y="20681"/>
                      <a:pt x="38179" y="7114"/>
                      <a:pt x="26351" y="1805"/>
                    </a:cubicBezTo>
                    <a:cubicBezTo>
                      <a:pt x="18071" y="-2324"/>
                      <a:pt x="10974" y="1216"/>
                      <a:pt x="6834" y="6524"/>
                    </a:cubicBezTo>
                    <a:cubicBezTo>
                      <a:pt x="-263" y="10653"/>
                      <a:pt x="-1446" y="19501"/>
                      <a:pt x="1511" y="25400"/>
                    </a:cubicBezTo>
                    <a:cubicBezTo>
                      <a:pt x="6243" y="34248"/>
                      <a:pt x="19845" y="36608"/>
                      <a:pt x="27533" y="28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38" name="Freeform 255">
                <a:extLst>
                  <a:ext uri="{FF2B5EF4-FFF2-40B4-BE49-F238E27FC236}">
                    <a16:creationId xmlns:a16="http://schemas.microsoft.com/office/drawing/2014/main" id="{0CE0D0B4-9E19-11C0-5A62-F618F1B3E764}"/>
                  </a:ext>
                </a:extLst>
              </p:cNvPr>
              <p:cNvSpPr/>
              <p:nvPr/>
            </p:nvSpPr>
            <p:spPr>
              <a:xfrm>
                <a:off x="4905127" y="2292902"/>
                <a:ext cx="24638" cy="24560"/>
              </a:xfrm>
              <a:custGeom>
                <a:avLst/>
                <a:gdLst>
                  <a:gd name="connsiteX0" fmla="*/ 20108 w 24638"/>
                  <a:gd name="connsiteY0" fmla="*/ 20783 h 24560"/>
                  <a:gd name="connsiteX1" fmla="*/ 18925 w 24638"/>
                  <a:gd name="connsiteY1" fmla="*/ 1318 h 24560"/>
                  <a:gd name="connsiteX2" fmla="*/ 4731 w 24638"/>
                  <a:gd name="connsiteY2" fmla="*/ 4857 h 24560"/>
                  <a:gd name="connsiteX3" fmla="*/ 1183 w 24638"/>
                  <a:gd name="connsiteY3" fmla="*/ 18424 h 24560"/>
                  <a:gd name="connsiteX4" fmla="*/ 20108 w 24638"/>
                  <a:gd name="connsiteY4" fmla="*/ 20783 h 2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38" h="24560">
                    <a:moveTo>
                      <a:pt x="20108" y="20783"/>
                    </a:moveTo>
                    <a:cubicBezTo>
                      <a:pt x="24839" y="15475"/>
                      <a:pt x="27796" y="5447"/>
                      <a:pt x="18925" y="1318"/>
                    </a:cubicBezTo>
                    <a:cubicBezTo>
                      <a:pt x="13011" y="-1632"/>
                      <a:pt x="8280" y="728"/>
                      <a:pt x="4731" y="4857"/>
                    </a:cubicBezTo>
                    <a:cubicBezTo>
                      <a:pt x="0" y="7806"/>
                      <a:pt x="-1183" y="14295"/>
                      <a:pt x="1183" y="18424"/>
                    </a:cubicBezTo>
                    <a:cubicBezTo>
                      <a:pt x="4731" y="25502"/>
                      <a:pt x="14194" y="26682"/>
                      <a:pt x="20108" y="207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39" name="Freeform 256">
                <a:extLst>
                  <a:ext uri="{FF2B5EF4-FFF2-40B4-BE49-F238E27FC236}">
                    <a16:creationId xmlns:a16="http://schemas.microsoft.com/office/drawing/2014/main" id="{99705543-ED3A-D30F-5A6D-97DDC62DAD51}"/>
                  </a:ext>
                </a:extLst>
              </p:cNvPr>
              <p:cNvSpPr/>
              <p:nvPr/>
            </p:nvSpPr>
            <p:spPr>
              <a:xfrm>
                <a:off x="4857222" y="2255151"/>
                <a:ext cx="24639" cy="24807"/>
              </a:xfrm>
              <a:custGeom>
                <a:avLst/>
                <a:gdLst>
                  <a:gd name="connsiteX0" fmla="*/ 20108 w 24639"/>
                  <a:gd name="connsiteY0" fmla="*/ 20783 h 24807"/>
                  <a:gd name="connsiteX1" fmla="*/ 18925 w 24639"/>
                  <a:gd name="connsiteY1" fmla="*/ 1318 h 24807"/>
                  <a:gd name="connsiteX2" fmla="*/ 4731 w 24639"/>
                  <a:gd name="connsiteY2" fmla="*/ 4857 h 24807"/>
                  <a:gd name="connsiteX3" fmla="*/ 1183 w 24639"/>
                  <a:gd name="connsiteY3" fmla="*/ 18424 h 24807"/>
                  <a:gd name="connsiteX4" fmla="*/ 20108 w 24639"/>
                  <a:gd name="connsiteY4" fmla="*/ 20783 h 24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39" h="24807">
                    <a:moveTo>
                      <a:pt x="20108" y="20783"/>
                    </a:moveTo>
                    <a:cubicBezTo>
                      <a:pt x="24839" y="15475"/>
                      <a:pt x="27797" y="5447"/>
                      <a:pt x="18925" y="1318"/>
                    </a:cubicBezTo>
                    <a:cubicBezTo>
                      <a:pt x="13011" y="-1632"/>
                      <a:pt x="8280" y="728"/>
                      <a:pt x="4731" y="4857"/>
                    </a:cubicBezTo>
                    <a:cubicBezTo>
                      <a:pt x="0" y="7806"/>
                      <a:pt x="-1183" y="14295"/>
                      <a:pt x="1183" y="18424"/>
                    </a:cubicBezTo>
                    <a:cubicBezTo>
                      <a:pt x="4731" y="25502"/>
                      <a:pt x="14194" y="27272"/>
                      <a:pt x="20108" y="207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40" name="Freeform 257">
                <a:extLst>
                  <a:ext uri="{FF2B5EF4-FFF2-40B4-BE49-F238E27FC236}">
                    <a16:creationId xmlns:a16="http://schemas.microsoft.com/office/drawing/2014/main" id="{39750FF2-6D50-111E-7906-43C1A1BFD4B6}"/>
                  </a:ext>
                </a:extLst>
              </p:cNvPr>
              <p:cNvSpPr/>
              <p:nvPr/>
            </p:nvSpPr>
            <p:spPr>
              <a:xfrm>
                <a:off x="4894153" y="2251124"/>
                <a:ext cx="34066" cy="33442"/>
              </a:xfrm>
              <a:custGeom>
                <a:avLst/>
                <a:gdLst>
                  <a:gd name="connsiteX0" fmla="*/ 27534 w 34066"/>
                  <a:gd name="connsiteY0" fmla="*/ 28349 h 33442"/>
                  <a:gd name="connsiteX1" fmla="*/ 26351 w 34066"/>
                  <a:gd name="connsiteY1" fmla="*/ 1805 h 33442"/>
                  <a:gd name="connsiteX2" fmla="*/ 6834 w 34066"/>
                  <a:gd name="connsiteY2" fmla="*/ 6524 h 33442"/>
                  <a:gd name="connsiteX3" fmla="*/ 1511 w 34066"/>
                  <a:gd name="connsiteY3" fmla="*/ 25400 h 33442"/>
                  <a:gd name="connsiteX4" fmla="*/ 27534 w 34066"/>
                  <a:gd name="connsiteY4" fmla="*/ 28349 h 3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66" h="33442">
                    <a:moveTo>
                      <a:pt x="27534" y="28349"/>
                    </a:moveTo>
                    <a:cubicBezTo>
                      <a:pt x="34630" y="20681"/>
                      <a:pt x="38179" y="7114"/>
                      <a:pt x="26351" y="1805"/>
                    </a:cubicBezTo>
                    <a:cubicBezTo>
                      <a:pt x="18071" y="-2324"/>
                      <a:pt x="10974" y="1216"/>
                      <a:pt x="6834" y="6524"/>
                    </a:cubicBezTo>
                    <a:cubicBezTo>
                      <a:pt x="-263" y="10653"/>
                      <a:pt x="-1446" y="19501"/>
                      <a:pt x="1511" y="25400"/>
                    </a:cubicBezTo>
                    <a:cubicBezTo>
                      <a:pt x="6243" y="34248"/>
                      <a:pt x="19845" y="36608"/>
                      <a:pt x="27534" y="28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41" name="Freeform 258">
                <a:extLst>
                  <a:ext uri="{FF2B5EF4-FFF2-40B4-BE49-F238E27FC236}">
                    <a16:creationId xmlns:a16="http://schemas.microsoft.com/office/drawing/2014/main" id="{7FF9A553-3FB6-FCA7-6E9A-7983CF31D500}"/>
                  </a:ext>
                </a:extLst>
              </p:cNvPr>
              <p:cNvSpPr/>
              <p:nvPr/>
            </p:nvSpPr>
            <p:spPr>
              <a:xfrm>
                <a:off x="4942977" y="2255151"/>
                <a:ext cx="24639" cy="24807"/>
              </a:xfrm>
              <a:custGeom>
                <a:avLst/>
                <a:gdLst>
                  <a:gd name="connsiteX0" fmla="*/ 20108 w 24639"/>
                  <a:gd name="connsiteY0" fmla="*/ 20783 h 24807"/>
                  <a:gd name="connsiteX1" fmla="*/ 18925 w 24639"/>
                  <a:gd name="connsiteY1" fmla="*/ 1318 h 24807"/>
                  <a:gd name="connsiteX2" fmla="*/ 4731 w 24639"/>
                  <a:gd name="connsiteY2" fmla="*/ 4857 h 24807"/>
                  <a:gd name="connsiteX3" fmla="*/ 1183 w 24639"/>
                  <a:gd name="connsiteY3" fmla="*/ 18424 h 24807"/>
                  <a:gd name="connsiteX4" fmla="*/ 20108 w 24639"/>
                  <a:gd name="connsiteY4" fmla="*/ 20783 h 24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39" h="24807">
                    <a:moveTo>
                      <a:pt x="20108" y="20783"/>
                    </a:moveTo>
                    <a:cubicBezTo>
                      <a:pt x="24839" y="15475"/>
                      <a:pt x="27797" y="5447"/>
                      <a:pt x="18925" y="1318"/>
                    </a:cubicBezTo>
                    <a:cubicBezTo>
                      <a:pt x="13011" y="-1632"/>
                      <a:pt x="8280" y="728"/>
                      <a:pt x="4731" y="4857"/>
                    </a:cubicBezTo>
                    <a:cubicBezTo>
                      <a:pt x="0" y="7806"/>
                      <a:pt x="-1183" y="14295"/>
                      <a:pt x="1183" y="18424"/>
                    </a:cubicBezTo>
                    <a:cubicBezTo>
                      <a:pt x="4731" y="25502"/>
                      <a:pt x="14785" y="27272"/>
                      <a:pt x="20108" y="207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42" name="Freeform 259">
                <a:extLst>
                  <a:ext uri="{FF2B5EF4-FFF2-40B4-BE49-F238E27FC236}">
                    <a16:creationId xmlns:a16="http://schemas.microsoft.com/office/drawing/2014/main" id="{8E878B03-AD88-833C-19D5-EBC974E5E0D5}"/>
                  </a:ext>
                </a:extLst>
              </p:cNvPr>
              <p:cNvSpPr/>
              <p:nvPr/>
            </p:nvSpPr>
            <p:spPr>
              <a:xfrm>
                <a:off x="4950928" y="2289465"/>
                <a:ext cx="34066" cy="33442"/>
              </a:xfrm>
              <a:custGeom>
                <a:avLst/>
                <a:gdLst>
                  <a:gd name="connsiteX0" fmla="*/ 27534 w 34066"/>
                  <a:gd name="connsiteY0" fmla="*/ 28349 h 33442"/>
                  <a:gd name="connsiteX1" fmla="*/ 26351 w 34066"/>
                  <a:gd name="connsiteY1" fmla="*/ 1805 h 33442"/>
                  <a:gd name="connsiteX2" fmla="*/ 6834 w 34066"/>
                  <a:gd name="connsiteY2" fmla="*/ 6524 h 33442"/>
                  <a:gd name="connsiteX3" fmla="*/ 1511 w 34066"/>
                  <a:gd name="connsiteY3" fmla="*/ 25400 h 33442"/>
                  <a:gd name="connsiteX4" fmla="*/ 27534 w 34066"/>
                  <a:gd name="connsiteY4" fmla="*/ 28349 h 3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66" h="33442">
                    <a:moveTo>
                      <a:pt x="27534" y="28349"/>
                    </a:moveTo>
                    <a:cubicBezTo>
                      <a:pt x="34631" y="20681"/>
                      <a:pt x="38179" y="7114"/>
                      <a:pt x="26351" y="1805"/>
                    </a:cubicBezTo>
                    <a:cubicBezTo>
                      <a:pt x="18071" y="-2324"/>
                      <a:pt x="10974" y="1216"/>
                      <a:pt x="6834" y="6524"/>
                    </a:cubicBezTo>
                    <a:cubicBezTo>
                      <a:pt x="-263" y="10653"/>
                      <a:pt x="-1446" y="19501"/>
                      <a:pt x="1511" y="25400"/>
                    </a:cubicBezTo>
                    <a:cubicBezTo>
                      <a:pt x="6243" y="34248"/>
                      <a:pt x="19845" y="36608"/>
                      <a:pt x="27534" y="28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643" name="Graphic 22">
                <a:extLst>
                  <a:ext uri="{FF2B5EF4-FFF2-40B4-BE49-F238E27FC236}">
                    <a16:creationId xmlns:a16="http://schemas.microsoft.com/office/drawing/2014/main" id="{DCDC406C-7CFE-D825-256A-6DB886A88338}"/>
                  </a:ext>
                </a:extLst>
              </p:cNvPr>
              <p:cNvGrpSpPr/>
              <p:nvPr/>
            </p:nvGrpSpPr>
            <p:grpSpPr>
              <a:xfrm>
                <a:off x="4819740" y="2482168"/>
                <a:ext cx="112781" cy="103000"/>
                <a:chOff x="4819740" y="2482168"/>
                <a:chExt cx="112781" cy="103000"/>
              </a:xfrm>
            </p:grpSpPr>
            <p:sp>
              <p:nvSpPr>
                <p:cNvPr id="2644" name="Freeform 261">
                  <a:extLst>
                    <a:ext uri="{FF2B5EF4-FFF2-40B4-BE49-F238E27FC236}">
                      <a16:creationId xmlns:a16="http://schemas.microsoft.com/office/drawing/2014/main" id="{FE9C4D1D-16D2-6A0A-F14F-35ACAF60EB48}"/>
                    </a:ext>
                  </a:extLst>
                </p:cNvPr>
                <p:cNvSpPr/>
                <p:nvPr/>
              </p:nvSpPr>
              <p:spPr>
                <a:xfrm>
                  <a:off x="4819740" y="2482168"/>
                  <a:ext cx="112759" cy="103000"/>
                </a:xfrm>
                <a:custGeom>
                  <a:avLst/>
                  <a:gdLst>
                    <a:gd name="connsiteX0" fmla="*/ 111409 w 112759"/>
                    <a:gd name="connsiteY0" fmla="*/ 53898 h 103000"/>
                    <a:gd name="connsiteX1" fmla="*/ 56408 w 112759"/>
                    <a:gd name="connsiteY1" fmla="*/ 102857 h 103000"/>
                    <a:gd name="connsiteX2" fmla="*/ 1406 w 112759"/>
                    <a:gd name="connsiteY2" fmla="*/ 55668 h 103000"/>
                    <a:gd name="connsiteX3" fmla="*/ 55816 w 112759"/>
                    <a:gd name="connsiteY3" fmla="*/ 220 h 103000"/>
                    <a:gd name="connsiteX4" fmla="*/ 111409 w 112759"/>
                    <a:gd name="connsiteY4" fmla="*/ 53898 h 103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759" h="103000">
                      <a:moveTo>
                        <a:pt x="111409" y="53898"/>
                      </a:moveTo>
                      <a:cubicBezTo>
                        <a:pt x="104904" y="78083"/>
                        <a:pt x="83021" y="105217"/>
                        <a:pt x="56408" y="102857"/>
                      </a:cubicBezTo>
                      <a:cubicBezTo>
                        <a:pt x="34525" y="100498"/>
                        <a:pt x="9094" y="81622"/>
                        <a:pt x="1406" y="55668"/>
                      </a:cubicBezTo>
                      <a:cubicBezTo>
                        <a:pt x="-7465" y="24995"/>
                        <a:pt x="27428" y="1990"/>
                        <a:pt x="55816" y="220"/>
                      </a:cubicBezTo>
                      <a:cubicBezTo>
                        <a:pt x="93075" y="-2729"/>
                        <a:pt x="119097" y="24405"/>
                        <a:pt x="111409" y="53898"/>
                      </a:cubicBezTo>
                      <a:close/>
                    </a:path>
                  </a:pathLst>
                </a:custGeom>
                <a:solidFill>
                  <a:srgbClr val="E26AA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645" name="Freeform 262">
                  <a:extLst>
                    <a:ext uri="{FF2B5EF4-FFF2-40B4-BE49-F238E27FC236}">
                      <a16:creationId xmlns:a16="http://schemas.microsoft.com/office/drawing/2014/main" id="{7B38FE8D-22E8-50C9-41F9-6470FF60BC43}"/>
                    </a:ext>
                  </a:extLst>
                </p:cNvPr>
                <p:cNvSpPr/>
                <p:nvPr/>
              </p:nvSpPr>
              <p:spPr>
                <a:xfrm>
                  <a:off x="4834748" y="2504313"/>
                  <a:ext cx="40236" cy="27929"/>
                </a:xfrm>
                <a:custGeom>
                  <a:avLst/>
                  <a:gdLst>
                    <a:gd name="connsiteX0" fmla="*/ 40216 w 40236"/>
                    <a:gd name="connsiteY0" fmla="*/ 8158 h 27929"/>
                    <a:gd name="connsiteX1" fmla="*/ 26022 w 40236"/>
                    <a:gd name="connsiteY1" fmla="*/ 23495 h 27929"/>
                    <a:gd name="connsiteX2" fmla="*/ 3548 w 40236"/>
                    <a:gd name="connsiteY2" fmla="*/ 23495 h 27929"/>
                    <a:gd name="connsiteX3" fmla="*/ 14194 w 40236"/>
                    <a:gd name="connsiteY3" fmla="*/ 1080 h 27929"/>
                    <a:gd name="connsiteX4" fmla="*/ 40216 w 40236"/>
                    <a:gd name="connsiteY4" fmla="*/ 8158 h 27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236" h="27929">
                      <a:moveTo>
                        <a:pt x="40216" y="8158"/>
                      </a:moveTo>
                      <a:cubicBezTo>
                        <a:pt x="40216" y="12877"/>
                        <a:pt x="32528" y="18186"/>
                        <a:pt x="26022" y="23495"/>
                      </a:cubicBezTo>
                      <a:cubicBezTo>
                        <a:pt x="19517" y="28803"/>
                        <a:pt x="10646" y="29983"/>
                        <a:pt x="3548" y="23495"/>
                      </a:cubicBezTo>
                      <a:cubicBezTo>
                        <a:pt x="-3549" y="17006"/>
                        <a:pt x="0" y="4619"/>
                        <a:pt x="14194" y="1080"/>
                      </a:cubicBezTo>
                      <a:cubicBezTo>
                        <a:pt x="28388" y="-2460"/>
                        <a:pt x="40807" y="3439"/>
                        <a:pt x="40216" y="815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646" name="Freeform 263">
                  <a:extLst>
                    <a:ext uri="{FF2B5EF4-FFF2-40B4-BE49-F238E27FC236}">
                      <a16:creationId xmlns:a16="http://schemas.microsoft.com/office/drawing/2014/main" id="{A645D326-FF0A-BC0C-CD47-F3B3E1FF8D71}"/>
                    </a:ext>
                  </a:extLst>
                </p:cNvPr>
                <p:cNvSpPr/>
                <p:nvPr/>
              </p:nvSpPr>
              <p:spPr>
                <a:xfrm>
                  <a:off x="4830017" y="2490056"/>
                  <a:ext cx="102504" cy="94522"/>
                </a:xfrm>
                <a:custGeom>
                  <a:avLst/>
                  <a:gdLst>
                    <a:gd name="connsiteX0" fmla="*/ 81023 w 102504"/>
                    <a:gd name="connsiteY0" fmla="*/ 0 h 94522"/>
                    <a:gd name="connsiteX1" fmla="*/ 82798 w 102504"/>
                    <a:gd name="connsiteY1" fmla="*/ 23595 h 94522"/>
                    <a:gd name="connsiteX2" fmla="*/ 27796 w 102504"/>
                    <a:gd name="connsiteY2" fmla="*/ 74323 h 94522"/>
                    <a:gd name="connsiteX3" fmla="*/ 0 w 102504"/>
                    <a:gd name="connsiteY3" fmla="*/ 64885 h 94522"/>
                    <a:gd name="connsiteX4" fmla="*/ 46130 w 102504"/>
                    <a:gd name="connsiteY4" fmla="*/ 94379 h 94522"/>
                    <a:gd name="connsiteX5" fmla="*/ 101132 w 102504"/>
                    <a:gd name="connsiteY5" fmla="*/ 45420 h 94522"/>
                    <a:gd name="connsiteX6" fmla="*/ 81023 w 102504"/>
                    <a:gd name="connsiteY6" fmla="*/ 0 h 94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2504" h="94522">
                      <a:moveTo>
                        <a:pt x="81023" y="0"/>
                      </a:moveTo>
                      <a:cubicBezTo>
                        <a:pt x="83980" y="7078"/>
                        <a:pt x="84572" y="15337"/>
                        <a:pt x="82798" y="23595"/>
                      </a:cubicBezTo>
                      <a:cubicBezTo>
                        <a:pt x="77475" y="48369"/>
                        <a:pt x="56184" y="76683"/>
                        <a:pt x="27796" y="74323"/>
                      </a:cubicBezTo>
                      <a:cubicBezTo>
                        <a:pt x="18925" y="73733"/>
                        <a:pt x="8871" y="70194"/>
                        <a:pt x="0" y="64885"/>
                      </a:cubicBezTo>
                      <a:cubicBezTo>
                        <a:pt x="11828" y="81992"/>
                        <a:pt x="29571" y="93199"/>
                        <a:pt x="46130" y="94379"/>
                      </a:cubicBezTo>
                      <a:cubicBezTo>
                        <a:pt x="72744" y="96738"/>
                        <a:pt x="94035" y="69604"/>
                        <a:pt x="101132" y="45420"/>
                      </a:cubicBezTo>
                      <a:cubicBezTo>
                        <a:pt x="105863" y="27134"/>
                        <a:pt x="98174" y="10028"/>
                        <a:pt x="81023" y="0"/>
                      </a:cubicBezTo>
                      <a:close/>
                    </a:path>
                  </a:pathLst>
                </a:custGeom>
                <a:solidFill>
                  <a:srgbClr val="BA50A3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</p:grpSp>
        <p:grpSp>
          <p:nvGrpSpPr>
            <p:cNvPr id="1806" name="Graphic 22">
              <a:extLst>
                <a:ext uri="{FF2B5EF4-FFF2-40B4-BE49-F238E27FC236}">
                  <a16:creationId xmlns:a16="http://schemas.microsoft.com/office/drawing/2014/main" id="{50501B5B-BA83-37D9-9B9D-34D476E39535}"/>
                </a:ext>
              </a:extLst>
            </p:cNvPr>
            <p:cNvGrpSpPr/>
            <p:nvPr/>
          </p:nvGrpSpPr>
          <p:grpSpPr>
            <a:xfrm>
              <a:off x="9964914" y="1964286"/>
              <a:ext cx="287389" cy="468457"/>
              <a:chOff x="6331311" y="2251124"/>
              <a:chExt cx="261256" cy="425860"/>
            </a:xfrm>
          </p:grpSpPr>
          <p:sp>
            <p:nvSpPr>
              <p:cNvPr id="2603" name="Freeform 288">
                <a:extLst>
                  <a:ext uri="{FF2B5EF4-FFF2-40B4-BE49-F238E27FC236}">
                    <a16:creationId xmlns:a16="http://schemas.microsoft.com/office/drawing/2014/main" id="{B79128E7-0F6B-8EA0-B1DB-8A27100BA019}"/>
                  </a:ext>
                </a:extLst>
              </p:cNvPr>
              <p:cNvSpPr/>
              <p:nvPr/>
            </p:nvSpPr>
            <p:spPr>
              <a:xfrm>
                <a:off x="6331311" y="2333479"/>
                <a:ext cx="261256" cy="342915"/>
              </a:xfrm>
              <a:custGeom>
                <a:avLst/>
                <a:gdLst>
                  <a:gd name="connsiteX0" fmla="*/ 239235 w 261256"/>
                  <a:gd name="connsiteY0" fmla="*/ 1442 h 342915"/>
                  <a:gd name="connsiteX1" fmla="*/ 248698 w 261256"/>
                  <a:gd name="connsiteY1" fmla="*/ 239748 h 342915"/>
                  <a:gd name="connsiteX2" fmla="*/ 241601 w 261256"/>
                  <a:gd name="connsiteY2" fmla="*/ 325869 h 342915"/>
                  <a:gd name="connsiteX3" fmla="*/ 236870 w 261256"/>
                  <a:gd name="connsiteY3" fmla="*/ 330588 h 342915"/>
                  <a:gd name="connsiteX4" fmla="*/ 119178 w 261256"/>
                  <a:gd name="connsiteY4" fmla="*/ 338256 h 342915"/>
                  <a:gd name="connsiteX5" fmla="*/ 30466 w 261256"/>
                  <a:gd name="connsiteY5" fmla="*/ 337666 h 342915"/>
                  <a:gd name="connsiteX6" fmla="*/ 9767 w 261256"/>
                  <a:gd name="connsiteY6" fmla="*/ 156577 h 342915"/>
                  <a:gd name="connsiteX7" fmla="*/ 23961 w 261256"/>
                  <a:gd name="connsiteY7" fmla="*/ 6751 h 342915"/>
                  <a:gd name="connsiteX8" fmla="*/ 70091 w 261256"/>
                  <a:gd name="connsiteY8" fmla="*/ 2622 h 342915"/>
                  <a:gd name="connsiteX9" fmla="*/ 125093 w 261256"/>
                  <a:gd name="connsiteY9" fmla="*/ 262 h 342915"/>
                  <a:gd name="connsiteX10" fmla="*/ 182459 w 261256"/>
                  <a:gd name="connsiteY10" fmla="*/ 262 h 342915"/>
                  <a:gd name="connsiteX11" fmla="*/ 236870 w 261256"/>
                  <a:gd name="connsiteY11" fmla="*/ 852 h 342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1256" h="342915">
                    <a:moveTo>
                      <a:pt x="239235" y="1442"/>
                    </a:moveTo>
                    <a:cubicBezTo>
                      <a:pt x="283591" y="37424"/>
                      <a:pt x="246924" y="190789"/>
                      <a:pt x="248698" y="239748"/>
                    </a:cubicBezTo>
                    <a:cubicBezTo>
                      <a:pt x="249289" y="263933"/>
                      <a:pt x="258752" y="304634"/>
                      <a:pt x="241601" y="325869"/>
                    </a:cubicBezTo>
                    <a:cubicBezTo>
                      <a:pt x="240418" y="327639"/>
                      <a:pt x="238644" y="328818"/>
                      <a:pt x="236870" y="330588"/>
                    </a:cubicBezTo>
                    <a:cubicBezTo>
                      <a:pt x="212030" y="351823"/>
                      <a:pt x="148158" y="339436"/>
                      <a:pt x="119178" y="338256"/>
                    </a:cubicBezTo>
                    <a:cubicBezTo>
                      <a:pt x="93747" y="337076"/>
                      <a:pt x="54714" y="345335"/>
                      <a:pt x="30466" y="337666"/>
                    </a:cubicBezTo>
                    <a:cubicBezTo>
                      <a:pt x="-10341" y="324099"/>
                      <a:pt x="9767" y="193739"/>
                      <a:pt x="9767" y="156577"/>
                    </a:cubicBezTo>
                    <a:cubicBezTo>
                      <a:pt x="9767" y="109388"/>
                      <a:pt x="-19804" y="22087"/>
                      <a:pt x="23961" y="6751"/>
                    </a:cubicBezTo>
                    <a:cubicBezTo>
                      <a:pt x="34606" y="2622"/>
                      <a:pt x="58854" y="3211"/>
                      <a:pt x="70091" y="2622"/>
                    </a:cubicBezTo>
                    <a:cubicBezTo>
                      <a:pt x="83694" y="1442"/>
                      <a:pt x="111490" y="262"/>
                      <a:pt x="125093" y="262"/>
                    </a:cubicBezTo>
                    <a:cubicBezTo>
                      <a:pt x="139287" y="-328"/>
                      <a:pt x="168265" y="262"/>
                      <a:pt x="182459" y="262"/>
                    </a:cubicBezTo>
                    <a:cubicBezTo>
                      <a:pt x="193696" y="262"/>
                      <a:pt x="236870" y="852"/>
                      <a:pt x="236870" y="852"/>
                    </a:cubicBezTo>
                  </a:path>
                </a:pathLst>
              </a:custGeom>
              <a:solidFill>
                <a:srgbClr val="BD9DD4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04" name="Freeform 289">
                <a:extLst>
                  <a:ext uri="{FF2B5EF4-FFF2-40B4-BE49-F238E27FC236}">
                    <a16:creationId xmlns:a16="http://schemas.microsoft.com/office/drawing/2014/main" id="{8FF91B31-6EFA-36F8-94D5-CDA77AD895A0}"/>
                  </a:ext>
                </a:extLst>
              </p:cNvPr>
              <p:cNvSpPr/>
              <p:nvPr/>
            </p:nvSpPr>
            <p:spPr>
              <a:xfrm>
                <a:off x="6336125" y="2334487"/>
                <a:ext cx="256428" cy="342497"/>
              </a:xfrm>
              <a:custGeom>
                <a:avLst/>
                <a:gdLst>
                  <a:gd name="connsiteX0" fmla="*/ 199529 w 256428"/>
                  <a:gd name="connsiteY0" fmla="*/ 257617 h 342497"/>
                  <a:gd name="connsiteX1" fmla="*/ 190066 w 256428"/>
                  <a:gd name="connsiteY1" fmla="*/ 270594 h 342497"/>
                  <a:gd name="connsiteX2" fmla="*/ 120871 w 256428"/>
                  <a:gd name="connsiteY2" fmla="*/ 291239 h 342497"/>
                  <a:gd name="connsiteX3" fmla="*/ 83020 w 256428"/>
                  <a:gd name="connsiteY3" fmla="*/ 291239 h 342497"/>
                  <a:gd name="connsiteX4" fmla="*/ 42213 w 256428"/>
                  <a:gd name="connsiteY4" fmla="*/ 268824 h 342497"/>
                  <a:gd name="connsiteX5" fmla="*/ 18556 w 256428"/>
                  <a:gd name="connsiteY5" fmla="*/ 202759 h 342497"/>
                  <a:gd name="connsiteX6" fmla="*/ 18556 w 256428"/>
                  <a:gd name="connsiteY6" fmla="*/ 126076 h 342497"/>
                  <a:gd name="connsiteX7" fmla="*/ 222 w 256428"/>
                  <a:gd name="connsiteY7" fmla="*/ 100122 h 342497"/>
                  <a:gd name="connsiteX8" fmla="*/ 4954 w 256428"/>
                  <a:gd name="connsiteY8" fmla="*/ 156159 h 342497"/>
                  <a:gd name="connsiteX9" fmla="*/ 25653 w 256428"/>
                  <a:gd name="connsiteY9" fmla="*/ 337249 h 342497"/>
                  <a:gd name="connsiteX10" fmla="*/ 114365 w 256428"/>
                  <a:gd name="connsiteY10" fmla="*/ 337839 h 342497"/>
                  <a:gd name="connsiteX11" fmla="*/ 232057 w 256428"/>
                  <a:gd name="connsiteY11" fmla="*/ 330170 h 342497"/>
                  <a:gd name="connsiteX12" fmla="*/ 236788 w 256428"/>
                  <a:gd name="connsiteY12" fmla="*/ 325451 h 342497"/>
                  <a:gd name="connsiteX13" fmla="*/ 249207 w 256428"/>
                  <a:gd name="connsiteY13" fmla="*/ 234612 h 342497"/>
                  <a:gd name="connsiteX14" fmla="*/ 224959 w 256428"/>
                  <a:gd name="connsiteY14" fmla="*/ 1614 h 342497"/>
                  <a:gd name="connsiteX15" fmla="*/ 219637 w 256428"/>
                  <a:gd name="connsiteY15" fmla="*/ 93044 h 342497"/>
                  <a:gd name="connsiteX16" fmla="*/ 213131 w 256428"/>
                  <a:gd name="connsiteY16" fmla="*/ 178574 h 342497"/>
                  <a:gd name="connsiteX17" fmla="*/ 199529 w 256428"/>
                  <a:gd name="connsiteY17" fmla="*/ 257617 h 342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6428" h="342497">
                    <a:moveTo>
                      <a:pt x="199529" y="257617"/>
                    </a:moveTo>
                    <a:cubicBezTo>
                      <a:pt x="196572" y="262336"/>
                      <a:pt x="193615" y="267054"/>
                      <a:pt x="190066" y="270594"/>
                    </a:cubicBezTo>
                    <a:cubicBezTo>
                      <a:pt x="172324" y="291239"/>
                      <a:pt x="146302" y="291829"/>
                      <a:pt x="120871" y="291239"/>
                    </a:cubicBezTo>
                    <a:cubicBezTo>
                      <a:pt x="108451" y="291239"/>
                      <a:pt x="95440" y="290059"/>
                      <a:pt x="83020" y="291239"/>
                    </a:cubicBezTo>
                    <a:cubicBezTo>
                      <a:pt x="65869" y="293009"/>
                      <a:pt x="52267" y="281211"/>
                      <a:pt x="42213" y="268824"/>
                    </a:cubicBezTo>
                    <a:cubicBezTo>
                      <a:pt x="24470" y="247589"/>
                      <a:pt x="15008" y="229893"/>
                      <a:pt x="18556" y="202759"/>
                    </a:cubicBezTo>
                    <a:cubicBezTo>
                      <a:pt x="21513" y="177984"/>
                      <a:pt x="28019" y="149671"/>
                      <a:pt x="18556" y="126076"/>
                    </a:cubicBezTo>
                    <a:cubicBezTo>
                      <a:pt x="14416" y="116638"/>
                      <a:pt x="7911" y="107790"/>
                      <a:pt x="222" y="100122"/>
                    </a:cubicBezTo>
                    <a:cubicBezTo>
                      <a:pt x="2588" y="120177"/>
                      <a:pt x="4954" y="140233"/>
                      <a:pt x="4954" y="156159"/>
                    </a:cubicBezTo>
                    <a:cubicBezTo>
                      <a:pt x="4954" y="193321"/>
                      <a:pt x="-15154" y="323682"/>
                      <a:pt x="25653" y="337249"/>
                    </a:cubicBezTo>
                    <a:cubicBezTo>
                      <a:pt x="49901" y="344917"/>
                      <a:pt x="88934" y="337249"/>
                      <a:pt x="114365" y="337839"/>
                    </a:cubicBezTo>
                    <a:cubicBezTo>
                      <a:pt x="143936" y="339018"/>
                      <a:pt x="207217" y="351405"/>
                      <a:pt x="232057" y="330170"/>
                    </a:cubicBezTo>
                    <a:cubicBezTo>
                      <a:pt x="233831" y="328991"/>
                      <a:pt x="235014" y="327221"/>
                      <a:pt x="236788" y="325451"/>
                    </a:cubicBezTo>
                    <a:cubicBezTo>
                      <a:pt x="253939" y="304216"/>
                      <a:pt x="249799" y="259386"/>
                      <a:pt x="249207" y="234612"/>
                    </a:cubicBezTo>
                    <a:cubicBezTo>
                      <a:pt x="248025" y="185653"/>
                      <a:pt x="277595" y="-20211"/>
                      <a:pt x="224959" y="1614"/>
                    </a:cubicBezTo>
                    <a:cubicBezTo>
                      <a:pt x="202486" y="11052"/>
                      <a:pt x="216088" y="47034"/>
                      <a:pt x="219637" y="93044"/>
                    </a:cubicBezTo>
                    <a:cubicBezTo>
                      <a:pt x="222002" y="121357"/>
                      <a:pt x="217863" y="150261"/>
                      <a:pt x="213131" y="178574"/>
                    </a:cubicBezTo>
                    <a:cubicBezTo>
                      <a:pt x="207808" y="204529"/>
                      <a:pt x="213722" y="232842"/>
                      <a:pt x="199529" y="257617"/>
                    </a:cubicBezTo>
                    <a:close/>
                  </a:path>
                </a:pathLst>
              </a:custGeom>
              <a:solidFill>
                <a:srgbClr val="8F66B5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05" name="Freeform 290">
                <a:extLst>
                  <a:ext uri="{FF2B5EF4-FFF2-40B4-BE49-F238E27FC236}">
                    <a16:creationId xmlns:a16="http://schemas.microsoft.com/office/drawing/2014/main" id="{156B3FF4-4BB5-A3C5-B23B-6352CCA26F8B}"/>
                  </a:ext>
                </a:extLst>
              </p:cNvPr>
              <p:cNvSpPr/>
              <p:nvPr/>
            </p:nvSpPr>
            <p:spPr>
              <a:xfrm>
                <a:off x="6498857" y="2444530"/>
                <a:ext cx="30989" cy="30908"/>
              </a:xfrm>
              <a:custGeom>
                <a:avLst/>
                <a:gdLst>
                  <a:gd name="connsiteX0" fmla="*/ 30883 w 30989"/>
                  <a:gd name="connsiteY0" fmla="*/ 15443 h 30908"/>
                  <a:gd name="connsiteX1" fmla="*/ 15506 w 30989"/>
                  <a:gd name="connsiteY1" fmla="*/ 30780 h 30908"/>
                  <a:gd name="connsiteX2" fmla="*/ 129 w 30989"/>
                  <a:gd name="connsiteY2" fmla="*/ 15443 h 30908"/>
                  <a:gd name="connsiteX3" fmla="*/ 15506 w 30989"/>
                  <a:gd name="connsiteY3" fmla="*/ 106 h 30908"/>
                  <a:gd name="connsiteX4" fmla="*/ 30883 w 30989"/>
                  <a:gd name="connsiteY4" fmla="*/ 15443 h 30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89" h="30908">
                    <a:moveTo>
                      <a:pt x="30883" y="15443"/>
                    </a:moveTo>
                    <a:cubicBezTo>
                      <a:pt x="32065" y="24291"/>
                      <a:pt x="23194" y="30190"/>
                      <a:pt x="15506" y="30780"/>
                    </a:cubicBezTo>
                    <a:cubicBezTo>
                      <a:pt x="6043" y="31959"/>
                      <a:pt x="-1054" y="24881"/>
                      <a:pt x="129" y="15443"/>
                    </a:cubicBezTo>
                    <a:cubicBezTo>
                      <a:pt x="720" y="7775"/>
                      <a:pt x="7226" y="-1073"/>
                      <a:pt x="15506" y="106"/>
                    </a:cubicBezTo>
                    <a:cubicBezTo>
                      <a:pt x="22603" y="1286"/>
                      <a:pt x="29700" y="7775"/>
                      <a:pt x="30883" y="15443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06" name="Freeform 291">
                <a:extLst>
                  <a:ext uri="{FF2B5EF4-FFF2-40B4-BE49-F238E27FC236}">
                    <a16:creationId xmlns:a16="http://schemas.microsoft.com/office/drawing/2014/main" id="{45A4BBD3-26E6-DFA1-94D7-04ECC99348AF}"/>
                  </a:ext>
                </a:extLst>
              </p:cNvPr>
              <p:cNvSpPr/>
              <p:nvPr/>
            </p:nvSpPr>
            <p:spPr>
              <a:xfrm>
                <a:off x="6388277" y="2607218"/>
                <a:ext cx="41283" cy="36802"/>
              </a:xfrm>
              <a:custGeom>
                <a:avLst/>
                <a:gdLst>
                  <a:gd name="connsiteX0" fmla="*/ 30868 w 41283"/>
                  <a:gd name="connsiteY0" fmla="*/ 30305 h 36802"/>
                  <a:gd name="connsiteX1" fmla="*/ 3072 w 41283"/>
                  <a:gd name="connsiteY1" fmla="*/ 32665 h 36802"/>
                  <a:gd name="connsiteX2" fmla="*/ 12534 w 41283"/>
                  <a:gd name="connsiteY2" fmla="*/ 6710 h 36802"/>
                  <a:gd name="connsiteX3" fmla="*/ 40331 w 41283"/>
                  <a:gd name="connsiteY3" fmla="*/ 4351 h 36802"/>
                  <a:gd name="connsiteX4" fmla="*/ 30868 w 41283"/>
                  <a:gd name="connsiteY4" fmla="*/ 30305 h 36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283" h="36802">
                    <a:moveTo>
                      <a:pt x="30868" y="30305"/>
                    </a:moveTo>
                    <a:cubicBezTo>
                      <a:pt x="20814" y="39153"/>
                      <a:pt x="8395" y="37973"/>
                      <a:pt x="3072" y="32665"/>
                    </a:cubicBezTo>
                    <a:cubicBezTo>
                      <a:pt x="-3433" y="26176"/>
                      <a:pt x="706" y="14379"/>
                      <a:pt x="12534" y="6710"/>
                    </a:cubicBezTo>
                    <a:cubicBezTo>
                      <a:pt x="22588" y="222"/>
                      <a:pt x="36191" y="-3317"/>
                      <a:pt x="40331" y="4351"/>
                    </a:cubicBezTo>
                    <a:cubicBezTo>
                      <a:pt x="43288" y="10839"/>
                      <a:pt x="39148" y="22637"/>
                      <a:pt x="30868" y="30305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07" name="Freeform 292">
                <a:extLst>
                  <a:ext uri="{FF2B5EF4-FFF2-40B4-BE49-F238E27FC236}">
                    <a16:creationId xmlns:a16="http://schemas.microsoft.com/office/drawing/2014/main" id="{ADBE06EC-EA1C-CDFF-1A75-652FEB18A22A}"/>
                  </a:ext>
                </a:extLst>
              </p:cNvPr>
              <p:cNvSpPr/>
              <p:nvPr/>
            </p:nvSpPr>
            <p:spPr>
              <a:xfrm>
                <a:off x="6395916" y="2412672"/>
                <a:ext cx="41662" cy="39810"/>
              </a:xfrm>
              <a:custGeom>
                <a:avLst/>
                <a:gdLst>
                  <a:gd name="connsiteX0" fmla="*/ 41563 w 41662"/>
                  <a:gd name="connsiteY0" fmla="*/ 19578 h 39810"/>
                  <a:gd name="connsiteX1" fmla="*/ 20863 w 41662"/>
                  <a:gd name="connsiteY1" fmla="*/ 39633 h 39810"/>
                  <a:gd name="connsiteX2" fmla="*/ 164 w 41662"/>
                  <a:gd name="connsiteY2" fmla="*/ 20167 h 39810"/>
                  <a:gd name="connsiteX3" fmla="*/ 20863 w 41662"/>
                  <a:gd name="connsiteY3" fmla="*/ 112 h 39810"/>
                  <a:gd name="connsiteX4" fmla="*/ 41563 w 41662"/>
                  <a:gd name="connsiteY4" fmla="*/ 19578 h 39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662" h="39810">
                    <a:moveTo>
                      <a:pt x="41563" y="19578"/>
                    </a:moveTo>
                    <a:cubicBezTo>
                      <a:pt x="40380" y="29605"/>
                      <a:pt x="32692" y="41403"/>
                      <a:pt x="20863" y="39633"/>
                    </a:cubicBezTo>
                    <a:cubicBezTo>
                      <a:pt x="11401" y="38453"/>
                      <a:pt x="1938" y="29605"/>
                      <a:pt x="164" y="20167"/>
                    </a:cubicBezTo>
                    <a:cubicBezTo>
                      <a:pt x="-1610" y="8960"/>
                      <a:pt x="11401" y="1882"/>
                      <a:pt x="20863" y="112"/>
                    </a:cubicBezTo>
                    <a:cubicBezTo>
                      <a:pt x="33284" y="-1068"/>
                      <a:pt x="42746" y="7190"/>
                      <a:pt x="41563" y="19578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08" name="Freeform 293">
                <a:extLst>
                  <a:ext uri="{FF2B5EF4-FFF2-40B4-BE49-F238E27FC236}">
                    <a16:creationId xmlns:a16="http://schemas.microsoft.com/office/drawing/2014/main" id="{E02DFC25-5699-8325-A718-723E280433CB}"/>
                  </a:ext>
                </a:extLst>
              </p:cNvPr>
              <p:cNvSpPr/>
              <p:nvPr/>
            </p:nvSpPr>
            <p:spPr>
              <a:xfrm>
                <a:off x="6515997" y="2586172"/>
                <a:ext cx="24428" cy="25441"/>
              </a:xfrm>
              <a:custGeom>
                <a:avLst/>
                <a:gdLst>
                  <a:gd name="connsiteX0" fmla="*/ 11968 w 24428"/>
                  <a:gd name="connsiteY0" fmla="*/ 25396 h 25441"/>
                  <a:gd name="connsiteX1" fmla="*/ 140 w 24428"/>
                  <a:gd name="connsiteY1" fmla="*/ 12419 h 25441"/>
                  <a:gd name="connsiteX2" fmla="*/ 12560 w 24428"/>
                  <a:gd name="connsiteY2" fmla="*/ 32 h 25441"/>
                  <a:gd name="connsiteX3" fmla="*/ 24388 w 24428"/>
                  <a:gd name="connsiteY3" fmla="*/ 13009 h 25441"/>
                  <a:gd name="connsiteX4" fmla="*/ 11968 w 24428"/>
                  <a:gd name="connsiteY4" fmla="*/ 25396 h 2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28" h="25441">
                    <a:moveTo>
                      <a:pt x="11968" y="25396"/>
                    </a:moveTo>
                    <a:cubicBezTo>
                      <a:pt x="5463" y="24807"/>
                      <a:pt x="-1042" y="19498"/>
                      <a:pt x="140" y="12419"/>
                    </a:cubicBezTo>
                    <a:cubicBezTo>
                      <a:pt x="1323" y="7111"/>
                      <a:pt x="6646" y="1212"/>
                      <a:pt x="12560" y="32"/>
                    </a:cubicBezTo>
                    <a:cubicBezTo>
                      <a:pt x="19065" y="-558"/>
                      <a:pt x="23797" y="7111"/>
                      <a:pt x="24388" y="13009"/>
                    </a:cubicBezTo>
                    <a:cubicBezTo>
                      <a:pt x="24979" y="20677"/>
                      <a:pt x="19065" y="25986"/>
                      <a:pt x="11968" y="25396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09" name="Freeform 294">
                <a:extLst>
                  <a:ext uri="{FF2B5EF4-FFF2-40B4-BE49-F238E27FC236}">
                    <a16:creationId xmlns:a16="http://schemas.microsoft.com/office/drawing/2014/main" id="{0ADEE45F-705B-0B73-BE18-656286C4903F}"/>
                  </a:ext>
                </a:extLst>
              </p:cNvPr>
              <p:cNvSpPr/>
              <p:nvPr/>
            </p:nvSpPr>
            <p:spPr>
              <a:xfrm>
                <a:off x="6368121" y="2357254"/>
                <a:ext cx="104891" cy="30433"/>
              </a:xfrm>
              <a:custGeom>
                <a:avLst/>
                <a:gdLst>
                  <a:gd name="connsiteX0" fmla="*/ 104251 w 104891"/>
                  <a:gd name="connsiteY0" fmla="*/ 16598 h 30433"/>
                  <a:gd name="connsiteX1" fmla="*/ 54572 w 104891"/>
                  <a:gd name="connsiteY1" fmla="*/ 28985 h 30433"/>
                  <a:gd name="connsiteX2" fmla="*/ 1937 w 104891"/>
                  <a:gd name="connsiteY2" fmla="*/ 20137 h 30433"/>
                  <a:gd name="connsiteX3" fmla="*/ 51615 w 104891"/>
                  <a:gd name="connsiteY3" fmla="*/ 82 h 30433"/>
                  <a:gd name="connsiteX4" fmla="*/ 104251 w 104891"/>
                  <a:gd name="connsiteY4" fmla="*/ 16598 h 3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891" h="30433">
                    <a:moveTo>
                      <a:pt x="104251" y="16598"/>
                    </a:moveTo>
                    <a:cubicBezTo>
                      <a:pt x="98928" y="21907"/>
                      <a:pt x="75863" y="25446"/>
                      <a:pt x="54572" y="28985"/>
                    </a:cubicBezTo>
                    <a:cubicBezTo>
                      <a:pt x="33281" y="32525"/>
                      <a:pt x="10808" y="29575"/>
                      <a:pt x="1937" y="20137"/>
                    </a:cubicBezTo>
                    <a:cubicBezTo>
                      <a:pt x="-6935" y="10700"/>
                      <a:pt x="15539" y="-1098"/>
                      <a:pt x="51615" y="82"/>
                    </a:cubicBezTo>
                    <a:cubicBezTo>
                      <a:pt x="87100" y="1262"/>
                      <a:pt x="108982" y="11289"/>
                      <a:pt x="104251" y="165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10" name="Freeform 295">
                <a:extLst>
                  <a:ext uri="{FF2B5EF4-FFF2-40B4-BE49-F238E27FC236}">
                    <a16:creationId xmlns:a16="http://schemas.microsoft.com/office/drawing/2014/main" id="{E34E3E66-206F-272E-E3ED-3B1F91F966CA}"/>
                  </a:ext>
                </a:extLst>
              </p:cNvPr>
              <p:cNvSpPr/>
              <p:nvPr/>
            </p:nvSpPr>
            <p:spPr>
              <a:xfrm>
                <a:off x="6491025" y="2358463"/>
                <a:ext cx="28408" cy="25074"/>
              </a:xfrm>
              <a:custGeom>
                <a:avLst/>
                <a:gdLst>
                  <a:gd name="connsiteX0" fmla="*/ 28069 w 28408"/>
                  <a:gd name="connsiteY0" fmla="*/ 17749 h 25074"/>
                  <a:gd name="connsiteX1" fmla="*/ 13875 w 28408"/>
                  <a:gd name="connsiteY1" fmla="*/ 24827 h 25074"/>
                  <a:gd name="connsiteX2" fmla="*/ 272 w 28408"/>
                  <a:gd name="connsiteY2" fmla="*/ 14209 h 25074"/>
                  <a:gd name="connsiteX3" fmla="*/ 15649 w 28408"/>
                  <a:gd name="connsiteY3" fmla="*/ 642 h 25074"/>
                  <a:gd name="connsiteX4" fmla="*/ 28069 w 28408"/>
                  <a:gd name="connsiteY4" fmla="*/ 17749 h 2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08" h="25074">
                    <a:moveTo>
                      <a:pt x="28069" y="17749"/>
                    </a:moveTo>
                    <a:cubicBezTo>
                      <a:pt x="26294" y="21878"/>
                      <a:pt x="19789" y="23647"/>
                      <a:pt x="13875" y="24827"/>
                    </a:cubicBezTo>
                    <a:cubicBezTo>
                      <a:pt x="7960" y="26007"/>
                      <a:pt x="2046" y="23057"/>
                      <a:pt x="272" y="14209"/>
                    </a:cubicBezTo>
                    <a:cubicBezTo>
                      <a:pt x="-1502" y="5361"/>
                      <a:pt x="5595" y="-2307"/>
                      <a:pt x="15649" y="642"/>
                    </a:cubicBezTo>
                    <a:cubicBezTo>
                      <a:pt x="24520" y="4771"/>
                      <a:pt x="29843" y="14209"/>
                      <a:pt x="28069" y="177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11" name="Freeform 296">
                <a:extLst>
                  <a:ext uri="{FF2B5EF4-FFF2-40B4-BE49-F238E27FC236}">
                    <a16:creationId xmlns:a16="http://schemas.microsoft.com/office/drawing/2014/main" id="{274C40CA-E5C5-1AF8-89DA-6A293CBBF599}"/>
                  </a:ext>
                </a:extLst>
              </p:cNvPr>
              <p:cNvSpPr/>
              <p:nvPr/>
            </p:nvSpPr>
            <p:spPr>
              <a:xfrm>
                <a:off x="6351395" y="2292415"/>
                <a:ext cx="34066" cy="33442"/>
              </a:xfrm>
              <a:custGeom>
                <a:avLst/>
                <a:gdLst>
                  <a:gd name="connsiteX0" fmla="*/ 27534 w 34066"/>
                  <a:gd name="connsiteY0" fmla="*/ 28349 h 33442"/>
                  <a:gd name="connsiteX1" fmla="*/ 26351 w 34066"/>
                  <a:gd name="connsiteY1" fmla="*/ 1805 h 33442"/>
                  <a:gd name="connsiteX2" fmla="*/ 6834 w 34066"/>
                  <a:gd name="connsiteY2" fmla="*/ 6524 h 33442"/>
                  <a:gd name="connsiteX3" fmla="*/ 1511 w 34066"/>
                  <a:gd name="connsiteY3" fmla="*/ 25400 h 33442"/>
                  <a:gd name="connsiteX4" fmla="*/ 27534 w 34066"/>
                  <a:gd name="connsiteY4" fmla="*/ 28349 h 3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66" h="33442">
                    <a:moveTo>
                      <a:pt x="27534" y="28349"/>
                    </a:moveTo>
                    <a:cubicBezTo>
                      <a:pt x="34630" y="20681"/>
                      <a:pt x="38179" y="7114"/>
                      <a:pt x="26351" y="1805"/>
                    </a:cubicBezTo>
                    <a:cubicBezTo>
                      <a:pt x="18071" y="-2324"/>
                      <a:pt x="10974" y="1216"/>
                      <a:pt x="6834" y="6524"/>
                    </a:cubicBezTo>
                    <a:cubicBezTo>
                      <a:pt x="-263" y="10653"/>
                      <a:pt x="-1446" y="19501"/>
                      <a:pt x="1511" y="25400"/>
                    </a:cubicBezTo>
                    <a:cubicBezTo>
                      <a:pt x="6242" y="34248"/>
                      <a:pt x="19845" y="36608"/>
                      <a:pt x="27534" y="28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12" name="Freeform 297">
                <a:extLst>
                  <a:ext uri="{FF2B5EF4-FFF2-40B4-BE49-F238E27FC236}">
                    <a16:creationId xmlns:a16="http://schemas.microsoft.com/office/drawing/2014/main" id="{CABB8F55-EB8F-AB27-9AFC-3B3882C2B145}"/>
                  </a:ext>
                </a:extLst>
              </p:cNvPr>
              <p:cNvSpPr/>
              <p:nvPr/>
            </p:nvSpPr>
            <p:spPr>
              <a:xfrm>
                <a:off x="6396671" y="2295852"/>
                <a:ext cx="24638" cy="24376"/>
              </a:xfrm>
              <a:custGeom>
                <a:avLst/>
                <a:gdLst>
                  <a:gd name="connsiteX0" fmla="*/ 20108 w 24638"/>
                  <a:gd name="connsiteY0" fmla="*/ 20783 h 24376"/>
                  <a:gd name="connsiteX1" fmla="*/ 18925 w 24638"/>
                  <a:gd name="connsiteY1" fmla="*/ 1318 h 24376"/>
                  <a:gd name="connsiteX2" fmla="*/ 4731 w 24638"/>
                  <a:gd name="connsiteY2" fmla="*/ 4857 h 24376"/>
                  <a:gd name="connsiteX3" fmla="*/ 1183 w 24638"/>
                  <a:gd name="connsiteY3" fmla="*/ 18424 h 24376"/>
                  <a:gd name="connsiteX4" fmla="*/ 20108 w 24638"/>
                  <a:gd name="connsiteY4" fmla="*/ 20783 h 2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38" h="24376">
                    <a:moveTo>
                      <a:pt x="20108" y="20783"/>
                    </a:moveTo>
                    <a:cubicBezTo>
                      <a:pt x="24839" y="15475"/>
                      <a:pt x="27796" y="5447"/>
                      <a:pt x="18925" y="1318"/>
                    </a:cubicBezTo>
                    <a:cubicBezTo>
                      <a:pt x="13011" y="-1632"/>
                      <a:pt x="8280" y="728"/>
                      <a:pt x="4731" y="4857"/>
                    </a:cubicBezTo>
                    <a:cubicBezTo>
                      <a:pt x="0" y="7806"/>
                      <a:pt x="-1183" y="14295"/>
                      <a:pt x="1183" y="18424"/>
                    </a:cubicBezTo>
                    <a:cubicBezTo>
                      <a:pt x="4731" y="24912"/>
                      <a:pt x="14786" y="26682"/>
                      <a:pt x="20108" y="207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13" name="Freeform 298">
                <a:extLst>
                  <a:ext uri="{FF2B5EF4-FFF2-40B4-BE49-F238E27FC236}">
                    <a16:creationId xmlns:a16="http://schemas.microsoft.com/office/drawing/2014/main" id="{92DC2AC1-870D-B176-15A6-48A1AE9ADAAE}"/>
                  </a:ext>
                </a:extLst>
              </p:cNvPr>
              <p:cNvSpPr/>
              <p:nvPr/>
            </p:nvSpPr>
            <p:spPr>
              <a:xfrm>
                <a:off x="6348767" y="2258100"/>
                <a:ext cx="24638" cy="24376"/>
              </a:xfrm>
              <a:custGeom>
                <a:avLst/>
                <a:gdLst>
                  <a:gd name="connsiteX0" fmla="*/ 20108 w 24638"/>
                  <a:gd name="connsiteY0" fmla="*/ 20783 h 24376"/>
                  <a:gd name="connsiteX1" fmla="*/ 18925 w 24638"/>
                  <a:gd name="connsiteY1" fmla="*/ 1318 h 24376"/>
                  <a:gd name="connsiteX2" fmla="*/ 4731 w 24638"/>
                  <a:gd name="connsiteY2" fmla="*/ 4857 h 24376"/>
                  <a:gd name="connsiteX3" fmla="*/ 1183 w 24638"/>
                  <a:gd name="connsiteY3" fmla="*/ 18424 h 24376"/>
                  <a:gd name="connsiteX4" fmla="*/ 20108 w 24638"/>
                  <a:gd name="connsiteY4" fmla="*/ 20783 h 2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38" h="24376">
                    <a:moveTo>
                      <a:pt x="20108" y="20783"/>
                    </a:moveTo>
                    <a:cubicBezTo>
                      <a:pt x="24839" y="15475"/>
                      <a:pt x="27797" y="5447"/>
                      <a:pt x="18925" y="1318"/>
                    </a:cubicBezTo>
                    <a:cubicBezTo>
                      <a:pt x="13011" y="-1632"/>
                      <a:pt x="8280" y="728"/>
                      <a:pt x="4731" y="4857"/>
                    </a:cubicBezTo>
                    <a:cubicBezTo>
                      <a:pt x="0" y="7806"/>
                      <a:pt x="-1183" y="14295"/>
                      <a:pt x="1183" y="18424"/>
                    </a:cubicBezTo>
                    <a:cubicBezTo>
                      <a:pt x="4731" y="24912"/>
                      <a:pt x="14785" y="26682"/>
                      <a:pt x="20108" y="207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14" name="Freeform 299">
                <a:extLst>
                  <a:ext uri="{FF2B5EF4-FFF2-40B4-BE49-F238E27FC236}">
                    <a16:creationId xmlns:a16="http://schemas.microsoft.com/office/drawing/2014/main" id="{EF8EDD9B-92A7-EA54-9C73-C74E2DA8AE40}"/>
                  </a:ext>
                </a:extLst>
              </p:cNvPr>
              <p:cNvSpPr/>
              <p:nvPr/>
            </p:nvSpPr>
            <p:spPr>
              <a:xfrm>
                <a:off x="6385697" y="2253483"/>
                <a:ext cx="34066" cy="33628"/>
              </a:xfrm>
              <a:custGeom>
                <a:avLst/>
                <a:gdLst>
                  <a:gd name="connsiteX0" fmla="*/ 27534 w 34066"/>
                  <a:gd name="connsiteY0" fmla="*/ 28349 h 33628"/>
                  <a:gd name="connsiteX1" fmla="*/ 26351 w 34066"/>
                  <a:gd name="connsiteY1" fmla="*/ 1805 h 33628"/>
                  <a:gd name="connsiteX2" fmla="*/ 6834 w 34066"/>
                  <a:gd name="connsiteY2" fmla="*/ 6524 h 33628"/>
                  <a:gd name="connsiteX3" fmla="*/ 1511 w 34066"/>
                  <a:gd name="connsiteY3" fmla="*/ 25400 h 33628"/>
                  <a:gd name="connsiteX4" fmla="*/ 27534 w 34066"/>
                  <a:gd name="connsiteY4" fmla="*/ 28349 h 3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66" h="33628">
                    <a:moveTo>
                      <a:pt x="27534" y="28349"/>
                    </a:moveTo>
                    <a:cubicBezTo>
                      <a:pt x="34631" y="20681"/>
                      <a:pt x="38179" y="7114"/>
                      <a:pt x="26351" y="1805"/>
                    </a:cubicBezTo>
                    <a:cubicBezTo>
                      <a:pt x="18071" y="-2324"/>
                      <a:pt x="10974" y="1216"/>
                      <a:pt x="6834" y="6524"/>
                    </a:cubicBezTo>
                    <a:cubicBezTo>
                      <a:pt x="-263" y="10653"/>
                      <a:pt x="-1446" y="19501"/>
                      <a:pt x="1511" y="25400"/>
                    </a:cubicBezTo>
                    <a:cubicBezTo>
                      <a:pt x="6243" y="34838"/>
                      <a:pt x="19846" y="36608"/>
                      <a:pt x="27534" y="28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15" name="Freeform 300">
                <a:extLst>
                  <a:ext uri="{FF2B5EF4-FFF2-40B4-BE49-F238E27FC236}">
                    <a16:creationId xmlns:a16="http://schemas.microsoft.com/office/drawing/2014/main" id="{FE3D840D-C42B-0FB7-D972-546B5A286EAF}"/>
                  </a:ext>
                </a:extLst>
              </p:cNvPr>
              <p:cNvSpPr/>
              <p:nvPr/>
            </p:nvSpPr>
            <p:spPr>
              <a:xfrm>
                <a:off x="6441290" y="2290055"/>
                <a:ext cx="34066" cy="33442"/>
              </a:xfrm>
              <a:custGeom>
                <a:avLst/>
                <a:gdLst>
                  <a:gd name="connsiteX0" fmla="*/ 27534 w 34066"/>
                  <a:gd name="connsiteY0" fmla="*/ 28349 h 33442"/>
                  <a:gd name="connsiteX1" fmla="*/ 26351 w 34066"/>
                  <a:gd name="connsiteY1" fmla="*/ 1805 h 33442"/>
                  <a:gd name="connsiteX2" fmla="*/ 6834 w 34066"/>
                  <a:gd name="connsiteY2" fmla="*/ 6524 h 33442"/>
                  <a:gd name="connsiteX3" fmla="*/ 1511 w 34066"/>
                  <a:gd name="connsiteY3" fmla="*/ 25400 h 33442"/>
                  <a:gd name="connsiteX4" fmla="*/ 27534 w 34066"/>
                  <a:gd name="connsiteY4" fmla="*/ 28349 h 3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66" h="33442">
                    <a:moveTo>
                      <a:pt x="27534" y="28349"/>
                    </a:moveTo>
                    <a:cubicBezTo>
                      <a:pt x="34630" y="20681"/>
                      <a:pt x="38179" y="7114"/>
                      <a:pt x="26351" y="1805"/>
                    </a:cubicBezTo>
                    <a:cubicBezTo>
                      <a:pt x="18071" y="-2324"/>
                      <a:pt x="10974" y="1216"/>
                      <a:pt x="6834" y="6524"/>
                    </a:cubicBezTo>
                    <a:cubicBezTo>
                      <a:pt x="-263" y="10653"/>
                      <a:pt x="-1446" y="19501"/>
                      <a:pt x="1511" y="25400"/>
                    </a:cubicBezTo>
                    <a:cubicBezTo>
                      <a:pt x="6243" y="34248"/>
                      <a:pt x="19845" y="36608"/>
                      <a:pt x="27534" y="28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16" name="Freeform 301">
                <a:extLst>
                  <a:ext uri="{FF2B5EF4-FFF2-40B4-BE49-F238E27FC236}">
                    <a16:creationId xmlns:a16="http://schemas.microsoft.com/office/drawing/2014/main" id="{3D5C17C8-641F-7A45-C606-E4980072418B}"/>
                  </a:ext>
                </a:extLst>
              </p:cNvPr>
              <p:cNvSpPr/>
              <p:nvPr/>
            </p:nvSpPr>
            <p:spPr>
              <a:xfrm>
                <a:off x="6486566" y="2292902"/>
                <a:ext cx="24638" cy="24560"/>
              </a:xfrm>
              <a:custGeom>
                <a:avLst/>
                <a:gdLst>
                  <a:gd name="connsiteX0" fmla="*/ 20108 w 24638"/>
                  <a:gd name="connsiteY0" fmla="*/ 20783 h 24560"/>
                  <a:gd name="connsiteX1" fmla="*/ 18925 w 24638"/>
                  <a:gd name="connsiteY1" fmla="*/ 1318 h 24560"/>
                  <a:gd name="connsiteX2" fmla="*/ 4732 w 24638"/>
                  <a:gd name="connsiteY2" fmla="*/ 4857 h 24560"/>
                  <a:gd name="connsiteX3" fmla="*/ 1182 w 24638"/>
                  <a:gd name="connsiteY3" fmla="*/ 18424 h 24560"/>
                  <a:gd name="connsiteX4" fmla="*/ 20108 w 24638"/>
                  <a:gd name="connsiteY4" fmla="*/ 20783 h 2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38" h="24560">
                    <a:moveTo>
                      <a:pt x="20108" y="20783"/>
                    </a:moveTo>
                    <a:cubicBezTo>
                      <a:pt x="24839" y="15475"/>
                      <a:pt x="27796" y="5447"/>
                      <a:pt x="18925" y="1318"/>
                    </a:cubicBezTo>
                    <a:cubicBezTo>
                      <a:pt x="13011" y="-1632"/>
                      <a:pt x="8280" y="728"/>
                      <a:pt x="4732" y="4857"/>
                    </a:cubicBezTo>
                    <a:cubicBezTo>
                      <a:pt x="0" y="7806"/>
                      <a:pt x="-1183" y="14295"/>
                      <a:pt x="1182" y="18424"/>
                    </a:cubicBezTo>
                    <a:cubicBezTo>
                      <a:pt x="4732" y="25502"/>
                      <a:pt x="14785" y="26682"/>
                      <a:pt x="20108" y="207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17" name="Freeform 302">
                <a:extLst>
                  <a:ext uri="{FF2B5EF4-FFF2-40B4-BE49-F238E27FC236}">
                    <a16:creationId xmlns:a16="http://schemas.microsoft.com/office/drawing/2014/main" id="{C6D6C168-F784-50C3-C160-53C5B0D2D124}"/>
                  </a:ext>
                </a:extLst>
              </p:cNvPr>
              <p:cNvSpPr/>
              <p:nvPr/>
            </p:nvSpPr>
            <p:spPr>
              <a:xfrm>
                <a:off x="6438661" y="2255151"/>
                <a:ext cx="24638" cy="24807"/>
              </a:xfrm>
              <a:custGeom>
                <a:avLst/>
                <a:gdLst>
                  <a:gd name="connsiteX0" fmla="*/ 20108 w 24638"/>
                  <a:gd name="connsiteY0" fmla="*/ 20783 h 24807"/>
                  <a:gd name="connsiteX1" fmla="*/ 18925 w 24638"/>
                  <a:gd name="connsiteY1" fmla="*/ 1318 h 24807"/>
                  <a:gd name="connsiteX2" fmla="*/ 4731 w 24638"/>
                  <a:gd name="connsiteY2" fmla="*/ 4857 h 24807"/>
                  <a:gd name="connsiteX3" fmla="*/ 1183 w 24638"/>
                  <a:gd name="connsiteY3" fmla="*/ 18424 h 24807"/>
                  <a:gd name="connsiteX4" fmla="*/ 20108 w 24638"/>
                  <a:gd name="connsiteY4" fmla="*/ 20783 h 24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38" h="24807">
                    <a:moveTo>
                      <a:pt x="20108" y="20783"/>
                    </a:moveTo>
                    <a:cubicBezTo>
                      <a:pt x="24839" y="15475"/>
                      <a:pt x="27796" y="5447"/>
                      <a:pt x="18925" y="1318"/>
                    </a:cubicBezTo>
                    <a:cubicBezTo>
                      <a:pt x="13011" y="-1632"/>
                      <a:pt x="8280" y="728"/>
                      <a:pt x="4731" y="4857"/>
                    </a:cubicBezTo>
                    <a:cubicBezTo>
                      <a:pt x="0" y="7806"/>
                      <a:pt x="-1183" y="14295"/>
                      <a:pt x="1183" y="18424"/>
                    </a:cubicBezTo>
                    <a:cubicBezTo>
                      <a:pt x="4731" y="25502"/>
                      <a:pt x="14786" y="27272"/>
                      <a:pt x="20108" y="207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18" name="Freeform 303">
                <a:extLst>
                  <a:ext uri="{FF2B5EF4-FFF2-40B4-BE49-F238E27FC236}">
                    <a16:creationId xmlns:a16="http://schemas.microsoft.com/office/drawing/2014/main" id="{D6F10668-E8FF-C1E7-2AA7-C29D501801EA}"/>
                  </a:ext>
                </a:extLst>
              </p:cNvPr>
              <p:cNvSpPr/>
              <p:nvPr/>
            </p:nvSpPr>
            <p:spPr>
              <a:xfrm>
                <a:off x="6475592" y="2251124"/>
                <a:ext cx="34066" cy="33442"/>
              </a:xfrm>
              <a:custGeom>
                <a:avLst/>
                <a:gdLst>
                  <a:gd name="connsiteX0" fmla="*/ 27534 w 34066"/>
                  <a:gd name="connsiteY0" fmla="*/ 28349 h 33442"/>
                  <a:gd name="connsiteX1" fmla="*/ 26351 w 34066"/>
                  <a:gd name="connsiteY1" fmla="*/ 1805 h 33442"/>
                  <a:gd name="connsiteX2" fmla="*/ 6834 w 34066"/>
                  <a:gd name="connsiteY2" fmla="*/ 6524 h 33442"/>
                  <a:gd name="connsiteX3" fmla="*/ 1511 w 34066"/>
                  <a:gd name="connsiteY3" fmla="*/ 25400 h 33442"/>
                  <a:gd name="connsiteX4" fmla="*/ 27534 w 34066"/>
                  <a:gd name="connsiteY4" fmla="*/ 28349 h 3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66" h="33442">
                    <a:moveTo>
                      <a:pt x="27534" y="28349"/>
                    </a:moveTo>
                    <a:cubicBezTo>
                      <a:pt x="34630" y="20681"/>
                      <a:pt x="38179" y="7114"/>
                      <a:pt x="26351" y="1805"/>
                    </a:cubicBezTo>
                    <a:cubicBezTo>
                      <a:pt x="18071" y="-2324"/>
                      <a:pt x="10974" y="1216"/>
                      <a:pt x="6834" y="6524"/>
                    </a:cubicBezTo>
                    <a:cubicBezTo>
                      <a:pt x="-263" y="10653"/>
                      <a:pt x="-1446" y="19501"/>
                      <a:pt x="1511" y="25400"/>
                    </a:cubicBezTo>
                    <a:cubicBezTo>
                      <a:pt x="6242" y="34248"/>
                      <a:pt x="19845" y="36608"/>
                      <a:pt x="27534" y="28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19" name="Freeform 304">
                <a:extLst>
                  <a:ext uri="{FF2B5EF4-FFF2-40B4-BE49-F238E27FC236}">
                    <a16:creationId xmlns:a16="http://schemas.microsoft.com/office/drawing/2014/main" id="{E10F18CD-8585-8FD4-049B-960F22B16877}"/>
                  </a:ext>
                </a:extLst>
              </p:cNvPr>
              <p:cNvSpPr/>
              <p:nvPr/>
            </p:nvSpPr>
            <p:spPr>
              <a:xfrm>
                <a:off x="6525008" y="2255151"/>
                <a:ext cx="24638" cy="24807"/>
              </a:xfrm>
              <a:custGeom>
                <a:avLst/>
                <a:gdLst>
                  <a:gd name="connsiteX0" fmla="*/ 20108 w 24638"/>
                  <a:gd name="connsiteY0" fmla="*/ 20783 h 24807"/>
                  <a:gd name="connsiteX1" fmla="*/ 18925 w 24638"/>
                  <a:gd name="connsiteY1" fmla="*/ 1318 h 24807"/>
                  <a:gd name="connsiteX2" fmla="*/ 4732 w 24638"/>
                  <a:gd name="connsiteY2" fmla="*/ 4857 h 24807"/>
                  <a:gd name="connsiteX3" fmla="*/ 1182 w 24638"/>
                  <a:gd name="connsiteY3" fmla="*/ 18424 h 24807"/>
                  <a:gd name="connsiteX4" fmla="*/ 20108 w 24638"/>
                  <a:gd name="connsiteY4" fmla="*/ 20783 h 24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38" h="24807">
                    <a:moveTo>
                      <a:pt x="20108" y="20783"/>
                    </a:moveTo>
                    <a:cubicBezTo>
                      <a:pt x="24839" y="15475"/>
                      <a:pt x="27796" y="5447"/>
                      <a:pt x="18925" y="1318"/>
                    </a:cubicBezTo>
                    <a:cubicBezTo>
                      <a:pt x="13011" y="-1632"/>
                      <a:pt x="8280" y="728"/>
                      <a:pt x="4732" y="4857"/>
                    </a:cubicBezTo>
                    <a:cubicBezTo>
                      <a:pt x="0" y="7806"/>
                      <a:pt x="-1183" y="14295"/>
                      <a:pt x="1182" y="18424"/>
                    </a:cubicBezTo>
                    <a:cubicBezTo>
                      <a:pt x="4732" y="25502"/>
                      <a:pt x="14194" y="27272"/>
                      <a:pt x="20108" y="207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20" name="Freeform 305">
                <a:extLst>
                  <a:ext uri="{FF2B5EF4-FFF2-40B4-BE49-F238E27FC236}">
                    <a16:creationId xmlns:a16="http://schemas.microsoft.com/office/drawing/2014/main" id="{DB4CBF5C-2F01-3210-1539-98FCC59B9AF3}"/>
                  </a:ext>
                </a:extLst>
              </p:cNvPr>
              <p:cNvSpPr/>
              <p:nvPr/>
            </p:nvSpPr>
            <p:spPr>
              <a:xfrm>
                <a:off x="6532959" y="2289465"/>
                <a:ext cx="34066" cy="33442"/>
              </a:xfrm>
              <a:custGeom>
                <a:avLst/>
                <a:gdLst>
                  <a:gd name="connsiteX0" fmla="*/ 27534 w 34066"/>
                  <a:gd name="connsiteY0" fmla="*/ 28349 h 33442"/>
                  <a:gd name="connsiteX1" fmla="*/ 26351 w 34066"/>
                  <a:gd name="connsiteY1" fmla="*/ 1805 h 33442"/>
                  <a:gd name="connsiteX2" fmla="*/ 6834 w 34066"/>
                  <a:gd name="connsiteY2" fmla="*/ 6524 h 33442"/>
                  <a:gd name="connsiteX3" fmla="*/ 1511 w 34066"/>
                  <a:gd name="connsiteY3" fmla="*/ 25400 h 33442"/>
                  <a:gd name="connsiteX4" fmla="*/ 27534 w 34066"/>
                  <a:gd name="connsiteY4" fmla="*/ 28349 h 3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66" h="33442">
                    <a:moveTo>
                      <a:pt x="27534" y="28349"/>
                    </a:moveTo>
                    <a:cubicBezTo>
                      <a:pt x="34630" y="20681"/>
                      <a:pt x="38179" y="7114"/>
                      <a:pt x="26351" y="1805"/>
                    </a:cubicBezTo>
                    <a:cubicBezTo>
                      <a:pt x="18071" y="-2324"/>
                      <a:pt x="10974" y="1216"/>
                      <a:pt x="6834" y="6524"/>
                    </a:cubicBezTo>
                    <a:cubicBezTo>
                      <a:pt x="-263" y="10653"/>
                      <a:pt x="-1446" y="19501"/>
                      <a:pt x="1511" y="25400"/>
                    </a:cubicBezTo>
                    <a:cubicBezTo>
                      <a:pt x="6243" y="34248"/>
                      <a:pt x="19845" y="36608"/>
                      <a:pt x="27534" y="28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621" name="Graphic 22">
                <a:extLst>
                  <a:ext uri="{FF2B5EF4-FFF2-40B4-BE49-F238E27FC236}">
                    <a16:creationId xmlns:a16="http://schemas.microsoft.com/office/drawing/2014/main" id="{D9EDE50A-9BEE-BD82-BECD-B91777046911}"/>
                  </a:ext>
                </a:extLst>
              </p:cNvPr>
              <p:cNvGrpSpPr/>
              <p:nvPr/>
            </p:nvGrpSpPr>
            <p:grpSpPr>
              <a:xfrm>
                <a:off x="6401179" y="2482168"/>
                <a:ext cx="113320" cy="103000"/>
                <a:chOff x="6401179" y="2482168"/>
                <a:chExt cx="113320" cy="103000"/>
              </a:xfrm>
            </p:grpSpPr>
            <p:sp>
              <p:nvSpPr>
                <p:cNvPr id="2622" name="Freeform 307">
                  <a:extLst>
                    <a:ext uri="{FF2B5EF4-FFF2-40B4-BE49-F238E27FC236}">
                      <a16:creationId xmlns:a16="http://schemas.microsoft.com/office/drawing/2014/main" id="{EFCA7FA0-4A43-A9B9-31D5-72B37BFA4A7F}"/>
                    </a:ext>
                  </a:extLst>
                </p:cNvPr>
                <p:cNvSpPr/>
                <p:nvPr/>
              </p:nvSpPr>
              <p:spPr>
                <a:xfrm>
                  <a:off x="6401179" y="2482168"/>
                  <a:ext cx="112925" cy="103000"/>
                </a:xfrm>
                <a:custGeom>
                  <a:avLst/>
                  <a:gdLst>
                    <a:gd name="connsiteX0" fmla="*/ 111409 w 112925"/>
                    <a:gd name="connsiteY0" fmla="*/ 53898 h 103000"/>
                    <a:gd name="connsiteX1" fmla="*/ 56407 w 112925"/>
                    <a:gd name="connsiteY1" fmla="*/ 102857 h 103000"/>
                    <a:gd name="connsiteX2" fmla="*/ 1406 w 112925"/>
                    <a:gd name="connsiteY2" fmla="*/ 55668 h 103000"/>
                    <a:gd name="connsiteX3" fmla="*/ 55816 w 112925"/>
                    <a:gd name="connsiteY3" fmla="*/ 220 h 103000"/>
                    <a:gd name="connsiteX4" fmla="*/ 111409 w 112925"/>
                    <a:gd name="connsiteY4" fmla="*/ 53898 h 103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925" h="103000">
                      <a:moveTo>
                        <a:pt x="111409" y="53898"/>
                      </a:moveTo>
                      <a:cubicBezTo>
                        <a:pt x="104904" y="78083"/>
                        <a:pt x="83021" y="105217"/>
                        <a:pt x="56407" y="102857"/>
                      </a:cubicBezTo>
                      <a:cubicBezTo>
                        <a:pt x="34525" y="100498"/>
                        <a:pt x="9094" y="81622"/>
                        <a:pt x="1406" y="55668"/>
                      </a:cubicBezTo>
                      <a:cubicBezTo>
                        <a:pt x="-7465" y="24995"/>
                        <a:pt x="27428" y="1990"/>
                        <a:pt x="55816" y="220"/>
                      </a:cubicBezTo>
                      <a:cubicBezTo>
                        <a:pt x="93075" y="-2729"/>
                        <a:pt x="119689" y="24405"/>
                        <a:pt x="111409" y="53898"/>
                      </a:cubicBezTo>
                      <a:close/>
                    </a:path>
                  </a:pathLst>
                </a:custGeom>
                <a:solidFill>
                  <a:srgbClr val="E26AA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623" name="Freeform 308">
                  <a:extLst>
                    <a:ext uri="{FF2B5EF4-FFF2-40B4-BE49-F238E27FC236}">
                      <a16:creationId xmlns:a16="http://schemas.microsoft.com/office/drawing/2014/main" id="{D39E2F43-CC2B-94D1-14DF-925A0685202E}"/>
                    </a:ext>
                  </a:extLst>
                </p:cNvPr>
                <p:cNvSpPr/>
                <p:nvPr/>
              </p:nvSpPr>
              <p:spPr>
                <a:xfrm>
                  <a:off x="6416779" y="2504313"/>
                  <a:ext cx="40216" cy="27929"/>
                </a:xfrm>
                <a:custGeom>
                  <a:avLst/>
                  <a:gdLst>
                    <a:gd name="connsiteX0" fmla="*/ 40216 w 40216"/>
                    <a:gd name="connsiteY0" fmla="*/ 8158 h 27929"/>
                    <a:gd name="connsiteX1" fmla="*/ 26022 w 40216"/>
                    <a:gd name="connsiteY1" fmla="*/ 23495 h 27929"/>
                    <a:gd name="connsiteX2" fmla="*/ 3549 w 40216"/>
                    <a:gd name="connsiteY2" fmla="*/ 23495 h 27929"/>
                    <a:gd name="connsiteX3" fmla="*/ 14194 w 40216"/>
                    <a:gd name="connsiteY3" fmla="*/ 1080 h 27929"/>
                    <a:gd name="connsiteX4" fmla="*/ 40216 w 40216"/>
                    <a:gd name="connsiteY4" fmla="*/ 8158 h 27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216" h="27929">
                      <a:moveTo>
                        <a:pt x="40216" y="8158"/>
                      </a:moveTo>
                      <a:cubicBezTo>
                        <a:pt x="39625" y="12877"/>
                        <a:pt x="32527" y="18186"/>
                        <a:pt x="26022" y="23495"/>
                      </a:cubicBezTo>
                      <a:cubicBezTo>
                        <a:pt x="19517" y="28803"/>
                        <a:pt x="10645" y="29983"/>
                        <a:pt x="3549" y="23495"/>
                      </a:cubicBezTo>
                      <a:cubicBezTo>
                        <a:pt x="-3549" y="17006"/>
                        <a:pt x="0" y="4619"/>
                        <a:pt x="14194" y="1080"/>
                      </a:cubicBezTo>
                      <a:cubicBezTo>
                        <a:pt x="27797" y="-2460"/>
                        <a:pt x="40216" y="3439"/>
                        <a:pt x="40216" y="815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624" name="Freeform 309">
                  <a:extLst>
                    <a:ext uri="{FF2B5EF4-FFF2-40B4-BE49-F238E27FC236}">
                      <a16:creationId xmlns:a16="http://schemas.microsoft.com/office/drawing/2014/main" id="{1A14D187-F4D0-695E-1477-D33A1E1136AB}"/>
                    </a:ext>
                  </a:extLst>
                </p:cNvPr>
                <p:cNvSpPr/>
                <p:nvPr/>
              </p:nvSpPr>
              <p:spPr>
                <a:xfrm>
                  <a:off x="6412048" y="2490056"/>
                  <a:ext cx="102451" cy="94522"/>
                </a:xfrm>
                <a:custGeom>
                  <a:avLst/>
                  <a:gdLst>
                    <a:gd name="connsiteX0" fmla="*/ 81023 w 102451"/>
                    <a:gd name="connsiteY0" fmla="*/ 0 h 94522"/>
                    <a:gd name="connsiteX1" fmla="*/ 82798 w 102451"/>
                    <a:gd name="connsiteY1" fmla="*/ 23595 h 94522"/>
                    <a:gd name="connsiteX2" fmla="*/ 27796 w 102451"/>
                    <a:gd name="connsiteY2" fmla="*/ 74323 h 94522"/>
                    <a:gd name="connsiteX3" fmla="*/ 0 w 102451"/>
                    <a:gd name="connsiteY3" fmla="*/ 64885 h 94522"/>
                    <a:gd name="connsiteX4" fmla="*/ 46130 w 102451"/>
                    <a:gd name="connsiteY4" fmla="*/ 94379 h 94522"/>
                    <a:gd name="connsiteX5" fmla="*/ 101132 w 102451"/>
                    <a:gd name="connsiteY5" fmla="*/ 45420 h 94522"/>
                    <a:gd name="connsiteX6" fmla="*/ 81023 w 102451"/>
                    <a:gd name="connsiteY6" fmla="*/ 0 h 94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2451" h="94522">
                      <a:moveTo>
                        <a:pt x="81023" y="0"/>
                      </a:moveTo>
                      <a:cubicBezTo>
                        <a:pt x="83980" y="7078"/>
                        <a:pt x="84572" y="15337"/>
                        <a:pt x="82798" y="23595"/>
                      </a:cubicBezTo>
                      <a:cubicBezTo>
                        <a:pt x="77475" y="48369"/>
                        <a:pt x="56184" y="76683"/>
                        <a:pt x="27796" y="74323"/>
                      </a:cubicBezTo>
                      <a:cubicBezTo>
                        <a:pt x="18925" y="73733"/>
                        <a:pt x="8871" y="70194"/>
                        <a:pt x="0" y="64885"/>
                      </a:cubicBezTo>
                      <a:cubicBezTo>
                        <a:pt x="11828" y="81992"/>
                        <a:pt x="30162" y="93199"/>
                        <a:pt x="46130" y="94379"/>
                      </a:cubicBezTo>
                      <a:cubicBezTo>
                        <a:pt x="72743" y="96738"/>
                        <a:pt x="94035" y="69604"/>
                        <a:pt x="101132" y="45420"/>
                      </a:cubicBezTo>
                      <a:cubicBezTo>
                        <a:pt x="105863" y="27134"/>
                        <a:pt x="97583" y="10028"/>
                        <a:pt x="81023" y="0"/>
                      </a:cubicBezTo>
                      <a:close/>
                    </a:path>
                  </a:pathLst>
                </a:custGeom>
                <a:solidFill>
                  <a:srgbClr val="BA50A3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</p:grpSp>
        <p:grpSp>
          <p:nvGrpSpPr>
            <p:cNvPr id="1807" name="Graphic 22">
              <a:extLst>
                <a:ext uri="{FF2B5EF4-FFF2-40B4-BE49-F238E27FC236}">
                  <a16:creationId xmlns:a16="http://schemas.microsoft.com/office/drawing/2014/main" id="{1FF82F92-069C-07D7-88AC-B9E1A983BB1F}"/>
                </a:ext>
              </a:extLst>
            </p:cNvPr>
            <p:cNvGrpSpPr/>
            <p:nvPr/>
          </p:nvGrpSpPr>
          <p:grpSpPr>
            <a:xfrm>
              <a:off x="10726828" y="1963433"/>
              <a:ext cx="287389" cy="468457"/>
              <a:chOff x="6806216" y="2251124"/>
              <a:chExt cx="261257" cy="425860"/>
            </a:xfrm>
          </p:grpSpPr>
          <p:sp>
            <p:nvSpPr>
              <p:cNvPr id="2581" name="Freeform 311">
                <a:extLst>
                  <a:ext uri="{FF2B5EF4-FFF2-40B4-BE49-F238E27FC236}">
                    <a16:creationId xmlns:a16="http://schemas.microsoft.com/office/drawing/2014/main" id="{38F17086-91E5-863C-5D61-E075E101A09B}"/>
                  </a:ext>
                </a:extLst>
              </p:cNvPr>
              <p:cNvSpPr/>
              <p:nvPr/>
            </p:nvSpPr>
            <p:spPr>
              <a:xfrm>
                <a:off x="6806216" y="2333479"/>
                <a:ext cx="261257" cy="342915"/>
              </a:xfrm>
              <a:custGeom>
                <a:avLst/>
                <a:gdLst>
                  <a:gd name="connsiteX0" fmla="*/ 239236 w 261257"/>
                  <a:gd name="connsiteY0" fmla="*/ 1442 h 342915"/>
                  <a:gd name="connsiteX1" fmla="*/ 248698 w 261257"/>
                  <a:gd name="connsiteY1" fmla="*/ 239748 h 342915"/>
                  <a:gd name="connsiteX2" fmla="*/ 241602 w 261257"/>
                  <a:gd name="connsiteY2" fmla="*/ 325869 h 342915"/>
                  <a:gd name="connsiteX3" fmla="*/ 236870 w 261257"/>
                  <a:gd name="connsiteY3" fmla="*/ 330588 h 342915"/>
                  <a:gd name="connsiteX4" fmla="*/ 119178 w 261257"/>
                  <a:gd name="connsiteY4" fmla="*/ 338256 h 342915"/>
                  <a:gd name="connsiteX5" fmla="*/ 30466 w 261257"/>
                  <a:gd name="connsiteY5" fmla="*/ 337666 h 342915"/>
                  <a:gd name="connsiteX6" fmla="*/ 9767 w 261257"/>
                  <a:gd name="connsiteY6" fmla="*/ 156577 h 342915"/>
                  <a:gd name="connsiteX7" fmla="*/ 23961 w 261257"/>
                  <a:gd name="connsiteY7" fmla="*/ 6751 h 342915"/>
                  <a:gd name="connsiteX8" fmla="*/ 70092 w 261257"/>
                  <a:gd name="connsiteY8" fmla="*/ 2622 h 342915"/>
                  <a:gd name="connsiteX9" fmla="*/ 125093 w 261257"/>
                  <a:gd name="connsiteY9" fmla="*/ 262 h 342915"/>
                  <a:gd name="connsiteX10" fmla="*/ 182460 w 261257"/>
                  <a:gd name="connsiteY10" fmla="*/ 262 h 342915"/>
                  <a:gd name="connsiteX11" fmla="*/ 236870 w 261257"/>
                  <a:gd name="connsiteY11" fmla="*/ 852 h 342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1257" h="342915">
                    <a:moveTo>
                      <a:pt x="239236" y="1442"/>
                    </a:moveTo>
                    <a:cubicBezTo>
                      <a:pt x="283592" y="37424"/>
                      <a:pt x="246924" y="190789"/>
                      <a:pt x="248698" y="239748"/>
                    </a:cubicBezTo>
                    <a:cubicBezTo>
                      <a:pt x="249289" y="263933"/>
                      <a:pt x="258753" y="304634"/>
                      <a:pt x="241602" y="325869"/>
                    </a:cubicBezTo>
                    <a:cubicBezTo>
                      <a:pt x="240418" y="327639"/>
                      <a:pt x="238644" y="328818"/>
                      <a:pt x="236870" y="330588"/>
                    </a:cubicBezTo>
                    <a:cubicBezTo>
                      <a:pt x="212031" y="351823"/>
                      <a:pt x="148158" y="339436"/>
                      <a:pt x="119178" y="338256"/>
                    </a:cubicBezTo>
                    <a:cubicBezTo>
                      <a:pt x="93748" y="337076"/>
                      <a:pt x="54715" y="345335"/>
                      <a:pt x="30466" y="337666"/>
                    </a:cubicBezTo>
                    <a:cubicBezTo>
                      <a:pt x="-10340" y="324099"/>
                      <a:pt x="9767" y="193739"/>
                      <a:pt x="9767" y="156577"/>
                    </a:cubicBezTo>
                    <a:cubicBezTo>
                      <a:pt x="9767" y="109388"/>
                      <a:pt x="-19804" y="22087"/>
                      <a:pt x="23961" y="6751"/>
                    </a:cubicBezTo>
                    <a:cubicBezTo>
                      <a:pt x="34607" y="2622"/>
                      <a:pt x="58855" y="3211"/>
                      <a:pt x="70092" y="2622"/>
                    </a:cubicBezTo>
                    <a:cubicBezTo>
                      <a:pt x="83694" y="1442"/>
                      <a:pt x="111491" y="262"/>
                      <a:pt x="125093" y="262"/>
                    </a:cubicBezTo>
                    <a:cubicBezTo>
                      <a:pt x="139287" y="-328"/>
                      <a:pt x="168266" y="262"/>
                      <a:pt x="182460" y="262"/>
                    </a:cubicBezTo>
                    <a:cubicBezTo>
                      <a:pt x="193697" y="262"/>
                      <a:pt x="236870" y="852"/>
                      <a:pt x="236870" y="852"/>
                    </a:cubicBezTo>
                  </a:path>
                </a:pathLst>
              </a:custGeom>
              <a:solidFill>
                <a:srgbClr val="BD9DD4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82" name="Freeform 312">
                <a:extLst>
                  <a:ext uri="{FF2B5EF4-FFF2-40B4-BE49-F238E27FC236}">
                    <a16:creationId xmlns:a16="http://schemas.microsoft.com/office/drawing/2014/main" id="{2DFE89C5-05D0-5D90-D17C-5327BEE7EB2A}"/>
                  </a:ext>
                </a:extLst>
              </p:cNvPr>
              <p:cNvSpPr/>
              <p:nvPr/>
            </p:nvSpPr>
            <p:spPr>
              <a:xfrm>
                <a:off x="6811029" y="2334487"/>
                <a:ext cx="256428" cy="342497"/>
              </a:xfrm>
              <a:custGeom>
                <a:avLst/>
                <a:gdLst>
                  <a:gd name="connsiteX0" fmla="*/ 199529 w 256428"/>
                  <a:gd name="connsiteY0" fmla="*/ 257617 h 342497"/>
                  <a:gd name="connsiteX1" fmla="*/ 190066 w 256428"/>
                  <a:gd name="connsiteY1" fmla="*/ 270594 h 342497"/>
                  <a:gd name="connsiteX2" fmla="*/ 120871 w 256428"/>
                  <a:gd name="connsiteY2" fmla="*/ 291239 h 342497"/>
                  <a:gd name="connsiteX3" fmla="*/ 83021 w 256428"/>
                  <a:gd name="connsiteY3" fmla="*/ 291239 h 342497"/>
                  <a:gd name="connsiteX4" fmla="*/ 42213 w 256428"/>
                  <a:gd name="connsiteY4" fmla="*/ 268824 h 342497"/>
                  <a:gd name="connsiteX5" fmla="*/ 18556 w 256428"/>
                  <a:gd name="connsiteY5" fmla="*/ 202759 h 342497"/>
                  <a:gd name="connsiteX6" fmla="*/ 18556 w 256428"/>
                  <a:gd name="connsiteY6" fmla="*/ 126076 h 342497"/>
                  <a:gd name="connsiteX7" fmla="*/ 223 w 256428"/>
                  <a:gd name="connsiteY7" fmla="*/ 100122 h 342497"/>
                  <a:gd name="connsiteX8" fmla="*/ 4954 w 256428"/>
                  <a:gd name="connsiteY8" fmla="*/ 156159 h 342497"/>
                  <a:gd name="connsiteX9" fmla="*/ 25653 w 256428"/>
                  <a:gd name="connsiteY9" fmla="*/ 337249 h 342497"/>
                  <a:gd name="connsiteX10" fmla="*/ 114365 w 256428"/>
                  <a:gd name="connsiteY10" fmla="*/ 337839 h 342497"/>
                  <a:gd name="connsiteX11" fmla="*/ 232057 w 256428"/>
                  <a:gd name="connsiteY11" fmla="*/ 330170 h 342497"/>
                  <a:gd name="connsiteX12" fmla="*/ 236788 w 256428"/>
                  <a:gd name="connsiteY12" fmla="*/ 325451 h 342497"/>
                  <a:gd name="connsiteX13" fmla="*/ 249208 w 256428"/>
                  <a:gd name="connsiteY13" fmla="*/ 234612 h 342497"/>
                  <a:gd name="connsiteX14" fmla="*/ 224960 w 256428"/>
                  <a:gd name="connsiteY14" fmla="*/ 1614 h 342497"/>
                  <a:gd name="connsiteX15" fmla="*/ 219637 w 256428"/>
                  <a:gd name="connsiteY15" fmla="*/ 93044 h 342497"/>
                  <a:gd name="connsiteX16" fmla="*/ 213132 w 256428"/>
                  <a:gd name="connsiteY16" fmla="*/ 178574 h 342497"/>
                  <a:gd name="connsiteX17" fmla="*/ 199529 w 256428"/>
                  <a:gd name="connsiteY17" fmla="*/ 257617 h 342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6428" h="342497">
                    <a:moveTo>
                      <a:pt x="199529" y="257617"/>
                    </a:moveTo>
                    <a:cubicBezTo>
                      <a:pt x="196572" y="262336"/>
                      <a:pt x="193615" y="267054"/>
                      <a:pt x="190066" y="270594"/>
                    </a:cubicBezTo>
                    <a:cubicBezTo>
                      <a:pt x="172324" y="291239"/>
                      <a:pt x="146302" y="291829"/>
                      <a:pt x="120871" y="291239"/>
                    </a:cubicBezTo>
                    <a:cubicBezTo>
                      <a:pt x="108451" y="291239"/>
                      <a:pt x="95440" y="290059"/>
                      <a:pt x="83021" y="291239"/>
                    </a:cubicBezTo>
                    <a:cubicBezTo>
                      <a:pt x="65870" y="293009"/>
                      <a:pt x="52267" y="281211"/>
                      <a:pt x="42213" y="268824"/>
                    </a:cubicBezTo>
                    <a:cubicBezTo>
                      <a:pt x="24471" y="247589"/>
                      <a:pt x="15008" y="229893"/>
                      <a:pt x="18556" y="202759"/>
                    </a:cubicBezTo>
                    <a:cubicBezTo>
                      <a:pt x="21514" y="177984"/>
                      <a:pt x="28019" y="149671"/>
                      <a:pt x="18556" y="126076"/>
                    </a:cubicBezTo>
                    <a:cubicBezTo>
                      <a:pt x="14417" y="116638"/>
                      <a:pt x="7911" y="107790"/>
                      <a:pt x="223" y="100122"/>
                    </a:cubicBezTo>
                    <a:cubicBezTo>
                      <a:pt x="2589" y="120177"/>
                      <a:pt x="4954" y="140233"/>
                      <a:pt x="4954" y="156159"/>
                    </a:cubicBezTo>
                    <a:cubicBezTo>
                      <a:pt x="4954" y="193321"/>
                      <a:pt x="-15154" y="323682"/>
                      <a:pt x="25653" y="337249"/>
                    </a:cubicBezTo>
                    <a:cubicBezTo>
                      <a:pt x="49902" y="344917"/>
                      <a:pt x="88935" y="337249"/>
                      <a:pt x="114365" y="337839"/>
                    </a:cubicBezTo>
                    <a:cubicBezTo>
                      <a:pt x="143936" y="339018"/>
                      <a:pt x="207218" y="351405"/>
                      <a:pt x="232057" y="330170"/>
                    </a:cubicBezTo>
                    <a:cubicBezTo>
                      <a:pt x="233831" y="328991"/>
                      <a:pt x="235014" y="327221"/>
                      <a:pt x="236788" y="325451"/>
                    </a:cubicBezTo>
                    <a:cubicBezTo>
                      <a:pt x="253939" y="304216"/>
                      <a:pt x="249799" y="259386"/>
                      <a:pt x="249208" y="234612"/>
                    </a:cubicBezTo>
                    <a:cubicBezTo>
                      <a:pt x="248025" y="185653"/>
                      <a:pt x="277596" y="-20211"/>
                      <a:pt x="224960" y="1614"/>
                    </a:cubicBezTo>
                    <a:cubicBezTo>
                      <a:pt x="202486" y="11052"/>
                      <a:pt x="216089" y="47034"/>
                      <a:pt x="219637" y="93044"/>
                    </a:cubicBezTo>
                    <a:cubicBezTo>
                      <a:pt x="222003" y="121357"/>
                      <a:pt x="217863" y="150261"/>
                      <a:pt x="213132" y="178574"/>
                    </a:cubicBezTo>
                    <a:cubicBezTo>
                      <a:pt x="207809" y="204529"/>
                      <a:pt x="213132" y="232842"/>
                      <a:pt x="199529" y="257617"/>
                    </a:cubicBezTo>
                    <a:close/>
                  </a:path>
                </a:pathLst>
              </a:custGeom>
              <a:solidFill>
                <a:srgbClr val="8F66B5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83" name="Freeform 313">
                <a:extLst>
                  <a:ext uri="{FF2B5EF4-FFF2-40B4-BE49-F238E27FC236}">
                    <a16:creationId xmlns:a16="http://schemas.microsoft.com/office/drawing/2014/main" id="{F8E03DA2-487F-B616-592A-14E37BC38C50}"/>
                  </a:ext>
                </a:extLst>
              </p:cNvPr>
              <p:cNvSpPr/>
              <p:nvPr/>
            </p:nvSpPr>
            <p:spPr>
              <a:xfrm>
                <a:off x="6973171" y="2444530"/>
                <a:ext cx="30988" cy="30908"/>
              </a:xfrm>
              <a:custGeom>
                <a:avLst/>
                <a:gdLst>
                  <a:gd name="connsiteX0" fmla="*/ 30882 w 30988"/>
                  <a:gd name="connsiteY0" fmla="*/ 15443 h 30908"/>
                  <a:gd name="connsiteX1" fmla="*/ 15506 w 30988"/>
                  <a:gd name="connsiteY1" fmla="*/ 30780 h 30908"/>
                  <a:gd name="connsiteX2" fmla="*/ 129 w 30988"/>
                  <a:gd name="connsiteY2" fmla="*/ 15443 h 30908"/>
                  <a:gd name="connsiteX3" fmla="*/ 15506 w 30988"/>
                  <a:gd name="connsiteY3" fmla="*/ 106 h 30908"/>
                  <a:gd name="connsiteX4" fmla="*/ 30882 w 30988"/>
                  <a:gd name="connsiteY4" fmla="*/ 15443 h 30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88" h="30908">
                    <a:moveTo>
                      <a:pt x="30882" y="15443"/>
                    </a:moveTo>
                    <a:cubicBezTo>
                      <a:pt x="32065" y="24291"/>
                      <a:pt x="23194" y="30190"/>
                      <a:pt x="15506" y="30780"/>
                    </a:cubicBezTo>
                    <a:cubicBezTo>
                      <a:pt x="6043" y="31959"/>
                      <a:pt x="-1054" y="24881"/>
                      <a:pt x="129" y="15443"/>
                    </a:cubicBezTo>
                    <a:cubicBezTo>
                      <a:pt x="720" y="7775"/>
                      <a:pt x="7226" y="-1073"/>
                      <a:pt x="15506" y="106"/>
                    </a:cubicBezTo>
                    <a:cubicBezTo>
                      <a:pt x="23194" y="1286"/>
                      <a:pt x="30291" y="7775"/>
                      <a:pt x="30882" y="15443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84" name="Freeform 314">
                <a:extLst>
                  <a:ext uri="{FF2B5EF4-FFF2-40B4-BE49-F238E27FC236}">
                    <a16:creationId xmlns:a16="http://schemas.microsoft.com/office/drawing/2014/main" id="{A46D4A8E-9741-08E5-A3B3-9B2AED78CAEA}"/>
                  </a:ext>
                </a:extLst>
              </p:cNvPr>
              <p:cNvSpPr/>
              <p:nvPr/>
            </p:nvSpPr>
            <p:spPr>
              <a:xfrm>
                <a:off x="6862590" y="2607218"/>
                <a:ext cx="41598" cy="36802"/>
              </a:xfrm>
              <a:custGeom>
                <a:avLst/>
                <a:gdLst>
                  <a:gd name="connsiteX0" fmla="*/ 30869 w 41598"/>
                  <a:gd name="connsiteY0" fmla="*/ 30305 h 36802"/>
                  <a:gd name="connsiteX1" fmla="*/ 3072 w 41598"/>
                  <a:gd name="connsiteY1" fmla="*/ 32665 h 36802"/>
                  <a:gd name="connsiteX2" fmla="*/ 12534 w 41598"/>
                  <a:gd name="connsiteY2" fmla="*/ 6710 h 36802"/>
                  <a:gd name="connsiteX3" fmla="*/ 40331 w 41598"/>
                  <a:gd name="connsiteY3" fmla="*/ 4351 h 36802"/>
                  <a:gd name="connsiteX4" fmla="*/ 30869 w 41598"/>
                  <a:gd name="connsiteY4" fmla="*/ 30305 h 36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598" h="36802">
                    <a:moveTo>
                      <a:pt x="30869" y="30305"/>
                    </a:moveTo>
                    <a:cubicBezTo>
                      <a:pt x="20814" y="39153"/>
                      <a:pt x="8395" y="37973"/>
                      <a:pt x="3072" y="32665"/>
                    </a:cubicBezTo>
                    <a:cubicBezTo>
                      <a:pt x="-3433" y="26176"/>
                      <a:pt x="706" y="14379"/>
                      <a:pt x="12534" y="6710"/>
                    </a:cubicBezTo>
                    <a:cubicBezTo>
                      <a:pt x="22589" y="222"/>
                      <a:pt x="36191" y="-3317"/>
                      <a:pt x="40331" y="4351"/>
                    </a:cubicBezTo>
                    <a:cubicBezTo>
                      <a:pt x="43880" y="10839"/>
                      <a:pt x="39740" y="22637"/>
                      <a:pt x="30869" y="30305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85" name="Freeform 315">
                <a:extLst>
                  <a:ext uri="{FF2B5EF4-FFF2-40B4-BE49-F238E27FC236}">
                    <a16:creationId xmlns:a16="http://schemas.microsoft.com/office/drawing/2014/main" id="{A8091312-93FC-5657-76C0-AB2EDF9D07F7}"/>
                  </a:ext>
                </a:extLst>
              </p:cNvPr>
              <p:cNvSpPr/>
              <p:nvPr/>
            </p:nvSpPr>
            <p:spPr>
              <a:xfrm>
                <a:off x="6870230" y="2412672"/>
                <a:ext cx="41766" cy="39810"/>
              </a:xfrm>
              <a:custGeom>
                <a:avLst/>
                <a:gdLst>
                  <a:gd name="connsiteX0" fmla="*/ 41563 w 41766"/>
                  <a:gd name="connsiteY0" fmla="*/ 19578 h 39810"/>
                  <a:gd name="connsiteX1" fmla="*/ 20863 w 41766"/>
                  <a:gd name="connsiteY1" fmla="*/ 39633 h 39810"/>
                  <a:gd name="connsiteX2" fmla="*/ 164 w 41766"/>
                  <a:gd name="connsiteY2" fmla="*/ 20167 h 39810"/>
                  <a:gd name="connsiteX3" fmla="*/ 20863 w 41766"/>
                  <a:gd name="connsiteY3" fmla="*/ 112 h 39810"/>
                  <a:gd name="connsiteX4" fmla="*/ 41563 w 41766"/>
                  <a:gd name="connsiteY4" fmla="*/ 19578 h 39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66" h="39810">
                    <a:moveTo>
                      <a:pt x="41563" y="19578"/>
                    </a:moveTo>
                    <a:cubicBezTo>
                      <a:pt x="40380" y="29605"/>
                      <a:pt x="32692" y="41403"/>
                      <a:pt x="20863" y="39633"/>
                    </a:cubicBezTo>
                    <a:cubicBezTo>
                      <a:pt x="11401" y="38453"/>
                      <a:pt x="1938" y="29605"/>
                      <a:pt x="164" y="20167"/>
                    </a:cubicBezTo>
                    <a:cubicBezTo>
                      <a:pt x="-1611" y="8960"/>
                      <a:pt x="11401" y="1882"/>
                      <a:pt x="20863" y="112"/>
                    </a:cubicBezTo>
                    <a:cubicBezTo>
                      <a:pt x="33283" y="-1068"/>
                      <a:pt x="43337" y="7190"/>
                      <a:pt x="41563" y="19578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86" name="Freeform 316">
                <a:extLst>
                  <a:ext uri="{FF2B5EF4-FFF2-40B4-BE49-F238E27FC236}">
                    <a16:creationId xmlns:a16="http://schemas.microsoft.com/office/drawing/2014/main" id="{49797643-93F1-D5AA-14E5-E694383726B9}"/>
                  </a:ext>
                </a:extLst>
              </p:cNvPr>
              <p:cNvSpPr/>
              <p:nvPr/>
            </p:nvSpPr>
            <p:spPr>
              <a:xfrm>
                <a:off x="6990310" y="2586172"/>
                <a:ext cx="24433" cy="25441"/>
              </a:xfrm>
              <a:custGeom>
                <a:avLst/>
                <a:gdLst>
                  <a:gd name="connsiteX0" fmla="*/ 11968 w 24433"/>
                  <a:gd name="connsiteY0" fmla="*/ 25396 h 25441"/>
                  <a:gd name="connsiteX1" fmla="*/ 140 w 24433"/>
                  <a:gd name="connsiteY1" fmla="*/ 12419 h 25441"/>
                  <a:gd name="connsiteX2" fmla="*/ 12560 w 24433"/>
                  <a:gd name="connsiteY2" fmla="*/ 32 h 25441"/>
                  <a:gd name="connsiteX3" fmla="*/ 24389 w 24433"/>
                  <a:gd name="connsiteY3" fmla="*/ 13009 h 25441"/>
                  <a:gd name="connsiteX4" fmla="*/ 11968 w 24433"/>
                  <a:gd name="connsiteY4" fmla="*/ 25396 h 2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33" h="25441">
                    <a:moveTo>
                      <a:pt x="11968" y="25396"/>
                    </a:moveTo>
                    <a:cubicBezTo>
                      <a:pt x="5463" y="24807"/>
                      <a:pt x="-1042" y="19498"/>
                      <a:pt x="140" y="12419"/>
                    </a:cubicBezTo>
                    <a:cubicBezTo>
                      <a:pt x="1323" y="7111"/>
                      <a:pt x="6646" y="1212"/>
                      <a:pt x="12560" y="32"/>
                    </a:cubicBezTo>
                    <a:cubicBezTo>
                      <a:pt x="19066" y="-558"/>
                      <a:pt x="23797" y="7111"/>
                      <a:pt x="24389" y="13009"/>
                    </a:cubicBezTo>
                    <a:cubicBezTo>
                      <a:pt x="24980" y="20677"/>
                      <a:pt x="19657" y="25986"/>
                      <a:pt x="11968" y="25396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87" name="Freeform 317">
                <a:extLst>
                  <a:ext uri="{FF2B5EF4-FFF2-40B4-BE49-F238E27FC236}">
                    <a16:creationId xmlns:a16="http://schemas.microsoft.com/office/drawing/2014/main" id="{0C121DAA-7197-7C7F-857F-F85EB5C35547}"/>
                  </a:ext>
                </a:extLst>
              </p:cNvPr>
              <p:cNvSpPr/>
              <p:nvPr/>
            </p:nvSpPr>
            <p:spPr>
              <a:xfrm>
                <a:off x="6842435" y="2357254"/>
                <a:ext cx="105029" cy="30433"/>
              </a:xfrm>
              <a:custGeom>
                <a:avLst/>
                <a:gdLst>
                  <a:gd name="connsiteX0" fmla="*/ 104251 w 105029"/>
                  <a:gd name="connsiteY0" fmla="*/ 16598 h 30433"/>
                  <a:gd name="connsiteX1" fmla="*/ 54573 w 105029"/>
                  <a:gd name="connsiteY1" fmla="*/ 28985 h 30433"/>
                  <a:gd name="connsiteX2" fmla="*/ 1937 w 105029"/>
                  <a:gd name="connsiteY2" fmla="*/ 20137 h 30433"/>
                  <a:gd name="connsiteX3" fmla="*/ 51615 w 105029"/>
                  <a:gd name="connsiteY3" fmla="*/ 82 h 30433"/>
                  <a:gd name="connsiteX4" fmla="*/ 104251 w 105029"/>
                  <a:gd name="connsiteY4" fmla="*/ 16598 h 3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029" h="30433">
                    <a:moveTo>
                      <a:pt x="104251" y="16598"/>
                    </a:moveTo>
                    <a:cubicBezTo>
                      <a:pt x="98929" y="21907"/>
                      <a:pt x="75863" y="25446"/>
                      <a:pt x="54573" y="28985"/>
                    </a:cubicBezTo>
                    <a:cubicBezTo>
                      <a:pt x="33282" y="32525"/>
                      <a:pt x="10808" y="29575"/>
                      <a:pt x="1937" y="20137"/>
                    </a:cubicBezTo>
                    <a:cubicBezTo>
                      <a:pt x="-6935" y="10700"/>
                      <a:pt x="15539" y="-1098"/>
                      <a:pt x="51615" y="82"/>
                    </a:cubicBezTo>
                    <a:cubicBezTo>
                      <a:pt x="87100" y="1262"/>
                      <a:pt x="109574" y="11289"/>
                      <a:pt x="104251" y="165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88" name="Freeform 318">
                <a:extLst>
                  <a:ext uri="{FF2B5EF4-FFF2-40B4-BE49-F238E27FC236}">
                    <a16:creationId xmlns:a16="http://schemas.microsoft.com/office/drawing/2014/main" id="{2A5FCA27-BB90-6DB7-8AE0-E330F7AA30B4}"/>
                  </a:ext>
                </a:extLst>
              </p:cNvPr>
              <p:cNvSpPr/>
              <p:nvPr/>
            </p:nvSpPr>
            <p:spPr>
              <a:xfrm>
                <a:off x="6965338" y="2358463"/>
                <a:ext cx="28408" cy="25074"/>
              </a:xfrm>
              <a:custGeom>
                <a:avLst/>
                <a:gdLst>
                  <a:gd name="connsiteX0" fmla="*/ 28069 w 28408"/>
                  <a:gd name="connsiteY0" fmla="*/ 17749 h 25074"/>
                  <a:gd name="connsiteX1" fmla="*/ 13875 w 28408"/>
                  <a:gd name="connsiteY1" fmla="*/ 24827 h 25074"/>
                  <a:gd name="connsiteX2" fmla="*/ 272 w 28408"/>
                  <a:gd name="connsiteY2" fmla="*/ 14209 h 25074"/>
                  <a:gd name="connsiteX3" fmla="*/ 15649 w 28408"/>
                  <a:gd name="connsiteY3" fmla="*/ 642 h 25074"/>
                  <a:gd name="connsiteX4" fmla="*/ 28069 w 28408"/>
                  <a:gd name="connsiteY4" fmla="*/ 17749 h 2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08" h="25074">
                    <a:moveTo>
                      <a:pt x="28069" y="17749"/>
                    </a:moveTo>
                    <a:cubicBezTo>
                      <a:pt x="26295" y="21878"/>
                      <a:pt x="19789" y="23647"/>
                      <a:pt x="13875" y="24827"/>
                    </a:cubicBezTo>
                    <a:cubicBezTo>
                      <a:pt x="7961" y="26007"/>
                      <a:pt x="2047" y="23057"/>
                      <a:pt x="272" y="14209"/>
                    </a:cubicBezTo>
                    <a:cubicBezTo>
                      <a:pt x="-1502" y="5361"/>
                      <a:pt x="5595" y="-2307"/>
                      <a:pt x="15649" y="642"/>
                    </a:cubicBezTo>
                    <a:cubicBezTo>
                      <a:pt x="24520" y="4771"/>
                      <a:pt x="29843" y="14209"/>
                      <a:pt x="28069" y="177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89" name="Freeform 319">
                <a:extLst>
                  <a:ext uri="{FF2B5EF4-FFF2-40B4-BE49-F238E27FC236}">
                    <a16:creationId xmlns:a16="http://schemas.microsoft.com/office/drawing/2014/main" id="{C6121572-B982-20F8-D3EF-6DE11E19F4B3}"/>
                  </a:ext>
                </a:extLst>
              </p:cNvPr>
              <p:cNvSpPr/>
              <p:nvPr/>
            </p:nvSpPr>
            <p:spPr>
              <a:xfrm>
                <a:off x="6826300" y="2292415"/>
                <a:ext cx="34066" cy="33442"/>
              </a:xfrm>
              <a:custGeom>
                <a:avLst/>
                <a:gdLst>
                  <a:gd name="connsiteX0" fmla="*/ 27534 w 34066"/>
                  <a:gd name="connsiteY0" fmla="*/ 28349 h 33442"/>
                  <a:gd name="connsiteX1" fmla="*/ 26351 w 34066"/>
                  <a:gd name="connsiteY1" fmla="*/ 1805 h 33442"/>
                  <a:gd name="connsiteX2" fmla="*/ 6834 w 34066"/>
                  <a:gd name="connsiteY2" fmla="*/ 6524 h 33442"/>
                  <a:gd name="connsiteX3" fmla="*/ 1511 w 34066"/>
                  <a:gd name="connsiteY3" fmla="*/ 25400 h 33442"/>
                  <a:gd name="connsiteX4" fmla="*/ 27534 w 34066"/>
                  <a:gd name="connsiteY4" fmla="*/ 28349 h 3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66" h="33442">
                    <a:moveTo>
                      <a:pt x="27534" y="28349"/>
                    </a:moveTo>
                    <a:cubicBezTo>
                      <a:pt x="34631" y="20681"/>
                      <a:pt x="38179" y="7114"/>
                      <a:pt x="26351" y="1805"/>
                    </a:cubicBezTo>
                    <a:cubicBezTo>
                      <a:pt x="18071" y="-2324"/>
                      <a:pt x="10974" y="1216"/>
                      <a:pt x="6834" y="6524"/>
                    </a:cubicBezTo>
                    <a:cubicBezTo>
                      <a:pt x="-263" y="10653"/>
                      <a:pt x="-1446" y="19501"/>
                      <a:pt x="1511" y="25400"/>
                    </a:cubicBezTo>
                    <a:cubicBezTo>
                      <a:pt x="6243" y="34248"/>
                      <a:pt x="19846" y="36608"/>
                      <a:pt x="27534" y="28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90" name="Freeform 320">
                <a:extLst>
                  <a:ext uri="{FF2B5EF4-FFF2-40B4-BE49-F238E27FC236}">
                    <a16:creationId xmlns:a16="http://schemas.microsoft.com/office/drawing/2014/main" id="{D599D0B5-8D95-71AC-D81B-E52FBF6207E9}"/>
                  </a:ext>
                </a:extLst>
              </p:cNvPr>
              <p:cNvSpPr/>
              <p:nvPr/>
            </p:nvSpPr>
            <p:spPr>
              <a:xfrm>
                <a:off x="6871576" y="2295852"/>
                <a:ext cx="24639" cy="24376"/>
              </a:xfrm>
              <a:custGeom>
                <a:avLst/>
                <a:gdLst>
                  <a:gd name="connsiteX0" fmla="*/ 20108 w 24639"/>
                  <a:gd name="connsiteY0" fmla="*/ 20783 h 24376"/>
                  <a:gd name="connsiteX1" fmla="*/ 18925 w 24639"/>
                  <a:gd name="connsiteY1" fmla="*/ 1318 h 24376"/>
                  <a:gd name="connsiteX2" fmla="*/ 4731 w 24639"/>
                  <a:gd name="connsiteY2" fmla="*/ 4857 h 24376"/>
                  <a:gd name="connsiteX3" fmla="*/ 1183 w 24639"/>
                  <a:gd name="connsiteY3" fmla="*/ 18424 h 24376"/>
                  <a:gd name="connsiteX4" fmla="*/ 20108 w 24639"/>
                  <a:gd name="connsiteY4" fmla="*/ 20783 h 2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39" h="24376">
                    <a:moveTo>
                      <a:pt x="20108" y="20783"/>
                    </a:moveTo>
                    <a:cubicBezTo>
                      <a:pt x="24840" y="15475"/>
                      <a:pt x="27797" y="5447"/>
                      <a:pt x="18925" y="1318"/>
                    </a:cubicBezTo>
                    <a:cubicBezTo>
                      <a:pt x="13011" y="-1632"/>
                      <a:pt x="8280" y="728"/>
                      <a:pt x="4731" y="4857"/>
                    </a:cubicBezTo>
                    <a:cubicBezTo>
                      <a:pt x="0" y="7806"/>
                      <a:pt x="-1183" y="14295"/>
                      <a:pt x="1183" y="18424"/>
                    </a:cubicBezTo>
                    <a:cubicBezTo>
                      <a:pt x="4140" y="24912"/>
                      <a:pt x="14194" y="26682"/>
                      <a:pt x="20108" y="207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91" name="Freeform 321">
                <a:extLst>
                  <a:ext uri="{FF2B5EF4-FFF2-40B4-BE49-F238E27FC236}">
                    <a16:creationId xmlns:a16="http://schemas.microsoft.com/office/drawing/2014/main" id="{839A8012-53F9-B3AC-0408-6C40AEE84144}"/>
                  </a:ext>
                </a:extLst>
              </p:cNvPr>
              <p:cNvSpPr/>
              <p:nvPr/>
            </p:nvSpPr>
            <p:spPr>
              <a:xfrm>
                <a:off x="6823672" y="2258100"/>
                <a:ext cx="24638" cy="24376"/>
              </a:xfrm>
              <a:custGeom>
                <a:avLst/>
                <a:gdLst>
                  <a:gd name="connsiteX0" fmla="*/ 20108 w 24638"/>
                  <a:gd name="connsiteY0" fmla="*/ 20783 h 24376"/>
                  <a:gd name="connsiteX1" fmla="*/ 18925 w 24638"/>
                  <a:gd name="connsiteY1" fmla="*/ 1318 h 24376"/>
                  <a:gd name="connsiteX2" fmla="*/ 4732 w 24638"/>
                  <a:gd name="connsiteY2" fmla="*/ 4857 h 24376"/>
                  <a:gd name="connsiteX3" fmla="*/ 1182 w 24638"/>
                  <a:gd name="connsiteY3" fmla="*/ 18424 h 24376"/>
                  <a:gd name="connsiteX4" fmla="*/ 20108 w 24638"/>
                  <a:gd name="connsiteY4" fmla="*/ 20783 h 2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38" h="24376">
                    <a:moveTo>
                      <a:pt x="20108" y="20783"/>
                    </a:moveTo>
                    <a:cubicBezTo>
                      <a:pt x="24839" y="15475"/>
                      <a:pt x="27796" y="5447"/>
                      <a:pt x="18925" y="1318"/>
                    </a:cubicBezTo>
                    <a:cubicBezTo>
                      <a:pt x="13011" y="-1632"/>
                      <a:pt x="8280" y="728"/>
                      <a:pt x="4732" y="4857"/>
                    </a:cubicBezTo>
                    <a:cubicBezTo>
                      <a:pt x="0" y="7806"/>
                      <a:pt x="-1183" y="14295"/>
                      <a:pt x="1182" y="18424"/>
                    </a:cubicBezTo>
                    <a:cubicBezTo>
                      <a:pt x="4732" y="24912"/>
                      <a:pt x="14194" y="26682"/>
                      <a:pt x="20108" y="207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92" name="Freeform 322">
                <a:extLst>
                  <a:ext uri="{FF2B5EF4-FFF2-40B4-BE49-F238E27FC236}">
                    <a16:creationId xmlns:a16="http://schemas.microsoft.com/office/drawing/2014/main" id="{1D03659D-422B-B642-662B-993B65868CD4}"/>
                  </a:ext>
                </a:extLst>
              </p:cNvPr>
              <p:cNvSpPr/>
              <p:nvPr/>
            </p:nvSpPr>
            <p:spPr>
              <a:xfrm>
                <a:off x="6860602" y="2253483"/>
                <a:ext cx="34066" cy="33628"/>
              </a:xfrm>
              <a:custGeom>
                <a:avLst/>
                <a:gdLst>
                  <a:gd name="connsiteX0" fmla="*/ 27534 w 34066"/>
                  <a:gd name="connsiteY0" fmla="*/ 28349 h 33628"/>
                  <a:gd name="connsiteX1" fmla="*/ 26351 w 34066"/>
                  <a:gd name="connsiteY1" fmla="*/ 1805 h 33628"/>
                  <a:gd name="connsiteX2" fmla="*/ 6834 w 34066"/>
                  <a:gd name="connsiteY2" fmla="*/ 6524 h 33628"/>
                  <a:gd name="connsiteX3" fmla="*/ 1511 w 34066"/>
                  <a:gd name="connsiteY3" fmla="*/ 25400 h 33628"/>
                  <a:gd name="connsiteX4" fmla="*/ 27534 w 34066"/>
                  <a:gd name="connsiteY4" fmla="*/ 28349 h 3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66" h="33628">
                    <a:moveTo>
                      <a:pt x="27534" y="28349"/>
                    </a:moveTo>
                    <a:cubicBezTo>
                      <a:pt x="34630" y="20681"/>
                      <a:pt x="38179" y="7114"/>
                      <a:pt x="26351" y="1805"/>
                    </a:cubicBezTo>
                    <a:cubicBezTo>
                      <a:pt x="18071" y="-2324"/>
                      <a:pt x="10974" y="1216"/>
                      <a:pt x="6834" y="6524"/>
                    </a:cubicBezTo>
                    <a:cubicBezTo>
                      <a:pt x="-263" y="10653"/>
                      <a:pt x="-1446" y="19501"/>
                      <a:pt x="1511" y="25400"/>
                    </a:cubicBezTo>
                    <a:cubicBezTo>
                      <a:pt x="6243" y="34838"/>
                      <a:pt x="19845" y="36608"/>
                      <a:pt x="27534" y="28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93" name="Freeform 323">
                <a:extLst>
                  <a:ext uri="{FF2B5EF4-FFF2-40B4-BE49-F238E27FC236}">
                    <a16:creationId xmlns:a16="http://schemas.microsoft.com/office/drawing/2014/main" id="{EA6D8733-9D7E-1093-163F-2C2BD61B907B}"/>
                  </a:ext>
                </a:extLst>
              </p:cNvPr>
              <p:cNvSpPr/>
              <p:nvPr/>
            </p:nvSpPr>
            <p:spPr>
              <a:xfrm>
                <a:off x="6916195" y="2290055"/>
                <a:ext cx="34066" cy="33442"/>
              </a:xfrm>
              <a:custGeom>
                <a:avLst/>
                <a:gdLst>
                  <a:gd name="connsiteX0" fmla="*/ 27534 w 34066"/>
                  <a:gd name="connsiteY0" fmla="*/ 28349 h 33442"/>
                  <a:gd name="connsiteX1" fmla="*/ 26351 w 34066"/>
                  <a:gd name="connsiteY1" fmla="*/ 1805 h 33442"/>
                  <a:gd name="connsiteX2" fmla="*/ 6834 w 34066"/>
                  <a:gd name="connsiteY2" fmla="*/ 6524 h 33442"/>
                  <a:gd name="connsiteX3" fmla="*/ 1511 w 34066"/>
                  <a:gd name="connsiteY3" fmla="*/ 25400 h 33442"/>
                  <a:gd name="connsiteX4" fmla="*/ 27534 w 34066"/>
                  <a:gd name="connsiteY4" fmla="*/ 28349 h 3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66" h="33442">
                    <a:moveTo>
                      <a:pt x="27534" y="28349"/>
                    </a:moveTo>
                    <a:cubicBezTo>
                      <a:pt x="34630" y="20681"/>
                      <a:pt x="38179" y="7114"/>
                      <a:pt x="26351" y="1805"/>
                    </a:cubicBezTo>
                    <a:cubicBezTo>
                      <a:pt x="18071" y="-2324"/>
                      <a:pt x="10974" y="1216"/>
                      <a:pt x="6834" y="6524"/>
                    </a:cubicBezTo>
                    <a:cubicBezTo>
                      <a:pt x="-263" y="10653"/>
                      <a:pt x="-1446" y="19501"/>
                      <a:pt x="1511" y="25400"/>
                    </a:cubicBezTo>
                    <a:cubicBezTo>
                      <a:pt x="6242" y="34248"/>
                      <a:pt x="19845" y="36608"/>
                      <a:pt x="27534" y="28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94" name="Freeform 324">
                <a:extLst>
                  <a:ext uri="{FF2B5EF4-FFF2-40B4-BE49-F238E27FC236}">
                    <a16:creationId xmlns:a16="http://schemas.microsoft.com/office/drawing/2014/main" id="{A3C8408B-B0C3-066A-1062-483815339746}"/>
                  </a:ext>
                </a:extLst>
              </p:cNvPr>
              <p:cNvSpPr/>
              <p:nvPr/>
            </p:nvSpPr>
            <p:spPr>
              <a:xfrm>
                <a:off x="6961471" y="2292902"/>
                <a:ext cx="24638" cy="24560"/>
              </a:xfrm>
              <a:custGeom>
                <a:avLst/>
                <a:gdLst>
                  <a:gd name="connsiteX0" fmla="*/ 20108 w 24638"/>
                  <a:gd name="connsiteY0" fmla="*/ 20783 h 24560"/>
                  <a:gd name="connsiteX1" fmla="*/ 18925 w 24638"/>
                  <a:gd name="connsiteY1" fmla="*/ 1318 h 24560"/>
                  <a:gd name="connsiteX2" fmla="*/ 4731 w 24638"/>
                  <a:gd name="connsiteY2" fmla="*/ 4857 h 24560"/>
                  <a:gd name="connsiteX3" fmla="*/ 1183 w 24638"/>
                  <a:gd name="connsiteY3" fmla="*/ 18424 h 24560"/>
                  <a:gd name="connsiteX4" fmla="*/ 20108 w 24638"/>
                  <a:gd name="connsiteY4" fmla="*/ 20783 h 2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38" h="24560">
                    <a:moveTo>
                      <a:pt x="20108" y="20783"/>
                    </a:moveTo>
                    <a:cubicBezTo>
                      <a:pt x="24839" y="15475"/>
                      <a:pt x="27796" y="5447"/>
                      <a:pt x="18925" y="1318"/>
                    </a:cubicBezTo>
                    <a:cubicBezTo>
                      <a:pt x="13011" y="-1632"/>
                      <a:pt x="8280" y="728"/>
                      <a:pt x="4731" y="4857"/>
                    </a:cubicBezTo>
                    <a:cubicBezTo>
                      <a:pt x="0" y="7806"/>
                      <a:pt x="-1183" y="14295"/>
                      <a:pt x="1183" y="18424"/>
                    </a:cubicBezTo>
                    <a:cubicBezTo>
                      <a:pt x="4731" y="25502"/>
                      <a:pt x="14194" y="26682"/>
                      <a:pt x="20108" y="207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95" name="Freeform 325">
                <a:extLst>
                  <a:ext uri="{FF2B5EF4-FFF2-40B4-BE49-F238E27FC236}">
                    <a16:creationId xmlns:a16="http://schemas.microsoft.com/office/drawing/2014/main" id="{43ABA519-79B2-D33F-BC5B-A6EA333BF0A9}"/>
                  </a:ext>
                </a:extLst>
              </p:cNvPr>
              <p:cNvSpPr/>
              <p:nvPr/>
            </p:nvSpPr>
            <p:spPr>
              <a:xfrm>
                <a:off x="6913567" y="2255151"/>
                <a:ext cx="24639" cy="24807"/>
              </a:xfrm>
              <a:custGeom>
                <a:avLst/>
                <a:gdLst>
                  <a:gd name="connsiteX0" fmla="*/ 20108 w 24639"/>
                  <a:gd name="connsiteY0" fmla="*/ 20783 h 24807"/>
                  <a:gd name="connsiteX1" fmla="*/ 18925 w 24639"/>
                  <a:gd name="connsiteY1" fmla="*/ 1318 h 24807"/>
                  <a:gd name="connsiteX2" fmla="*/ 4731 w 24639"/>
                  <a:gd name="connsiteY2" fmla="*/ 4857 h 24807"/>
                  <a:gd name="connsiteX3" fmla="*/ 1183 w 24639"/>
                  <a:gd name="connsiteY3" fmla="*/ 18424 h 24807"/>
                  <a:gd name="connsiteX4" fmla="*/ 20108 w 24639"/>
                  <a:gd name="connsiteY4" fmla="*/ 20783 h 24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39" h="24807">
                    <a:moveTo>
                      <a:pt x="20108" y="20783"/>
                    </a:moveTo>
                    <a:cubicBezTo>
                      <a:pt x="24840" y="15475"/>
                      <a:pt x="27797" y="5447"/>
                      <a:pt x="18925" y="1318"/>
                    </a:cubicBezTo>
                    <a:cubicBezTo>
                      <a:pt x="13011" y="-1632"/>
                      <a:pt x="8280" y="728"/>
                      <a:pt x="4731" y="4857"/>
                    </a:cubicBezTo>
                    <a:cubicBezTo>
                      <a:pt x="0" y="7806"/>
                      <a:pt x="-1183" y="14295"/>
                      <a:pt x="1183" y="18424"/>
                    </a:cubicBezTo>
                    <a:cubicBezTo>
                      <a:pt x="4731" y="25502"/>
                      <a:pt x="14194" y="27272"/>
                      <a:pt x="20108" y="207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96" name="Freeform 326">
                <a:extLst>
                  <a:ext uri="{FF2B5EF4-FFF2-40B4-BE49-F238E27FC236}">
                    <a16:creationId xmlns:a16="http://schemas.microsoft.com/office/drawing/2014/main" id="{FE96BEB1-6826-EAD0-ADFD-FB840FDA24C2}"/>
                  </a:ext>
                </a:extLst>
              </p:cNvPr>
              <p:cNvSpPr/>
              <p:nvPr/>
            </p:nvSpPr>
            <p:spPr>
              <a:xfrm>
                <a:off x="6950497" y="2251124"/>
                <a:ext cx="34066" cy="33442"/>
              </a:xfrm>
              <a:custGeom>
                <a:avLst/>
                <a:gdLst>
                  <a:gd name="connsiteX0" fmla="*/ 27534 w 34066"/>
                  <a:gd name="connsiteY0" fmla="*/ 28349 h 33442"/>
                  <a:gd name="connsiteX1" fmla="*/ 26351 w 34066"/>
                  <a:gd name="connsiteY1" fmla="*/ 1805 h 33442"/>
                  <a:gd name="connsiteX2" fmla="*/ 6834 w 34066"/>
                  <a:gd name="connsiteY2" fmla="*/ 6524 h 33442"/>
                  <a:gd name="connsiteX3" fmla="*/ 1511 w 34066"/>
                  <a:gd name="connsiteY3" fmla="*/ 25400 h 33442"/>
                  <a:gd name="connsiteX4" fmla="*/ 27534 w 34066"/>
                  <a:gd name="connsiteY4" fmla="*/ 28349 h 3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66" h="33442">
                    <a:moveTo>
                      <a:pt x="27534" y="28349"/>
                    </a:moveTo>
                    <a:cubicBezTo>
                      <a:pt x="34631" y="20681"/>
                      <a:pt x="38179" y="7114"/>
                      <a:pt x="26351" y="1805"/>
                    </a:cubicBezTo>
                    <a:cubicBezTo>
                      <a:pt x="18071" y="-2324"/>
                      <a:pt x="10974" y="1216"/>
                      <a:pt x="6834" y="6524"/>
                    </a:cubicBezTo>
                    <a:cubicBezTo>
                      <a:pt x="-263" y="10653"/>
                      <a:pt x="-1446" y="19501"/>
                      <a:pt x="1511" y="25400"/>
                    </a:cubicBezTo>
                    <a:cubicBezTo>
                      <a:pt x="6243" y="34248"/>
                      <a:pt x="19846" y="36608"/>
                      <a:pt x="27534" y="28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97" name="Freeform 327">
                <a:extLst>
                  <a:ext uri="{FF2B5EF4-FFF2-40B4-BE49-F238E27FC236}">
                    <a16:creationId xmlns:a16="http://schemas.microsoft.com/office/drawing/2014/main" id="{77800F98-0576-2546-4656-2E95217E278E}"/>
                  </a:ext>
                </a:extLst>
              </p:cNvPr>
              <p:cNvSpPr/>
              <p:nvPr/>
            </p:nvSpPr>
            <p:spPr>
              <a:xfrm>
                <a:off x="6999321" y="2255151"/>
                <a:ext cx="24639" cy="24807"/>
              </a:xfrm>
              <a:custGeom>
                <a:avLst/>
                <a:gdLst>
                  <a:gd name="connsiteX0" fmla="*/ 20108 w 24639"/>
                  <a:gd name="connsiteY0" fmla="*/ 20783 h 24807"/>
                  <a:gd name="connsiteX1" fmla="*/ 18925 w 24639"/>
                  <a:gd name="connsiteY1" fmla="*/ 1318 h 24807"/>
                  <a:gd name="connsiteX2" fmla="*/ 4731 w 24639"/>
                  <a:gd name="connsiteY2" fmla="*/ 4857 h 24807"/>
                  <a:gd name="connsiteX3" fmla="*/ 1183 w 24639"/>
                  <a:gd name="connsiteY3" fmla="*/ 18424 h 24807"/>
                  <a:gd name="connsiteX4" fmla="*/ 20108 w 24639"/>
                  <a:gd name="connsiteY4" fmla="*/ 20783 h 24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39" h="24807">
                    <a:moveTo>
                      <a:pt x="20108" y="20783"/>
                    </a:moveTo>
                    <a:cubicBezTo>
                      <a:pt x="24840" y="15475"/>
                      <a:pt x="27797" y="5447"/>
                      <a:pt x="18925" y="1318"/>
                    </a:cubicBezTo>
                    <a:cubicBezTo>
                      <a:pt x="13011" y="-1632"/>
                      <a:pt x="8280" y="728"/>
                      <a:pt x="4731" y="4857"/>
                    </a:cubicBezTo>
                    <a:cubicBezTo>
                      <a:pt x="0" y="7806"/>
                      <a:pt x="-1183" y="14295"/>
                      <a:pt x="1183" y="18424"/>
                    </a:cubicBezTo>
                    <a:cubicBezTo>
                      <a:pt x="4731" y="25502"/>
                      <a:pt x="14785" y="27272"/>
                      <a:pt x="20108" y="207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98" name="Freeform 328">
                <a:extLst>
                  <a:ext uri="{FF2B5EF4-FFF2-40B4-BE49-F238E27FC236}">
                    <a16:creationId xmlns:a16="http://schemas.microsoft.com/office/drawing/2014/main" id="{2804EA9B-2949-F36F-6BF0-CA31BCF1CC7B}"/>
                  </a:ext>
                </a:extLst>
              </p:cNvPr>
              <p:cNvSpPr/>
              <p:nvPr/>
            </p:nvSpPr>
            <p:spPr>
              <a:xfrm>
                <a:off x="7007273" y="2289465"/>
                <a:ext cx="34066" cy="33442"/>
              </a:xfrm>
              <a:custGeom>
                <a:avLst/>
                <a:gdLst>
                  <a:gd name="connsiteX0" fmla="*/ 27533 w 34066"/>
                  <a:gd name="connsiteY0" fmla="*/ 28349 h 33442"/>
                  <a:gd name="connsiteX1" fmla="*/ 26351 w 34066"/>
                  <a:gd name="connsiteY1" fmla="*/ 1805 h 33442"/>
                  <a:gd name="connsiteX2" fmla="*/ 6834 w 34066"/>
                  <a:gd name="connsiteY2" fmla="*/ 6524 h 33442"/>
                  <a:gd name="connsiteX3" fmla="*/ 1511 w 34066"/>
                  <a:gd name="connsiteY3" fmla="*/ 25400 h 33442"/>
                  <a:gd name="connsiteX4" fmla="*/ 27533 w 34066"/>
                  <a:gd name="connsiteY4" fmla="*/ 28349 h 3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66" h="33442">
                    <a:moveTo>
                      <a:pt x="27533" y="28349"/>
                    </a:moveTo>
                    <a:cubicBezTo>
                      <a:pt x="34630" y="20681"/>
                      <a:pt x="38179" y="7114"/>
                      <a:pt x="26351" y="1805"/>
                    </a:cubicBezTo>
                    <a:cubicBezTo>
                      <a:pt x="18071" y="-2324"/>
                      <a:pt x="10974" y="1216"/>
                      <a:pt x="6834" y="6524"/>
                    </a:cubicBezTo>
                    <a:cubicBezTo>
                      <a:pt x="-263" y="10653"/>
                      <a:pt x="-1446" y="19501"/>
                      <a:pt x="1511" y="25400"/>
                    </a:cubicBezTo>
                    <a:cubicBezTo>
                      <a:pt x="6242" y="34248"/>
                      <a:pt x="19845" y="36608"/>
                      <a:pt x="27533" y="28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599" name="Graphic 22">
                <a:extLst>
                  <a:ext uri="{FF2B5EF4-FFF2-40B4-BE49-F238E27FC236}">
                    <a16:creationId xmlns:a16="http://schemas.microsoft.com/office/drawing/2014/main" id="{647C6E56-F939-BBF7-3133-897EB8071864}"/>
                  </a:ext>
                </a:extLst>
              </p:cNvPr>
              <p:cNvGrpSpPr/>
              <p:nvPr/>
            </p:nvGrpSpPr>
            <p:grpSpPr>
              <a:xfrm>
                <a:off x="6876084" y="2482168"/>
                <a:ext cx="112782" cy="103000"/>
                <a:chOff x="6876084" y="2482168"/>
                <a:chExt cx="112782" cy="103000"/>
              </a:xfrm>
            </p:grpSpPr>
            <p:sp>
              <p:nvSpPr>
                <p:cNvPr id="2600" name="Freeform 330">
                  <a:extLst>
                    <a:ext uri="{FF2B5EF4-FFF2-40B4-BE49-F238E27FC236}">
                      <a16:creationId xmlns:a16="http://schemas.microsoft.com/office/drawing/2014/main" id="{EE645674-4FA1-DC65-E9A2-1D050426099F}"/>
                    </a:ext>
                  </a:extLst>
                </p:cNvPr>
                <p:cNvSpPr/>
                <p:nvPr/>
              </p:nvSpPr>
              <p:spPr>
                <a:xfrm>
                  <a:off x="6876084" y="2482168"/>
                  <a:ext cx="112759" cy="103000"/>
                </a:xfrm>
                <a:custGeom>
                  <a:avLst/>
                  <a:gdLst>
                    <a:gd name="connsiteX0" fmla="*/ 111409 w 112759"/>
                    <a:gd name="connsiteY0" fmla="*/ 53898 h 103000"/>
                    <a:gd name="connsiteX1" fmla="*/ 56408 w 112759"/>
                    <a:gd name="connsiteY1" fmla="*/ 102857 h 103000"/>
                    <a:gd name="connsiteX2" fmla="*/ 1406 w 112759"/>
                    <a:gd name="connsiteY2" fmla="*/ 55668 h 103000"/>
                    <a:gd name="connsiteX3" fmla="*/ 55817 w 112759"/>
                    <a:gd name="connsiteY3" fmla="*/ 220 h 103000"/>
                    <a:gd name="connsiteX4" fmla="*/ 111409 w 112759"/>
                    <a:gd name="connsiteY4" fmla="*/ 53898 h 103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759" h="103000">
                      <a:moveTo>
                        <a:pt x="111409" y="53898"/>
                      </a:moveTo>
                      <a:cubicBezTo>
                        <a:pt x="104904" y="78083"/>
                        <a:pt x="83022" y="105217"/>
                        <a:pt x="56408" y="102857"/>
                      </a:cubicBezTo>
                      <a:cubicBezTo>
                        <a:pt x="34525" y="100498"/>
                        <a:pt x="9095" y="81622"/>
                        <a:pt x="1406" y="55668"/>
                      </a:cubicBezTo>
                      <a:cubicBezTo>
                        <a:pt x="-7465" y="24995"/>
                        <a:pt x="27429" y="1990"/>
                        <a:pt x="55817" y="220"/>
                      </a:cubicBezTo>
                      <a:cubicBezTo>
                        <a:pt x="93075" y="-2729"/>
                        <a:pt x="119098" y="24405"/>
                        <a:pt x="111409" y="53898"/>
                      </a:cubicBezTo>
                      <a:close/>
                    </a:path>
                  </a:pathLst>
                </a:custGeom>
                <a:solidFill>
                  <a:srgbClr val="E26AA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601" name="Freeform 331">
                  <a:extLst>
                    <a:ext uri="{FF2B5EF4-FFF2-40B4-BE49-F238E27FC236}">
                      <a16:creationId xmlns:a16="http://schemas.microsoft.com/office/drawing/2014/main" id="{B1C9B2E9-A81C-8E56-0567-8A5FD68CBF29}"/>
                    </a:ext>
                  </a:extLst>
                </p:cNvPr>
                <p:cNvSpPr/>
                <p:nvPr/>
              </p:nvSpPr>
              <p:spPr>
                <a:xfrm>
                  <a:off x="6891093" y="2504313"/>
                  <a:ext cx="40235" cy="27929"/>
                </a:xfrm>
                <a:custGeom>
                  <a:avLst/>
                  <a:gdLst>
                    <a:gd name="connsiteX0" fmla="*/ 40216 w 40235"/>
                    <a:gd name="connsiteY0" fmla="*/ 8158 h 27929"/>
                    <a:gd name="connsiteX1" fmla="*/ 26022 w 40235"/>
                    <a:gd name="connsiteY1" fmla="*/ 23495 h 27929"/>
                    <a:gd name="connsiteX2" fmla="*/ 3548 w 40235"/>
                    <a:gd name="connsiteY2" fmla="*/ 23495 h 27929"/>
                    <a:gd name="connsiteX3" fmla="*/ 14194 w 40235"/>
                    <a:gd name="connsiteY3" fmla="*/ 1080 h 27929"/>
                    <a:gd name="connsiteX4" fmla="*/ 40216 w 40235"/>
                    <a:gd name="connsiteY4" fmla="*/ 8158 h 27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235" h="27929">
                      <a:moveTo>
                        <a:pt x="40216" y="8158"/>
                      </a:moveTo>
                      <a:cubicBezTo>
                        <a:pt x="39624" y="12877"/>
                        <a:pt x="32528" y="18186"/>
                        <a:pt x="26022" y="23495"/>
                      </a:cubicBezTo>
                      <a:cubicBezTo>
                        <a:pt x="19516" y="28803"/>
                        <a:pt x="10645" y="29983"/>
                        <a:pt x="3548" y="23495"/>
                      </a:cubicBezTo>
                      <a:cubicBezTo>
                        <a:pt x="-3548" y="17006"/>
                        <a:pt x="0" y="4619"/>
                        <a:pt x="14194" y="1080"/>
                      </a:cubicBezTo>
                      <a:cubicBezTo>
                        <a:pt x="28387" y="-2460"/>
                        <a:pt x="40808" y="3439"/>
                        <a:pt x="40216" y="815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602" name="Freeform 332">
                  <a:extLst>
                    <a:ext uri="{FF2B5EF4-FFF2-40B4-BE49-F238E27FC236}">
                      <a16:creationId xmlns:a16="http://schemas.microsoft.com/office/drawing/2014/main" id="{CA0F46FA-E708-5E7A-8C20-671FE8167036}"/>
                    </a:ext>
                  </a:extLst>
                </p:cNvPr>
                <p:cNvSpPr/>
                <p:nvPr/>
              </p:nvSpPr>
              <p:spPr>
                <a:xfrm>
                  <a:off x="6886361" y="2490056"/>
                  <a:ext cx="102504" cy="94522"/>
                </a:xfrm>
                <a:custGeom>
                  <a:avLst/>
                  <a:gdLst>
                    <a:gd name="connsiteX0" fmla="*/ 81024 w 102504"/>
                    <a:gd name="connsiteY0" fmla="*/ 0 h 94522"/>
                    <a:gd name="connsiteX1" fmla="*/ 82798 w 102504"/>
                    <a:gd name="connsiteY1" fmla="*/ 23595 h 94522"/>
                    <a:gd name="connsiteX2" fmla="*/ 27797 w 102504"/>
                    <a:gd name="connsiteY2" fmla="*/ 74323 h 94522"/>
                    <a:gd name="connsiteX3" fmla="*/ 0 w 102504"/>
                    <a:gd name="connsiteY3" fmla="*/ 64885 h 94522"/>
                    <a:gd name="connsiteX4" fmla="*/ 46131 w 102504"/>
                    <a:gd name="connsiteY4" fmla="*/ 94379 h 94522"/>
                    <a:gd name="connsiteX5" fmla="*/ 101132 w 102504"/>
                    <a:gd name="connsiteY5" fmla="*/ 45420 h 94522"/>
                    <a:gd name="connsiteX6" fmla="*/ 81024 w 102504"/>
                    <a:gd name="connsiteY6" fmla="*/ 0 h 94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2504" h="94522">
                      <a:moveTo>
                        <a:pt x="81024" y="0"/>
                      </a:moveTo>
                      <a:cubicBezTo>
                        <a:pt x="83981" y="7078"/>
                        <a:pt x="84572" y="15337"/>
                        <a:pt x="82798" y="23595"/>
                      </a:cubicBezTo>
                      <a:cubicBezTo>
                        <a:pt x="77475" y="48369"/>
                        <a:pt x="56184" y="76683"/>
                        <a:pt x="27797" y="74323"/>
                      </a:cubicBezTo>
                      <a:cubicBezTo>
                        <a:pt x="18926" y="73733"/>
                        <a:pt x="8871" y="70194"/>
                        <a:pt x="0" y="64885"/>
                      </a:cubicBezTo>
                      <a:cubicBezTo>
                        <a:pt x="11828" y="81992"/>
                        <a:pt x="30162" y="93199"/>
                        <a:pt x="46131" y="94379"/>
                      </a:cubicBezTo>
                      <a:cubicBezTo>
                        <a:pt x="72744" y="96738"/>
                        <a:pt x="94035" y="69604"/>
                        <a:pt x="101132" y="45420"/>
                      </a:cubicBezTo>
                      <a:cubicBezTo>
                        <a:pt x="105863" y="27134"/>
                        <a:pt x="98174" y="10028"/>
                        <a:pt x="81024" y="0"/>
                      </a:cubicBezTo>
                      <a:close/>
                    </a:path>
                  </a:pathLst>
                </a:custGeom>
                <a:solidFill>
                  <a:srgbClr val="BA50A3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</p:grpSp>
        <p:grpSp>
          <p:nvGrpSpPr>
            <p:cNvPr id="1808" name="Graphic 22">
              <a:extLst>
                <a:ext uri="{FF2B5EF4-FFF2-40B4-BE49-F238E27FC236}">
                  <a16:creationId xmlns:a16="http://schemas.microsoft.com/office/drawing/2014/main" id="{9A30E0F3-F1D8-F6BE-6957-B91386ACBAFE}"/>
                </a:ext>
              </a:extLst>
            </p:cNvPr>
            <p:cNvGrpSpPr/>
            <p:nvPr/>
          </p:nvGrpSpPr>
          <p:grpSpPr>
            <a:xfrm>
              <a:off x="6096000" y="1994497"/>
              <a:ext cx="255848" cy="437177"/>
              <a:chOff x="2995531" y="2278588"/>
              <a:chExt cx="232584" cy="397423"/>
            </a:xfrm>
          </p:grpSpPr>
          <p:sp>
            <p:nvSpPr>
              <p:cNvPr id="2563" name="Freeform 357">
                <a:extLst>
                  <a:ext uri="{FF2B5EF4-FFF2-40B4-BE49-F238E27FC236}">
                    <a16:creationId xmlns:a16="http://schemas.microsoft.com/office/drawing/2014/main" id="{9DA8EFDF-D95F-71A4-6655-BDDDB3AD0BE0}"/>
                  </a:ext>
                </a:extLst>
              </p:cNvPr>
              <p:cNvSpPr/>
              <p:nvPr/>
            </p:nvSpPr>
            <p:spPr>
              <a:xfrm>
                <a:off x="2995531" y="2278588"/>
                <a:ext cx="232584" cy="396243"/>
              </a:xfrm>
              <a:custGeom>
                <a:avLst/>
                <a:gdLst>
                  <a:gd name="connsiteX0" fmla="*/ 208099 w 232584"/>
                  <a:gd name="connsiteY0" fmla="*/ 78748 h 396243"/>
                  <a:gd name="connsiteX1" fmla="*/ 200410 w 232584"/>
                  <a:gd name="connsiteY1" fmla="*/ 46896 h 396243"/>
                  <a:gd name="connsiteX2" fmla="*/ 189765 w 232584"/>
                  <a:gd name="connsiteY2" fmla="*/ 5605 h 396243"/>
                  <a:gd name="connsiteX3" fmla="*/ 182668 w 232584"/>
                  <a:gd name="connsiteY3" fmla="*/ 46896 h 396243"/>
                  <a:gd name="connsiteX4" fmla="*/ 167883 w 232584"/>
                  <a:gd name="connsiteY4" fmla="*/ 63412 h 396243"/>
                  <a:gd name="connsiteX5" fmla="*/ 167883 w 232584"/>
                  <a:gd name="connsiteY5" fmla="*/ 43356 h 396243"/>
                  <a:gd name="connsiteX6" fmla="*/ 159011 w 232584"/>
                  <a:gd name="connsiteY6" fmla="*/ 2066 h 396243"/>
                  <a:gd name="connsiteX7" fmla="*/ 150140 w 232584"/>
                  <a:gd name="connsiteY7" fmla="*/ 49845 h 396243"/>
                  <a:gd name="connsiteX8" fmla="*/ 147775 w 232584"/>
                  <a:gd name="connsiteY8" fmla="*/ 65771 h 396243"/>
                  <a:gd name="connsiteX9" fmla="*/ 135355 w 232584"/>
                  <a:gd name="connsiteY9" fmla="*/ 58103 h 396243"/>
                  <a:gd name="connsiteX10" fmla="*/ 135946 w 232584"/>
                  <a:gd name="connsiteY10" fmla="*/ 41587 h 396243"/>
                  <a:gd name="connsiteX11" fmla="*/ 127666 w 232584"/>
                  <a:gd name="connsiteY11" fmla="*/ 886 h 396243"/>
                  <a:gd name="connsiteX12" fmla="*/ 119387 w 232584"/>
                  <a:gd name="connsiteY12" fmla="*/ 47485 h 396243"/>
                  <a:gd name="connsiteX13" fmla="*/ 117613 w 232584"/>
                  <a:gd name="connsiteY13" fmla="*/ 64002 h 396243"/>
                  <a:gd name="connsiteX14" fmla="*/ 109333 w 232584"/>
                  <a:gd name="connsiteY14" fmla="*/ 69900 h 396243"/>
                  <a:gd name="connsiteX15" fmla="*/ 107558 w 232584"/>
                  <a:gd name="connsiteY15" fmla="*/ 42767 h 396243"/>
                  <a:gd name="connsiteX16" fmla="*/ 100462 w 232584"/>
                  <a:gd name="connsiteY16" fmla="*/ 1476 h 396243"/>
                  <a:gd name="connsiteX17" fmla="*/ 93365 w 232584"/>
                  <a:gd name="connsiteY17" fmla="*/ 49255 h 396243"/>
                  <a:gd name="connsiteX18" fmla="*/ 90407 w 232584"/>
                  <a:gd name="connsiteY18" fmla="*/ 69900 h 396243"/>
                  <a:gd name="connsiteX19" fmla="*/ 78579 w 232584"/>
                  <a:gd name="connsiteY19" fmla="*/ 48075 h 396243"/>
                  <a:gd name="connsiteX20" fmla="*/ 71482 w 232584"/>
                  <a:gd name="connsiteY20" fmla="*/ 7374 h 396243"/>
                  <a:gd name="connsiteX21" fmla="*/ 64385 w 232584"/>
                  <a:gd name="connsiteY21" fmla="*/ 55744 h 396243"/>
                  <a:gd name="connsiteX22" fmla="*/ 63202 w 232584"/>
                  <a:gd name="connsiteY22" fmla="*/ 71670 h 396243"/>
                  <a:gd name="connsiteX23" fmla="*/ 52557 w 232584"/>
                  <a:gd name="connsiteY23" fmla="*/ 62822 h 396243"/>
                  <a:gd name="connsiteX24" fmla="*/ 52557 w 232584"/>
                  <a:gd name="connsiteY24" fmla="*/ 43356 h 396243"/>
                  <a:gd name="connsiteX25" fmla="*/ 41911 w 232584"/>
                  <a:gd name="connsiteY25" fmla="*/ 2066 h 396243"/>
                  <a:gd name="connsiteX26" fmla="*/ 31266 w 232584"/>
                  <a:gd name="connsiteY26" fmla="*/ 49845 h 396243"/>
                  <a:gd name="connsiteX27" fmla="*/ 20029 w 232584"/>
                  <a:gd name="connsiteY27" fmla="*/ 84057 h 396243"/>
                  <a:gd name="connsiteX28" fmla="*/ 7018 w 232584"/>
                  <a:gd name="connsiteY28" fmla="*/ 225625 h 396243"/>
                  <a:gd name="connsiteX29" fmla="*/ 25943 w 232584"/>
                  <a:gd name="connsiteY29" fmla="*/ 391378 h 396243"/>
                  <a:gd name="connsiteX30" fmla="*/ 106967 w 232584"/>
                  <a:gd name="connsiteY30" fmla="*/ 391968 h 396243"/>
                  <a:gd name="connsiteX31" fmla="*/ 214604 w 232584"/>
                  <a:gd name="connsiteY31" fmla="*/ 384890 h 396243"/>
                  <a:gd name="connsiteX32" fmla="*/ 218744 w 232584"/>
                  <a:gd name="connsiteY32" fmla="*/ 380761 h 396243"/>
                  <a:gd name="connsiteX33" fmla="*/ 225250 w 232584"/>
                  <a:gd name="connsiteY33" fmla="*/ 301718 h 396243"/>
                  <a:gd name="connsiteX34" fmla="*/ 208099 w 232584"/>
                  <a:gd name="connsiteY34" fmla="*/ 78748 h 39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32584" h="396243">
                    <a:moveTo>
                      <a:pt x="208099" y="78748"/>
                    </a:moveTo>
                    <a:cubicBezTo>
                      <a:pt x="198045" y="69311"/>
                      <a:pt x="199228" y="61052"/>
                      <a:pt x="200410" y="46896"/>
                    </a:cubicBezTo>
                    <a:cubicBezTo>
                      <a:pt x="201593" y="32739"/>
                      <a:pt x="206325" y="5605"/>
                      <a:pt x="189765" y="5605"/>
                    </a:cubicBezTo>
                    <a:cubicBezTo>
                      <a:pt x="173797" y="5605"/>
                      <a:pt x="181485" y="31559"/>
                      <a:pt x="182668" y="46896"/>
                    </a:cubicBezTo>
                    <a:cubicBezTo>
                      <a:pt x="183259" y="55154"/>
                      <a:pt x="176162" y="83467"/>
                      <a:pt x="167883" y="63412"/>
                    </a:cubicBezTo>
                    <a:cubicBezTo>
                      <a:pt x="165517" y="57513"/>
                      <a:pt x="167291" y="49255"/>
                      <a:pt x="167883" y="43356"/>
                    </a:cubicBezTo>
                    <a:cubicBezTo>
                      <a:pt x="169065" y="29200"/>
                      <a:pt x="172614" y="2066"/>
                      <a:pt x="159011" y="2066"/>
                    </a:cubicBezTo>
                    <a:cubicBezTo>
                      <a:pt x="145409" y="2066"/>
                      <a:pt x="148957" y="33919"/>
                      <a:pt x="150140" y="49845"/>
                    </a:cubicBezTo>
                    <a:cubicBezTo>
                      <a:pt x="150140" y="53974"/>
                      <a:pt x="150732" y="62822"/>
                      <a:pt x="147775" y="65771"/>
                    </a:cubicBezTo>
                    <a:cubicBezTo>
                      <a:pt x="141861" y="72260"/>
                      <a:pt x="136538" y="64592"/>
                      <a:pt x="135355" y="58103"/>
                    </a:cubicBezTo>
                    <a:cubicBezTo>
                      <a:pt x="134172" y="52794"/>
                      <a:pt x="135355" y="46896"/>
                      <a:pt x="135946" y="41587"/>
                    </a:cubicBezTo>
                    <a:cubicBezTo>
                      <a:pt x="137129" y="28610"/>
                      <a:pt x="141269" y="7964"/>
                      <a:pt x="127666" y="886"/>
                    </a:cubicBezTo>
                    <a:cubicBezTo>
                      <a:pt x="114064" y="-6192"/>
                      <a:pt x="118204" y="30969"/>
                      <a:pt x="119387" y="47485"/>
                    </a:cubicBezTo>
                    <a:cubicBezTo>
                      <a:pt x="119387" y="52794"/>
                      <a:pt x="119387" y="58693"/>
                      <a:pt x="117613" y="64002"/>
                    </a:cubicBezTo>
                    <a:cubicBezTo>
                      <a:pt x="115838" y="69311"/>
                      <a:pt x="113473" y="74029"/>
                      <a:pt x="109333" y="69900"/>
                    </a:cubicBezTo>
                    <a:cubicBezTo>
                      <a:pt x="104010" y="65181"/>
                      <a:pt x="106967" y="48665"/>
                      <a:pt x="107558" y="42767"/>
                    </a:cubicBezTo>
                    <a:cubicBezTo>
                      <a:pt x="108150" y="28610"/>
                      <a:pt x="111698" y="1476"/>
                      <a:pt x="100462" y="1476"/>
                    </a:cubicBezTo>
                    <a:cubicBezTo>
                      <a:pt x="89225" y="1476"/>
                      <a:pt x="92182" y="33329"/>
                      <a:pt x="93365" y="49255"/>
                    </a:cubicBezTo>
                    <a:cubicBezTo>
                      <a:pt x="93365" y="54564"/>
                      <a:pt x="93365" y="65181"/>
                      <a:pt x="90407" y="69900"/>
                    </a:cubicBezTo>
                    <a:cubicBezTo>
                      <a:pt x="80353" y="85237"/>
                      <a:pt x="77988" y="53384"/>
                      <a:pt x="78579" y="48075"/>
                    </a:cubicBezTo>
                    <a:cubicBezTo>
                      <a:pt x="79762" y="35098"/>
                      <a:pt x="85085" y="10324"/>
                      <a:pt x="71482" y="7374"/>
                    </a:cubicBezTo>
                    <a:cubicBezTo>
                      <a:pt x="57880" y="4425"/>
                      <a:pt x="63202" y="39227"/>
                      <a:pt x="64385" y="55744"/>
                    </a:cubicBezTo>
                    <a:cubicBezTo>
                      <a:pt x="64385" y="59283"/>
                      <a:pt x="66159" y="69311"/>
                      <a:pt x="63202" y="71670"/>
                    </a:cubicBezTo>
                    <a:cubicBezTo>
                      <a:pt x="58471" y="75799"/>
                      <a:pt x="53740" y="67541"/>
                      <a:pt x="52557" y="62822"/>
                    </a:cubicBezTo>
                    <a:cubicBezTo>
                      <a:pt x="50783" y="56333"/>
                      <a:pt x="51966" y="49255"/>
                      <a:pt x="52557" y="43356"/>
                    </a:cubicBezTo>
                    <a:cubicBezTo>
                      <a:pt x="53740" y="29200"/>
                      <a:pt x="58471" y="2066"/>
                      <a:pt x="41911" y="2066"/>
                    </a:cubicBezTo>
                    <a:cubicBezTo>
                      <a:pt x="25352" y="2066"/>
                      <a:pt x="30083" y="33919"/>
                      <a:pt x="31266" y="49845"/>
                    </a:cubicBezTo>
                    <a:cubicBezTo>
                      <a:pt x="32449" y="65181"/>
                      <a:pt x="20029" y="84057"/>
                      <a:pt x="20029" y="84057"/>
                    </a:cubicBezTo>
                    <a:cubicBezTo>
                      <a:pt x="-15456" y="107652"/>
                      <a:pt x="7018" y="181975"/>
                      <a:pt x="7018" y="225625"/>
                    </a:cubicBezTo>
                    <a:cubicBezTo>
                      <a:pt x="7018" y="259838"/>
                      <a:pt x="-11316" y="378991"/>
                      <a:pt x="25943" y="391378"/>
                    </a:cubicBezTo>
                    <a:cubicBezTo>
                      <a:pt x="47826" y="398457"/>
                      <a:pt x="83902" y="391378"/>
                      <a:pt x="106967" y="391968"/>
                    </a:cubicBezTo>
                    <a:cubicBezTo>
                      <a:pt x="133581" y="393148"/>
                      <a:pt x="192131" y="404355"/>
                      <a:pt x="214604" y="384890"/>
                    </a:cubicBezTo>
                    <a:cubicBezTo>
                      <a:pt x="215787" y="383710"/>
                      <a:pt x="217561" y="381940"/>
                      <a:pt x="218744" y="380761"/>
                    </a:cubicBezTo>
                    <a:cubicBezTo>
                      <a:pt x="234121" y="361295"/>
                      <a:pt x="225841" y="324133"/>
                      <a:pt x="225250" y="301718"/>
                    </a:cubicBezTo>
                    <a:cubicBezTo>
                      <a:pt x="224658" y="257478"/>
                      <a:pt x="250681" y="109422"/>
                      <a:pt x="208099" y="78748"/>
                    </a:cubicBezTo>
                    <a:close/>
                  </a:path>
                </a:pathLst>
              </a:custGeom>
              <a:solidFill>
                <a:srgbClr val="F6BD99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64" name="Freeform 358">
                <a:extLst>
                  <a:ext uri="{FF2B5EF4-FFF2-40B4-BE49-F238E27FC236}">
                    <a16:creationId xmlns:a16="http://schemas.microsoft.com/office/drawing/2014/main" id="{E6322FD0-EE32-7211-9445-2A5979A0C52D}"/>
                  </a:ext>
                </a:extLst>
              </p:cNvPr>
              <p:cNvSpPr/>
              <p:nvPr/>
            </p:nvSpPr>
            <p:spPr>
              <a:xfrm>
                <a:off x="2998410" y="2357926"/>
                <a:ext cx="229521" cy="318085"/>
              </a:xfrm>
              <a:custGeom>
                <a:avLst/>
                <a:gdLst>
                  <a:gd name="connsiteX0" fmla="*/ 182747 w 229521"/>
                  <a:gd name="connsiteY0" fmla="*/ 240076 h 318085"/>
                  <a:gd name="connsiteX1" fmla="*/ 174467 w 229521"/>
                  <a:gd name="connsiteY1" fmla="*/ 252463 h 318085"/>
                  <a:gd name="connsiteX2" fmla="*/ 111186 w 229521"/>
                  <a:gd name="connsiteY2" fmla="*/ 271339 h 318085"/>
                  <a:gd name="connsiteX3" fmla="*/ 76292 w 229521"/>
                  <a:gd name="connsiteY3" fmla="*/ 271339 h 318085"/>
                  <a:gd name="connsiteX4" fmla="*/ 38442 w 229521"/>
                  <a:gd name="connsiteY4" fmla="*/ 250694 h 318085"/>
                  <a:gd name="connsiteX5" fmla="*/ 17151 w 229521"/>
                  <a:gd name="connsiteY5" fmla="*/ 189937 h 318085"/>
                  <a:gd name="connsiteX6" fmla="*/ 17151 w 229521"/>
                  <a:gd name="connsiteY6" fmla="*/ 119743 h 318085"/>
                  <a:gd name="connsiteX7" fmla="*/ 0 w 229521"/>
                  <a:gd name="connsiteY7" fmla="*/ 96148 h 318085"/>
                  <a:gd name="connsiteX8" fmla="*/ 4731 w 229521"/>
                  <a:gd name="connsiteY8" fmla="*/ 147467 h 318085"/>
                  <a:gd name="connsiteX9" fmla="*/ 23657 w 229521"/>
                  <a:gd name="connsiteY9" fmla="*/ 313220 h 318085"/>
                  <a:gd name="connsiteX10" fmla="*/ 104680 w 229521"/>
                  <a:gd name="connsiteY10" fmla="*/ 313809 h 318085"/>
                  <a:gd name="connsiteX11" fmla="*/ 212317 w 229521"/>
                  <a:gd name="connsiteY11" fmla="*/ 306731 h 318085"/>
                  <a:gd name="connsiteX12" fmla="*/ 216457 w 229521"/>
                  <a:gd name="connsiteY12" fmla="*/ 302602 h 318085"/>
                  <a:gd name="connsiteX13" fmla="*/ 222963 w 229521"/>
                  <a:gd name="connsiteY13" fmla="*/ 223560 h 318085"/>
                  <a:gd name="connsiteX14" fmla="*/ 205220 w 229521"/>
                  <a:gd name="connsiteY14" fmla="*/ 0 h 318085"/>
                  <a:gd name="connsiteX15" fmla="*/ 201081 w 229521"/>
                  <a:gd name="connsiteY15" fmla="*/ 89660 h 318085"/>
                  <a:gd name="connsiteX16" fmla="*/ 195166 w 229521"/>
                  <a:gd name="connsiteY16" fmla="*/ 167522 h 318085"/>
                  <a:gd name="connsiteX17" fmla="*/ 182747 w 229521"/>
                  <a:gd name="connsiteY17" fmla="*/ 240076 h 318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9521" h="318085">
                    <a:moveTo>
                      <a:pt x="182747" y="240076"/>
                    </a:moveTo>
                    <a:cubicBezTo>
                      <a:pt x="180381" y="244205"/>
                      <a:pt x="177424" y="248334"/>
                      <a:pt x="174467" y="252463"/>
                    </a:cubicBezTo>
                    <a:cubicBezTo>
                      <a:pt x="158499" y="271339"/>
                      <a:pt x="134251" y="271339"/>
                      <a:pt x="111186" y="271339"/>
                    </a:cubicBezTo>
                    <a:cubicBezTo>
                      <a:pt x="99949" y="271339"/>
                      <a:pt x="87529" y="270159"/>
                      <a:pt x="76292" y="271339"/>
                    </a:cubicBezTo>
                    <a:cubicBezTo>
                      <a:pt x="60916" y="273109"/>
                      <a:pt x="47904" y="261901"/>
                      <a:pt x="38442" y="250694"/>
                    </a:cubicBezTo>
                    <a:cubicBezTo>
                      <a:pt x="21882" y="231228"/>
                      <a:pt x="13602" y="215302"/>
                      <a:pt x="17151" y="189937"/>
                    </a:cubicBezTo>
                    <a:cubicBezTo>
                      <a:pt x="20108" y="167522"/>
                      <a:pt x="26022" y="141568"/>
                      <a:pt x="17151" y="119743"/>
                    </a:cubicBezTo>
                    <a:cubicBezTo>
                      <a:pt x="13602" y="110895"/>
                      <a:pt x="7097" y="102637"/>
                      <a:pt x="0" y="96148"/>
                    </a:cubicBezTo>
                    <a:cubicBezTo>
                      <a:pt x="1774" y="114434"/>
                      <a:pt x="4731" y="132720"/>
                      <a:pt x="4731" y="147467"/>
                    </a:cubicBezTo>
                    <a:cubicBezTo>
                      <a:pt x="4731" y="181679"/>
                      <a:pt x="-13603" y="300832"/>
                      <a:pt x="23657" y="313220"/>
                    </a:cubicBezTo>
                    <a:cubicBezTo>
                      <a:pt x="45539" y="320298"/>
                      <a:pt x="81615" y="313220"/>
                      <a:pt x="104680" y="313809"/>
                    </a:cubicBezTo>
                    <a:cubicBezTo>
                      <a:pt x="131294" y="314989"/>
                      <a:pt x="189844" y="326197"/>
                      <a:pt x="212317" y="306731"/>
                    </a:cubicBezTo>
                    <a:cubicBezTo>
                      <a:pt x="213500" y="305551"/>
                      <a:pt x="215274" y="303782"/>
                      <a:pt x="216457" y="302602"/>
                    </a:cubicBezTo>
                    <a:cubicBezTo>
                      <a:pt x="231834" y="283136"/>
                      <a:pt x="223554" y="245975"/>
                      <a:pt x="222963" y="223560"/>
                    </a:cubicBezTo>
                    <a:cubicBezTo>
                      <a:pt x="221780" y="178730"/>
                      <a:pt x="247211" y="30673"/>
                      <a:pt x="205220" y="0"/>
                    </a:cubicBezTo>
                    <a:cubicBezTo>
                      <a:pt x="205220" y="0"/>
                      <a:pt x="198124" y="47779"/>
                      <a:pt x="201081" y="89660"/>
                    </a:cubicBezTo>
                    <a:cubicBezTo>
                      <a:pt x="202855" y="115614"/>
                      <a:pt x="199898" y="142158"/>
                      <a:pt x="195166" y="167522"/>
                    </a:cubicBezTo>
                    <a:cubicBezTo>
                      <a:pt x="190435" y="191707"/>
                      <a:pt x="195166" y="217661"/>
                      <a:pt x="182747" y="240076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565" name="Graphic 22">
                <a:extLst>
                  <a:ext uri="{FF2B5EF4-FFF2-40B4-BE49-F238E27FC236}">
                    <a16:creationId xmlns:a16="http://schemas.microsoft.com/office/drawing/2014/main" id="{CE8B71EE-5E7E-AE88-1295-04540F441274}"/>
                  </a:ext>
                </a:extLst>
              </p:cNvPr>
              <p:cNvGrpSpPr/>
              <p:nvPr/>
            </p:nvGrpSpPr>
            <p:grpSpPr>
              <a:xfrm>
                <a:off x="3036852" y="2281243"/>
                <a:ext cx="144096" cy="85798"/>
                <a:chOff x="3036852" y="2281243"/>
                <a:chExt cx="144096" cy="85798"/>
              </a:xfrm>
              <a:solidFill>
                <a:srgbClr val="F19C67"/>
              </a:solidFill>
            </p:grpSpPr>
            <p:sp>
              <p:nvSpPr>
                <p:cNvPr id="2576" name="Freeform 370">
                  <a:extLst>
                    <a:ext uri="{FF2B5EF4-FFF2-40B4-BE49-F238E27FC236}">
                      <a16:creationId xmlns:a16="http://schemas.microsoft.com/office/drawing/2014/main" id="{1D2D74FA-D586-7B84-07B9-DCE6CF8FEAFF}"/>
                    </a:ext>
                  </a:extLst>
                </p:cNvPr>
                <p:cNvSpPr/>
                <p:nvPr/>
              </p:nvSpPr>
              <p:spPr>
                <a:xfrm>
                  <a:off x="3036852" y="2281243"/>
                  <a:ext cx="24177" cy="82003"/>
                </a:xfrm>
                <a:custGeom>
                  <a:avLst/>
                  <a:gdLst>
                    <a:gd name="connsiteX0" fmla="*/ 6505 w 24177"/>
                    <a:gd name="connsiteY0" fmla="*/ 30673 h 82003"/>
                    <a:gd name="connsiteX1" fmla="*/ 18334 w 24177"/>
                    <a:gd name="connsiteY1" fmla="*/ 81992 h 82003"/>
                    <a:gd name="connsiteX2" fmla="*/ 22474 w 24177"/>
                    <a:gd name="connsiteY2" fmla="*/ 53678 h 82003"/>
                    <a:gd name="connsiteX3" fmla="*/ 21291 w 24177"/>
                    <a:gd name="connsiteY3" fmla="*/ 69604 h 82003"/>
                    <a:gd name="connsiteX4" fmla="*/ 10645 w 24177"/>
                    <a:gd name="connsiteY4" fmla="*/ 60756 h 82003"/>
                    <a:gd name="connsiteX5" fmla="*/ 10645 w 24177"/>
                    <a:gd name="connsiteY5" fmla="*/ 41291 h 82003"/>
                    <a:gd name="connsiteX6" fmla="*/ 0 w 24177"/>
                    <a:gd name="connsiteY6" fmla="*/ 0 h 82003"/>
                    <a:gd name="connsiteX7" fmla="*/ 6505 w 24177"/>
                    <a:gd name="connsiteY7" fmla="*/ 30673 h 82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177" h="82003">
                      <a:moveTo>
                        <a:pt x="6505" y="30673"/>
                      </a:moveTo>
                      <a:cubicBezTo>
                        <a:pt x="3548" y="57807"/>
                        <a:pt x="9462" y="81992"/>
                        <a:pt x="18334" y="81992"/>
                      </a:cubicBezTo>
                      <a:cubicBezTo>
                        <a:pt x="27205" y="82581"/>
                        <a:pt x="23657" y="61936"/>
                        <a:pt x="22474" y="53678"/>
                      </a:cubicBezTo>
                      <a:cubicBezTo>
                        <a:pt x="22474" y="57217"/>
                        <a:pt x="24248" y="67245"/>
                        <a:pt x="21291" y="69604"/>
                      </a:cubicBezTo>
                      <a:cubicBezTo>
                        <a:pt x="16560" y="73733"/>
                        <a:pt x="11828" y="65475"/>
                        <a:pt x="10645" y="60756"/>
                      </a:cubicBezTo>
                      <a:cubicBezTo>
                        <a:pt x="8871" y="54268"/>
                        <a:pt x="10054" y="47189"/>
                        <a:pt x="10645" y="41291"/>
                      </a:cubicBezTo>
                      <a:cubicBezTo>
                        <a:pt x="11828" y="27134"/>
                        <a:pt x="16560" y="0"/>
                        <a:pt x="0" y="0"/>
                      </a:cubicBezTo>
                      <a:cubicBezTo>
                        <a:pt x="591" y="0"/>
                        <a:pt x="10054" y="3539"/>
                        <a:pt x="6505" y="3067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77" name="Freeform 371">
                  <a:extLst>
                    <a:ext uri="{FF2B5EF4-FFF2-40B4-BE49-F238E27FC236}">
                      <a16:creationId xmlns:a16="http://schemas.microsoft.com/office/drawing/2014/main" id="{0363754E-DD37-C455-751B-AC2C6F7FD50C}"/>
                    </a:ext>
                  </a:extLst>
                </p:cNvPr>
                <p:cNvSpPr/>
                <p:nvPr/>
              </p:nvSpPr>
              <p:spPr>
                <a:xfrm>
                  <a:off x="3066422" y="2287142"/>
                  <a:ext cx="22533" cy="78839"/>
                </a:xfrm>
                <a:custGeom>
                  <a:avLst/>
                  <a:gdLst>
                    <a:gd name="connsiteX0" fmla="*/ 3548 w 22533"/>
                    <a:gd name="connsiteY0" fmla="*/ 32443 h 78839"/>
                    <a:gd name="connsiteX1" fmla="*/ 15968 w 22533"/>
                    <a:gd name="connsiteY1" fmla="*/ 77862 h 78839"/>
                    <a:gd name="connsiteX2" fmla="*/ 21882 w 22533"/>
                    <a:gd name="connsiteY2" fmla="*/ 41881 h 78839"/>
                    <a:gd name="connsiteX3" fmla="*/ 18925 w 22533"/>
                    <a:gd name="connsiteY3" fmla="*/ 62526 h 78839"/>
                    <a:gd name="connsiteX4" fmla="*/ 7097 w 22533"/>
                    <a:gd name="connsiteY4" fmla="*/ 40701 h 78839"/>
                    <a:gd name="connsiteX5" fmla="*/ 0 w 22533"/>
                    <a:gd name="connsiteY5" fmla="*/ 0 h 78839"/>
                    <a:gd name="connsiteX6" fmla="*/ 3548 w 22533"/>
                    <a:gd name="connsiteY6" fmla="*/ 32443 h 78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533" h="78839">
                      <a:moveTo>
                        <a:pt x="3548" y="32443"/>
                      </a:moveTo>
                      <a:cubicBezTo>
                        <a:pt x="-1774" y="51908"/>
                        <a:pt x="6505" y="84941"/>
                        <a:pt x="15968" y="77862"/>
                      </a:cubicBezTo>
                      <a:cubicBezTo>
                        <a:pt x="25431" y="70784"/>
                        <a:pt x="21882" y="41881"/>
                        <a:pt x="21882" y="41881"/>
                      </a:cubicBezTo>
                      <a:cubicBezTo>
                        <a:pt x="21882" y="47189"/>
                        <a:pt x="21882" y="57807"/>
                        <a:pt x="18925" y="62526"/>
                      </a:cubicBezTo>
                      <a:cubicBezTo>
                        <a:pt x="8871" y="77862"/>
                        <a:pt x="6505" y="46010"/>
                        <a:pt x="7097" y="40701"/>
                      </a:cubicBezTo>
                      <a:cubicBezTo>
                        <a:pt x="8280" y="27724"/>
                        <a:pt x="13602" y="2949"/>
                        <a:pt x="0" y="0"/>
                      </a:cubicBezTo>
                      <a:cubicBezTo>
                        <a:pt x="0" y="0"/>
                        <a:pt x="8871" y="12387"/>
                        <a:pt x="3548" y="3244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78" name="Freeform 372">
                  <a:extLst>
                    <a:ext uri="{FF2B5EF4-FFF2-40B4-BE49-F238E27FC236}">
                      <a16:creationId xmlns:a16="http://schemas.microsoft.com/office/drawing/2014/main" id="{03A9D221-E7CF-3918-8042-11E3930CC0D7}"/>
                    </a:ext>
                  </a:extLst>
                </p:cNvPr>
                <p:cNvSpPr/>
                <p:nvPr/>
              </p:nvSpPr>
              <p:spPr>
                <a:xfrm>
                  <a:off x="3100198" y="2319584"/>
                  <a:ext cx="15944" cy="44793"/>
                </a:xfrm>
                <a:custGeom>
                  <a:avLst/>
                  <a:gdLst>
                    <a:gd name="connsiteX0" fmla="*/ 2891 w 15944"/>
                    <a:gd name="connsiteY0" fmla="*/ 44240 h 44793"/>
                    <a:gd name="connsiteX1" fmla="*/ 14720 w 15944"/>
                    <a:gd name="connsiteY1" fmla="*/ 7668 h 44793"/>
                    <a:gd name="connsiteX2" fmla="*/ 12945 w 15944"/>
                    <a:gd name="connsiteY2" fmla="*/ 24185 h 44793"/>
                    <a:gd name="connsiteX3" fmla="*/ 4666 w 15944"/>
                    <a:gd name="connsiteY3" fmla="*/ 30083 h 44793"/>
                    <a:gd name="connsiteX4" fmla="*/ 2891 w 15944"/>
                    <a:gd name="connsiteY4" fmla="*/ 2949 h 44793"/>
                    <a:gd name="connsiteX5" fmla="*/ 2891 w 15944"/>
                    <a:gd name="connsiteY5" fmla="*/ 0 h 44793"/>
                    <a:gd name="connsiteX6" fmla="*/ 2891 w 15944"/>
                    <a:gd name="connsiteY6" fmla="*/ 44240 h 44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44" h="44793">
                      <a:moveTo>
                        <a:pt x="2891" y="44240"/>
                      </a:moveTo>
                      <a:cubicBezTo>
                        <a:pt x="9397" y="47779"/>
                        <a:pt x="19451" y="34212"/>
                        <a:pt x="14720" y="7668"/>
                      </a:cubicBezTo>
                      <a:cubicBezTo>
                        <a:pt x="14720" y="12977"/>
                        <a:pt x="14720" y="18876"/>
                        <a:pt x="12945" y="24185"/>
                      </a:cubicBezTo>
                      <a:cubicBezTo>
                        <a:pt x="11171" y="29493"/>
                        <a:pt x="8806" y="34212"/>
                        <a:pt x="4666" y="30083"/>
                      </a:cubicBezTo>
                      <a:cubicBezTo>
                        <a:pt x="-657" y="25364"/>
                        <a:pt x="2300" y="8848"/>
                        <a:pt x="2891" y="2949"/>
                      </a:cubicBezTo>
                      <a:cubicBezTo>
                        <a:pt x="2891" y="1770"/>
                        <a:pt x="2891" y="1180"/>
                        <a:pt x="2891" y="0"/>
                      </a:cubicBezTo>
                      <a:cubicBezTo>
                        <a:pt x="2891" y="0"/>
                        <a:pt x="-3614" y="40701"/>
                        <a:pt x="2891" y="44240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79" name="Freeform 373">
                  <a:extLst>
                    <a:ext uri="{FF2B5EF4-FFF2-40B4-BE49-F238E27FC236}">
                      <a16:creationId xmlns:a16="http://schemas.microsoft.com/office/drawing/2014/main" id="{2FD5F017-4170-01E4-6CC5-9FA5092D0CC3}"/>
                    </a:ext>
                  </a:extLst>
                </p:cNvPr>
                <p:cNvSpPr/>
                <p:nvPr/>
              </p:nvSpPr>
              <p:spPr>
                <a:xfrm>
                  <a:off x="3124948" y="2287732"/>
                  <a:ext cx="20986" cy="76092"/>
                </a:xfrm>
                <a:custGeom>
                  <a:avLst/>
                  <a:gdLst>
                    <a:gd name="connsiteX0" fmla="*/ 13626 w 20986"/>
                    <a:gd name="connsiteY0" fmla="*/ 76093 h 76092"/>
                    <a:gd name="connsiteX1" fmla="*/ 20723 w 20986"/>
                    <a:gd name="connsiteY1" fmla="*/ 50729 h 76092"/>
                    <a:gd name="connsiteX2" fmla="*/ 20723 w 20986"/>
                    <a:gd name="connsiteY2" fmla="*/ 50729 h 76092"/>
                    <a:gd name="connsiteX3" fmla="*/ 18358 w 20986"/>
                    <a:gd name="connsiteY3" fmla="*/ 57807 h 76092"/>
                    <a:gd name="connsiteX4" fmla="*/ 5938 w 20986"/>
                    <a:gd name="connsiteY4" fmla="*/ 50139 h 76092"/>
                    <a:gd name="connsiteX5" fmla="*/ 6529 w 20986"/>
                    <a:gd name="connsiteY5" fmla="*/ 33622 h 76092"/>
                    <a:gd name="connsiteX6" fmla="*/ 7712 w 20986"/>
                    <a:gd name="connsiteY6" fmla="*/ 8258 h 76092"/>
                    <a:gd name="connsiteX7" fmla="*/ 5346 w 20986"/>
                    <a:gd name="connsiteY7" fmla="*/ 0 h 76092"/>
                    <a:gd name="connsiteX8" fmla="*/ 5346 w 20986"/>
                    <a:gd name="connsiteY8" fmla="*/ 0 h 76092"/>
                    <a:gd name="connsiteX9" fmla="*/ 1206 w 20986"/>
                    <a:gd name="connsiteY9" fmla="*/ 43650 h 76092"/>
                    <a:gd name="connsiteX10" fmla="*/ 13626 w 20986"/>
                    <a:gd name="connsiteY10" fmla="*/ 76093 h 76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86" h="76092">
                      <a:moveTo>
                        <a:pt x="13626" y="76093"/>
                      </a:moveTo>
                      <a:cubicBezTo>
                        <a:pt x="23089" y="75503"/>
                        <a:pt x="20723" y="50729"/>
                        <a:pt x="20723" y="50729"/>
                      </a:cubicBezTo>
                      <a:lnTo>
                        <a:pt x="20723" y="50729"/>
                      </a:lnTo>
                      <a:cubicBezTo>
                        <a:pt x="20723" y="53678"/>
                        <a:pt x="20132" y="56037"/>
                        <a:pt x="18358" y="57807"/>
                      </a:cubicBezTo>
                      <a:cubicBezTo>
                        <a:pt x="12443" y="64296"/>
                        <a:pt x="7121" y="56627"/>
                        <a:pt x="5938" y="50139"/>
                      </a:cubicBezTo>
                      <a:cubicBezTo>
                        <a:pt x="4755" y="44830"/>
                        <a:pt x="5938" y="38931"/>
                        <a:pt x="6529" y="33622"/>
                      </a:cubicBezTo>
                      <a:cubicBezTo>
                        <a:pt x="7121" y="26544"/>
                        <a:pt x="8895" y="16516"/>
                        <a:pt x="7712" y="8258"/>
                      </a:cubicBezTo>
                      <a:lnTo>
                        <a:pt x="5346" y="0"/>
                      </a:lnTo>
                      <a:lnTo>
                        <a:pt x="5346" y="0"/>
                      </a:lnTo>
                      <a:cubicBezTo>
                        <a:pt x="5346" y="1180"/>
                        <a:pt x="5346" y="27134"/>
                        <a:pt x="1206" y="43650"/>
                      </a:cubicBezTo>
                      <a:cubicBezTo>
                        <a:pt x="-2933" y="60166"/>
                        <a:pt x="4164" y="76093"/>
                        <a:pt x="13626" y="7609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80" name="Freeform 374">
                  <a:extLst>
                    <a:ext uri="{FF2B5EF4-FFF2-40B4-BE49-F238E27FC236}">
                      <a16:creationId xmlns:a16="http://schemas.microsoft.com/office/drawing/2014/main" id="{01ADB11E-9DB1-32F2-A17E-C60B4B9E60ED}"/>
                    </a:ext>
                  </a:extLst>
                </p:cNvPr>
                <p:cNvSpPr/>
                <p:nvPr/>
              </p:nvSpPr>
              <p:spPr>
                <a:xfrm>
                  <a:off x="3158399" y="2308377"/>
                  <a:ext cx="22549" cy="58664"/>
                </a:xfrm>
                <a:custGeom>
                  <a:avLst/>
                  <a:gdLst>
                    <a:gd name="connsiteX0" fmla="*/ 284 w 22549"/>
                    <a:gd name="connsiteY0" fmla="*/ 39521 h 58664"/>
                    <a:gd name="connsiteX1" fmla="*/ 16844 w 22549"/>
                    <a:gd name="connsiteY1" fmla="*/ 58397 h 58664"/>
                    <a:gd name="connsiteX2" fmla="*/ 18026 w 22549"/>
                    <a:gd name="connsiteY2" fmla="*/ 0 h 58664"/>
                    <a:gd name="connsiteX3" fmla="*/ 18026 w 22549"/>
                    <a:gd name="connsiteY3" fmla="*/ 0 h 58664"/>
                    <a:gd name="connsiteX4" fmla="*/ 20392 w 22549"/>
                    <a:gd name="connsiteY4" fmla="*/ 17106 h 58664"/>
                    <a:gd name="connsiteX5" fmla="*/ 5607 w 22549"/>
                    <a:gd name="connsiteY5" fmla="*/ 33622 h 58664"/>
                    <a:gd name="connsiteX6" fmla="*/ 5607 w 22549"/>
                    <a:gd name="connsiteY6" fmla="*/ 13567 h 58664"/>
                    <a:gd name="connsiteX7" fmla="*/ 6198 w 22549"/>
                    <a:gd name="connsiteY7" fmla="*/ 4129 h 58664"/>
                    <a:gd name="connsiteX8" fmla="*/ 6198 w 22549"/>
                    <a:gd name="connsiteY8" fmla="*/ 4129 h 58664"/>
                    <a:gd name="connsiteX9" fmla="*/ 284 w 22549"/>
                    <a:gd name="connsiteY9" fmla="*/ 39521 h 58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549" h="58664">
                      <a:moveTo>
                        <a:pt x="284" y="39521"/>
                      </a:moveTo>
                      <a:cubicBezTo>
                        <a:pt x="2058" y="53088"/>
                        <a:pt x="12112" y="60166"/>
                        <a:pt x="16844" y="58397"/>
                      </a:cubicBezTo>
                      <a:cubicBezTo>
                        <a:pt x="21575" y="56627"/>
                        <a:pt x="26306" y="21235"/>
                        <a:pt x="18026" y="0"/>
                      </a:cubicBezTo>
                      <a:lnTo>
                        <a:pt x="18026" y="0"/>
                      </a:lnTo>
                      <a:cubicBezTo>
                        <a:pt x="18618" y="5899"/>
                        <a:pt x="19801" y="12387"/>
                        <a:pt x="20392" y="17106"/>
                      </a:cubicBezTo>
                      <a:cubicBezTo>
                        <a:pt x="20983" y="25364"/>
                        <a:pt x="13887" y="53678"/>
                        <a:pt x="5607" y="33622"/>
                      </a:cubicBezTo>
                      <a:cubicBezTo>
                        <a:pt x="3241" y="27724"/>
                        <a:pt x="5015" y="19466"/>
                        <a:pt x="5607" y="13567"/>
                      </a:cubicBezTo>
                      <a:cubicBezTo>
                        <a:pt x="5607" y="10618"/>
                        <a:pt x="6198" y="7078"/>
                        <a:pt x="6198" y="4129"/>
                      </a:cubicBezTo>
                      <a:lnTo>
                        <a:pt x="6198" y="4129"/>
                      </a:lnTo>
                      <a:cubicBezTo>
                        <a:pt x="5607" y="4719"/>
                        <a:pt x="-1490" y="25954"/>
                        <a:pt x="284" y="39521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grpSp>
            <p:nvGrpSpPr>
              <p:cNvPr id="2566" name="Graphic 22">
                <a:extLst>
                  <a:ext uri="{FF2B5EF4-FFF2-40B4-BE49-F238E27FC236}">
                    <a16:creationId xmlns:a16="http://schemas.microsoft.com/office/drawing/2014/main" id="{AAE1EA5F-69C2-2401-5438-4D234FB6B053}"/>
                  </a:ext>
                </a:extLst>
              </p:cNvPr>
              <p:cNvGrpSpPr/>
              <p:nvPr/>
            </p:nvGrpSpPr>
            <p:grpSpPr>
              <a:xfrm>
                <a:off x="3045831" y="2434355"/>
                <a:ext cx="139510" cy="211583"/>
                <a:chOff x="3045831" y="2434355"/>
                <a:chExt cx="139510" cy="211583"/>
              </a:xfrm>
              <a:solidFill>
                <a:srgbClr val="54BCE8"/>
              </a:solidFill>
            </p:grpSpPr>
            <p:sp>
              <p:nvSpPr>
                <p:cNvPr id="2572" name="Freeform 366">
                  <a:extLst>
                    <a:ext uri="{FF2B5EF4-FFF2-40B4-BE49-F238E27FC236}">
                      <a16:creationId xmlns:a16="http://schemas.microsoft.com/office/drawing/2014/main" id="{417DB6B6-E9CC-BBAD-33DD-DFA006C0ED4C}"/>
                    </a:ext>
                  </a:extLst>
                </p:cNvPr>
                <p:cNvSpPr/>
                <p:nvPr/>
              </p:nvSpPr>
              <p:spPr>
                <a:xfrm>
                  <a:off x="3146817" y="2463480"/>
                  <a:ext cx="28538" cy="27796"/>
                </a:xfrm>
                <a:custGeom>
                  <a:avLst/>
                  <a:gdLst>
                    <a:gd name="connsiteX0" fmla="*/ 28425 w 28538"/>
                    <a:gd name="connsiteY0" fmla="*/ 13599 h 27796"/>
                    <a:gd name="connsiteX1" fmla="*/ 14231 w 28538"/>
                    <a:gd name="connsiteY1" fmla="*/ 27756 h 27796"/>
                    <a:gd name="connsiteX2" fmla="*/ 37 w 28538"/>
                    <a:gd name="connsiteY2" fmla="*/ 14189 h 27796"/>
                    <a:gd name="connsiteX3" fmla="*/ 14231 w 28538"/>
                    <a:gd name="connsiteY3" fmla="*/ 32 h 27796"/>
                    <a:gd name="connsiteX4" fmla="*/ 28425 w 28538"/>
                    <a:gd name="connsiteY4" fmla="*/ 13599 h 27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38" h="27796">
                      <a:moveTo>
                        <a:pt x="28425" y="13599"/>
                      </a:moveTo>
                      <a:cubicBezTo>
                        <a:pt x="29608" y="21857"/>
                        <a:pt x="21328" y="27166"/>
                        <a:pt x="14231" y="27756"/>
                      </a:cubicBezTo>
                      <a:cubicBezTo>
                        <a:pt x="5951" y="28346"/>
                        <a:pt x="-554" y="22447"/>
                        <a:pt x="37" y="14189"/>
                      </a:cubicBezTo>
                      <a:cubicBezTo>
                        <a:pt x="629" y="7110"/>
                        <a:pt x="5951" y="-558"/>
                        <a:pt x="14231" y="32"/>
                      </a:cubicBezTo>
                      <a:cubicBezTo>
                        <a:pt x="21328" y="622"/>
                        <a:pt x="27834" y="7110"/>
                        <a:pt x="28425" y="1359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73" name="Freeform 367">
                  <a:extLst>
                    <a:ext uri="{FF2B5EF4-FFF2-40B4-BE49-F238E27FC236}">
                      <a16:creationId xmlns:a16="http://schemas.microsoft.com/office/drawing/2014/main" id="{83C84138-A959-8291-1AAF-C8E070A85271}"/>
                    </a:ext>
                  </a:extLst>
                </p:cNvPr>
                <p:cNvSpPr/>
                <p:nvPr/>
              </p:nvSpPr>
              <p:spPr>
                <a:xfrm>
                  <a:off x="3045831" y="2612191"/>
                  <a:ext cx="37929" cy="33747"/>
                </a:xfrm>
                <a:custGeom>
                  <a:avLst/>
                  <a:gdLst>
                    <a:gd name="connsiteX0" fmla="*/ 28280 w 37929"/>
                    <a:gd name="connsiteY0" fmla="*/ 27692 h 33747"/>
                    <a:gd name="connsiteX1" fmla="*/ 2849 w 37929"/>
                    <a:gd name="connsiteY1" fmla="*/ 30051 h 33747"/>
                    <a:gd name="connsiteX2" fmla="*/ 11129 w 37929"/>
                    <a:gd name="connsiteY2" fmla="*/ 6456 h 33747"/>
                    <a:gd name="connsiteX3" fmla="*/ 36560 w 37929"/>
                    <a:gd name="connsiteY3" fmla="*/ 4097 h 33747"/>
                    <a:gd name="connsiteX4" fmla="*/ 28280 w 37929"/>
                    <a:gd name="connsiteY4" fmla="*/ 27692 h 33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929" h="33747">
                      <a:moveTo>
                        <a:pt x="28280" y="27692"/>
                      </a:moveTo>
                      <a:cubicBezTo>
                        <a:pt x="19409" y="35950"/>
                        <a:pt x="7580" y="34770"/>
                        <a:pt x="2849" y="30051"/>
                      </a:cubicBezTo>
                      <a:cubicBezTo>
                        <a:pt x="-3065" y="24152"/>
                        <a:pt x="483" y="13535"/>
                        <a:pt x="11129" y="6456"/>
                      </a:cubicBezTo>
                      <a:cubicBezTo>
                        <a:pt x="20000" y="-32"/>
                        <a:pt x="33011" y="-2981"/>
                        <a:pt x="36560" y="4097"/>
                      </a:cubicBezTo>
                      <a:cubicBezTo>
                        <a:pt x="40108" y="9406"/>
                        <a:pt x="36560" y="20613"/>
                        <a:pt x="28280" y="27692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74" name="Freeform 368">
                  <a:extLst>
                    <a:ext uri="{FF2B5EF4-FFF2-40B4-BE49-F238E27FC236}">
                      <a16:creationId xmlns:a16="http://schemas.microsoft.com/office/drawing/2014/main" id="{91D02FFB-94A7-FC22-C3A0-56A0210E1A73}"/>
                    </a:ext>
                  </a:extLst>
                </p:cNvPr>
                <p:cNvSpPr/>
                <p:nvPr/>
              </p:nvSpPr>
              <p:spPr>
                <a:xfrm>
                  <a:off x="3053325" y="2434355"/>
                  <a:ext cx="38042" cy="36430"/>
                </a:xfrm>
                <a:custGeom>
                  <a:avLst/>
                  <a:gdLst>
                    <a:gd name="connsiteX0" fmla="*/ 37937 w 38042"/>
                    <a:gd name="connsiteY0" fmla="*/ 17949 h 36430"/>
                    <a:gd name="connsiteX1" fmla="*/ 19011 w 38042"/>
                    <a:gd name="connsiteY1" fmla="*/ 36235 h 36430"/>
                    <a:gd name="connsiteX2" fmla="*/ 86 w 38042"/>
                    <a:gd name="connsiteY2" fmla="*/ 18539 h 36430"/>
                    <a:gd name="connsiteX3" fmla="*/ 19011 w 38042"/>
                    <a:gd name="connsiteY3" fmla="*/ 253 h 36430"/>
                    <a:gd name="connsiteX4" fmla="*/ 37937 w 38042"/>
                    <a:gd name="connsiteY4" fmla="*/ 17949 h 36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042" h="36430">
                      <a:moveTo>
                        <a:pt x="37937" y="17949"/>
                      </a:moveTo>
                      <a:cubicBezTo>
                        <a:pt x="36754" y="27387"/>
                        <a:pt x="29657" y="38005"/>
                        <a:pt x="19011" y="36235"/>
                      </a:cubicBezTo>
                      <a:cubicBezTo>
                        <a:pt x="10732" y="35056"/>
                        <a:pt x="1269" y="27387"/>
                        <a:pt x="86" y="18539"/>
                      </a:cubicBezTo>
                      <a:cubicBezTo>
                        <a:pt x="-1097" y="8512"/>
                        <a:pt x="10140" y="2023"/>
                        <a:pt x="19011" y="253"/>
                      </a:cubicBezTo>
                      <a:cubicBezTo>
                        <a:pt x="30248" y="-1516"/>
                        <a:pt x="39119" y="6152"/>
                        <a:pt x="37937" y="1794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75" name="Freeform 369">
                  <a:extLst>
                    <a:ext uri="{FF2B5EF4-FFF2-40B4-BE49-F238E27FC236}">
                      <a16:creationId xmlns:a16="http://schemas.microsoft.com/office/drawing/2014/main" id="{3FD6834F-5BBE-72ED-625B-9F2AA72AC1CE}"/>
                    </a:ext>
                  </a:extLst>
                </p:cNvPr>
                <p:cNvSpPr/>
                <p:nvPr/>
              </p:nvSpPr>
              <p:spPr>
                <a:xfrm>
                  <a:off x="3163262" y="2592658"/>
                  <a:ext cx="22079" cy="23204"/>
                </a:xfrm>
                <a:custGeom>
                  <a:avLst/>
                  <a:gdLst>
                    <a:gd name="connsiteX0" fmla="*/ 10798 w 22079"/>
                    <a:gd name="connsiteY0" fmla="*/ 23039 h 23204"/>
                    <a:gd name="connsiteX1" fmla="*/ 152 w 22079"/>
                    <a:gd name="connsiteY1" fmla="*/ 11242 h 23204"/>
                    <a:gd name="connsiteX2" fmla="*/ 11389 w 22079"/>
                    <a:gd name="connsiteY2" fmla="*/ 35 h 23204"/>
                    <a:gd name="connsiteX3" fmla="*/ 22034 w 22079"/>
                    <a:gd name="connsiteY3" fmla="*/ 11832 h 23204"/>
                    <a:gd name="connsiteX4" fmla="*/ 10798 w 22079"/>
                    <a:gd name="connsiteY4" fmla="*/ 23039 h 23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79" h="23204">
                      <a:moveTo>
                        <a:pt x="10798" y="23039"/>
                      </a:moveTo>
                      <a:cubicBezTo>
                        <a:pt x="4883" y="22450"/>
                        <a:pt x="-1031" y="17731"/>
                        <a:pt x="152" y="11242"/>
                      </a:cubicBezTo>
                      <a:cubicBezTo>
                        <a:pt x="1335" y="5933"/>
                        <a:pt x="6066" y="624"/>
                        <a:pt x="11389" y="35"/>
                      </a:cubicBezTo>
                      <a:cubicBezTo>
                        <a:pt x="17303" y="-555"/>
                        <a:pt x="21443" y="6523"/>
                        <a:pt x="22034" y="11832"/>
                      </a:cubicBezTo>
                      <a:cubicBezTo>
                        <a:pt x="22626" y="18910"/>
                        <a:pt x="17303" y="24219"/>
                        <a:pt x="10798" y="2303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sp>
            <p:nvSpPr>
              <p:cNvPr id="2567" name="Freeform 361">
                <a:extLst>
                  <a:ext uri="{FF2B5EF4-FFF2-40B4-BE49-F238E27FC236}">
                    <a16:creationId xmlns:a16="http://schemas.microsoft.com/office/drawing/2014/main" id="{4C91AD65-B745-EF7A-5D0C-B1C378680674}"/>
                  </a:ext>
                </a:extLst>
              </p:cNvPr>
              <p:cNvSpPr/>
              <p:nvPr/>
            </p:nvSpPr>
            <p:spPr>
              <a:xfrm>
                <a:off x="3028116" y="2382610"/>
                <a:ext cx="95322" cy="27838"/>
              </a:xfrm>
              <a:custGeom>
                <a:avLst/>
                <a:gdLst>
                  <a:gd name="connsiteX0" fmla="*/ 94490 w 95322"/>
                  <a:gd name="connsiteY0" fmla="*/ 15427 h 27838"/>
                  <a:gd name="connsiteX1" fmla="*/ 49543 w 95322"/>
                  <a:gd name="connsiteY1" fmla="*/ 26634 h 27838"/>
                  <a:gd name="connsiteX2" fmla="*/ 1638 w 95322"/>
                  <a:gd name="connsiteY2" fmla="*/ 18376 h 27838"/>
                  <a:gd name="connsiteX3" fmla="*/ 46586 w 95322"/>
                  <a:gd name="connsiteY3" fmla="*/ 90 h 27838"/>
                  <a:gd name="connsiteX4" fmla="*/ 94490 w 95322"/>
                  <a:gd name="connsiteY4" fmla="*/ 15427 h 27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322" h="27838">
                    <a:moveTo>
                      <a:pt x="94490" y="15427"/>
                    </a:moveTo>
                    <a:cubicBezTo>
                      <a:pt x="89759" y="20146"/>
                      <a:pt x="68468" y="23685"/>
                      <a:pt x="49543" y="26634"/>
                    </a:cubicBezTo>
                    <a:cubicBezTo>
                      <a:pt x="30617" y="29584"/>
                      <a:pt x="9326" y="27224"/>
                      <a:pt x="1638" y="18376"/>
                    </a:cubicBezTo>
                    <a:cubicBezTo>
                      <a:pt x="-6050" y="9528"/>
                      <a:pt x="14058" y="-1089"/>
                      <a:pt x="46586" y="90"/>
                    </a:cubicBezTo>
                    <a:cubicBezTo>
                      <a:pt x="79113" y="1860"/>
                      <a:pt x="99813" y="10708"/>
                      <a:pt x="94490" y="154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68" name="Freeform 362">
                <a:extLst>
                  <a:ext uri="{FF2B5EF4-FFF2-40B4-BE49-F238E27FC236}">
                    <a16:creationId xmlns:a16="http://schemas.microsoft.com/office/drawing/2014/main" id="{983B5116-FAD7-6BDC-E8FA-50C01D965C02}"/>
                  </a:ext>
                </a:extLst>
              </p:cNvPr>
              <p:cNvSpPr/>
              <p:nvPr/>
            </p:nvSpPr>
            <p:spPr>
              <a:xfrm>
                <a:off x="3140210" y="2385003"/>
                <a:ext cx="25939" cy="22722"/>
              </a:xfrm>
              <a:custGeom>
                <a:avLst/>
                <a:gdLst>
                  <a:gd name="connsiteX0" fmla="*/ 25570 w 25939"/>
                  <a:gd name="connsiteY0" fmla="*/ 15983 h 22722"/>
                  <a:gd name="connsiteX1" fmla="*/ 12559 w 25939"/>
                  <a:gd name="connsiteY1" fmla="*/ 22471 h 22722"/>
                  <a:gd name="connsiteX2" fmla="*/ 139 w 25939"/>
                  <a:gd name="connsiteY2" fmla="*/ 13034 h 22722"/>
                  <a:gd name="connsiteX3" fmla="*/ 13742 w 25939"/>
                  <a:gd name="connsiteY3" fmla="*/ 646 h 22722"/>
                  <a:gd name="connsiteX4" fmla="*/ 25570 w 25939"/>
                  <a:gd name="connsiteY4" fmla="*/ 15983 h 22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39" h="22722">
                    <a:moveTo>
                      <a:pt x="25570" y="15983"/>
                    </a:moveTo>
                    <a:cubicBezTo>
                      <a:pt x="23796" y="19522"/>
                      <a:pt x="17882" y="21292"/>
                      <a:pt x="12559" y="22471"/>
                    </a:cubicBezTo>
                    <a:cubicBezTo>
                      <a:pt x="7236" y="23651"/>
                      <a:pt x="1322" y="20702"/>
                      <a:pt x="139" y="13034"/>
                    </a:cubicBezTo>
                    <a:cubicBezTo>
                      <a:pt x="-1044" y="5365"/>
                      <a:pt x="5462" y="-2303"/>
                      <a:pt x="13742" y="646"/>
                    </a:cubicBezTo>
                    <a:cubicBezTo>
                      <a:pt x="22613" y="3596"/>
                      <a:pt x="27344" y="12444"/>
                      <a:pt x="25570" y="159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69" name="Freeform 363">
                <a:extLst>
                  <a:ext uri="{FF2B5EF4-FFF2-40B4-BE49-F238E27FC236}">
                    <a16:creationId xmlns:a16="http://schemas.microsoft.com/office/drawing/2014/main" id="{1CFE01F7-C0FF-11F7-5359-AACDDAA6FF45}"/>
                  </a:ext>
                </a:extLst>
              </p:cNvPr>
              <p:cNvSpPr/>
              <p:nvPr/>
            </p:nvSpPr>
            <p:spPr>
              <a:xfrm>
                <a:off x="3058143" y="2497045"/>
                <a:ext cx="102983" cy="94624"/>
              </a:xfrm>
              <a:custGeom>
                <a:avLst/>
                <a:gdLst>
                  <a:gd name="connsiteX0" fmla="*/ 101722 w 102983"/>
                  <a:gd name="connsiteY0" fmla="*/ 49638 h 94624"/>
                  <a:gd name="connsiteX1" fmla="*/ 51452 w 102983"/>
                  <a:gd name="connsiteY1" fmla="*/ 94468 h 94624"/>
                  <a:gd name="connsiteX2" fmla="*/ 1182 w 102983"/>
                  <a:gd name="connsiteY2" fmla="*/ 50818 h 94624"/>
                  <a:gd name="connsiteX3" fmla="*/ 50861 w 102983"/>
                  <a:gd name="connsiteY3" fmla="*/ 89 h 94624"/>
                  <a:gd name="connsiteX4" fmla="*/ 101722 w 102983"/>
                  <a:gd name="connsiteY4" fmla="*/ 49638 h 94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983" h="94624">
                    <a:moveTo>
                      <a:pt x="101722" y="49638"/>
                    </a:moveTo>
                    <a:cubicBezTo>
                      <a:pt x="95808" y="72053"/>
                      <a:pt x="75700" y="96828"/>
                      <a:pt x="51452" y="94468"/>
                    </a:cubicBezTo>
                    <a:cubicBezTo>
                      <a:pt x="31936" y="92699"/>
                      <a:pt x="8279" y="75003"/>
                      <a:pt x="1182" y="50818"/>
                    </a:cubicBezTo>
                    <a:cubicBezTo>
                      <a:pt x="-6506" y="23094"/>
                      <a:pt x="24839" y="1859"/>
                      <a:pt x="50861" y="89"/>
                    </a:cubicBezTo>
                    <a:cubicBezTo>
                      <a:pt x="85163" y="-1680"/>
                      <a:pt x="108819" y="23094"/>
                      <a:pt x="101722" y="49638"/>
                    </a:cubicBezTo>
                    <a:close/>
                  </a:path>
                </a:pathLst>
              </a:custGeom>
              <a:solidFill>
                <a:srgbClr val="E26AA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70" name="Freeform 364">
                <a:extLst>
                  <a:ext uri="{FF2B5EF4-FFF2-40B4-BE49-F238E27FC236}">
                    <a16:creationId xmlns:a16="http://schemas.microsoft.com/office/drawing/2014/main" id="{CD4CF1CF-96EF-C905-D733-4BAB142DF0E5}"/>
                  </a:ext>
                </a:extLst>
              </p:cNvPr>
              <p:cNvSpPr/>
              <p:nvPr/>
            </p:nvSpPr>
            <p:spPr>
              <a:xfrm>
                <a:off x="3071963" y="2517800"/>
                <a:ext cx="37041" cy="25209"/>
              </a:xfrm>
              <a:custGeom>
                <a:avLst/>
                <a:gdLst>
                  <a:gd name="connsiteX0" fmla="*/ 37041 w 37041"/>
                  <a:gd name="connsiteY0" fmla="*/ 7059 h 25209"/>
                  <a:gd name="connsiteX1" fmla="*/ 24030 w 37041"/>
                  <a:gd name="connsiteY1" fmla="*/ 21215 h 25209"/>
                  <a:gd name="connsiteX2" fmla="*/ 3331 w 37041"/>
                  <a:gd name="connsiteY2" fmla="*/ 21215 h 25209"/>
                  <a:gd name="connsiteX3" fmla="*/ 12793 w 37041"/>
                  <a:gd name="connsiteY3" fmla="*/ 1160 h 25209"/>
                  <a:gd name="connsiteX4" fmla="*/ 37041 w 37041"/>
                  <a:gd name="connsiteY4" fmla="*/ 7059 h 25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41" h="25209">
                    <a:moveTo>
                      <a:pt x="37041" y="7059"/>
                    </a:moveTo>
                    <a:cubicBezTo>
                      <a:pt x="37041" y="11188"/>
                      <a:pt x="29944" y="16496"/>
                      <a:pt x="24030" y="21215"/>
                    </a:cubicBezTo>
                    <a:cubicBezTo>
                      <a:pt x="18116" y="25934"/>
                      <a:pt x="9836" y="27114"/>
                      <a:pt x="3331" y="21215"/>
                    </a:cubicBezTo>
                    <a:cubicBezTo>
                      <a:pt x="-3175" y="15317"/>
                      <a:pt x="-218" y="4109"/>
                      <a:pt x="12793" y="1160"/>
                    </a:cubicBezTo>
                    <a:cubicBezTo>
                      <a:pt x="25804" y="-2379"/>
                      <a:pt x="37041" y="2929"/>
                      <a:pt x="37041" y="70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71" name="Freeform 365">
                <a:extLst>
                  <a:ext uri="{FF2B5EF4-FFF2-40B4-BE49-F238E27FC236}">
                    <a16:creationId xmlns:a16="http://schemas.microsoft.com/office/drawing/2014/main" id="{F0572FCE-2543-F4F1-ED76-F78AA77EE1D5}"/>
                  </a:ext>
                </a:extLst>
              </p:cNvPr>
              <p:cNvSpPr/>
              <p:nvPr/>
            </p:nvSpPr>
            <p:spPr>
              <a:xfrm>
                <a:off x="3067605" y="2504803"/>
                <a:ext cx="93704" cy="86866"/>
              </a:xfrm>
              <a:custGeom>
                <a:avLst/>
                <a:gdLst>
                  <a:gd name="connsiteX0" fmla="*/ 73927 w 93704"/>
                  <a:gd name="connsiteY0" fmla="*/ 0 h 86866"/>
                  <a:gd name="connsiteX1" fmla="*/ 75701 w 93704"/>
                  <a:gd name="connsiteY1" fmla="*/ 21825 h 86866"/>
                  <a:gd name="connsiteX2" fmla="*/ 25431 w 93704"/>
                  <a:gd name="connsiteY2" fmla="*/ 68425 h 86866"/>
                  <a:gd name="connsiteX3" fmla="*/ 0 w 93704"/>
                  <a:gd name="connsiteY3" fmla="*/ 59577 h 86866"/>
                  <a:gd name="connsiteX4" fmla="*/ 41990 w 93704"/>
                  <a:gd name="connsiteY4" fmla="*/ 86710 h 86866"/>
                  <a:gd name="connsiteX5" fmla="*/ 92261 w 93704"/>
                  <a:gd name="connsiteY5" fmla="*/ 41881 h 86866"/>
                  <a:gd name="connsiteX6" fmla="*/ 73927 w 93704"/>
                  <a:gd name="connsiteY6" fmla="*/ 0 h 86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704" h="86866">
                    <a:moveTo>
                      <a:pt x="73927" y="0"/>
                    </a:moveTo>
                    <a:cubicBezTo>
                      <a:pt x="76884" y="6489"/>
                      <a:pt x="76884" y="14157"/>
                      <a:pt x="75701" y="21825"/>
                    </a:cubicBezTo>
                    <a:cubicBezTo>
                      <a:pt x="70378" y="44830"/>
                      <a:pt x="51453" y="70784"/>
                      <a:pt x="25431" y="68425"/>
                    </a:cubicBezTo>
                    <a:cubicBezTo>
                      <a:pt x="17151" y="67835"/>
                      <a:pt x="8280" y="64885"/>
                      <a:pt x="0" y="59577"/>
                    </a:cubicBezTo>
                    <a:cubicBezTo>
                      <a:pt x="10646" y="74913"/>
                      <a:pt x="27205" y="85531"/>
                      <a:pt x="41990" y="86710"/>
                    </a:cubicBezTo>
                    <a:cubicBezTo>
                      <a:pt x="66238" y="89070"/>
                      <a:pt x="86346" y="64296"/>
                      <a:pt x="92261" y="41881"/>
                    </a:cubicBezTo>
                    <a:cubicBezTo>
                      <a:pt x="96992" y="24774"/>
                      <a:pt x="89895" y="9438"/>
                      <a:pt x="73927" y="0"/>
                    </a:cubicBezTo>
                    <a:close/>
                  </a:path>
                </a:pathLst>
              </a:custGeom>
              <a:solidFill>
                <a:srgbClr val="BA50A3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</p:grpSp>
        <p:grpSp>
          <p:nvGrpSpPr>
            <p:cNvPr id="1809" name="Graphic 22">
              <a:extLst>
                <a:ext uri="{FF2B5EF4-FFF2-40B4-BE49-F238E27FC236}">
                  <a16:creationId xmlns:a16="http://schemas.microsoft.com/office/drawing/2014/main" id="{E6315710-CDA6-9021-2323-1F7894529BD3}"/>
                </a:ext>
              </a:extLst>
            </p:cNvPr>
            <p:cNvGrpSpPr/>
            <p:nvPr/>
          </p:nvGrpSpPr>
          <p:grpSpPr>
            <a:xfrm>
              <a:off x="6339964" y="1994497"/>
              <a:ext cx="256067" cy="437177"/>
              <a:chOff x="3217311" y="2278588"/>
              <a:chExt cx="232783" cy="397423"/>
            </a:xfrm>
          </p:grpSpPr>
          <p:sp>
            <p:nvSpPr>
              <p:cNvPr id="2544" name="Freeform 376">
                <a:extLst>
                  <a:ext uri="{FF2B5EF4-FFF2-40B4-BE49-F238E27FC236}">
                    <a16:creationId xmlns:a16="http://schemas.microsoft.com/office/drawing/2014/main" id="{9596CCE4-3B5C-FB05-CAC6-7E14245A5B05}"/>
                  </a:ext>
                </a:extLst>
              </p:cNvPr>
              <p:cNvSpPr/>
              <p:nvPr/>
            </p:nvSpPr>
            <p:spPr>
              <a:xfrm>
                <a:off x="3217311" y="2278588"/>
                <a:ext cx="232783" cy="396243"/>
              </a:xfrm>
              <a:custGeom>
                <a:avLst/>
                <a:gdLst>
                  <a:gd name="connsiteX0" fmla="*/ 208099 w 232783"/>
                  <a:gd name="connsiteY0" fmla="*/ 78748 h 396243"/>
                  <a:gd name="connsiteX1" fmla="*/ 200410 w 232783"/>
                  <a:gd name="connsiteY1" fmla="*/ 46896 h 396243"/>
                  <a:gd name="connsiteX2" fmla="*/ 189765 w 232783"/>
                  <a:gd name="connsiteY2" fmla="*/ 5605 h 396243"/>
                  <a:gd name="connsiteX3" fmla="*/ 182668 w 232783"/>
                  <a:gd name="connsiteY3" fmla="*/ 46896 h 396243"/>
                  <a:gd name="connsiteX4" fmla="*/ 167882 w 232783"/>
                  <a:gd name="connsiteY4" fmla="*/ 63412 h 396243"/>
                  <a:gd name="connsiteX5" fmla="*/ 167882 w 232783"/>
                  <a:gd name="connsiteY5" fmla="*/ 43356 h 396243"/>
                  <a:gd name="connsiteX6" fmla="*/ 159011 w 232783"/>
                  <a:gd name="connsiteY6" fmla="*/ 2066 h 396243"/>
                  <a:gd name="connsiteX7" fmla="*/ 150140 w 232783"/>
                  <a:gd name="connsiteY7" fmla="*/ 49845 h 396243"/>
                  <a:gd name="connsiteX8" fmla="*/ 147775 w 232783"/>
                  <a:gd name="connsiteY8" fmla="*/ 65771 h 396243"/>
                  <a:gd name="connsiteX9" fmla="*/ 135355 w 232783"/>
                  <a:gd name="connsiteY9" fmla="*/ 58103 h 396243"/>
                  <a:gd name="connsiteX10" fmla="*/ 135946 w 232783"/>
                  <a:gd name="connsiteY10" fmla="*/ 41587 h 396243"/>
                  <a:gd name="connsiteX11" fmla="*/ 127666 w 232783"/>
                  <a:gd name="connsiteY11" fmla="*/ 886 h 396243"/>
                  <a:gd name="connsiteX12" fmla="*/ 119387 w 232783"/>
                  <a:gd name="connsiteY12" fmla="*/ 47485 h 396243"/>
                  <a:gd name="connsiteX13" fmla="*/ 117612 w 232783"/>
                  <a:gd name="connsiteY13" fmla="*/ 64002 h 396243"/>
                  <a:gd name="connsiteX14" fmla="*/ 109333 w 232783"/>
                  <a:gd name="connsiteY14" fmla="*/ 69900 h 396243"/>
                  <a:gd name="connsiteX15" fmla="*/ 107559 w 232783"/>
                  <a:gd name="connsiteY15" fmla="*/ 42767 h 396243"/>
                  <a:gd name="connsiteX16" fmla="*/ 100462 w 232783"/>
                  <a:gd name="connsiteY16" fmla="*/ 1476 h 396243"/>
                  <a:gd name="connsiteX17" fmla="*/ 93365 w 232783"/>
                  <a:gd name="connsiteY17" fmla="*/ 49255 h 396243"/>
                  <a:gd name="connsiteX18" fmla="*/ 90407 w 232783"/>
                  <a:gd name="connsiteY18" fmla="*/ 69900 h 396243"/>
                  <a:gd name="connsiteX19" fmla="*/ 78579 w 232783"/>
                  <a:gd name="connsiteY19" fmla="*/ 48075 h 396243"/>
                  <a:gd name="connsiteX20" fmla="*/ 71482 w 232783"/>
                  <a:gd name="connsiteY20" fmla="*/ 7374 h 396243"/>
                  <a:gd name="connsiteX21" fmla="*/ 64385 w 232783"/>
                  <a:gd name="connsiteY21" fmla="*/ 55744 h 396243"/>
                  <a:gd name="connsiteX22" fmla="*/ 63202 w 232783"/>
                  <a:gd name="connsiteY22" fmla="*/ 71670 h 396243"/>
                  <a:gd name="connsiteX23" fmla="*/ 52557 w 232783"/>
                  <a:gd name="connsiteY23" fmla="*/ 62822 h 396243"/>
                  <a:gd name="connsiteX24" fmla="*/ 52557 w 232783"/>
                  <a:gd name="connsiteY24" fmla="*/ 43356 h 396243"/>
                  <a:gd name="connsiteX25" fmla="*/ 41911 w 232783"/>
                  <a:gd name="connsiteY25" fmla="*/ 2066 h 396243"/>
                  <a:gd name="connsiteX26" fmla="*/ 31266 w 232783"/>
                  <a:gd name="connsiteY26" fmla="*/ 49845 h 396243"/>
                  <a:gd name="connsiteX27" fmla="*/ 20029 w 232783"/>
                  <a:gd name="connsiteY27" fmla="*/ 84057 h 396243"/>
                  <a:gd name="connsiteX28" fmla="*/ 7018 w 232783"/>
                  <a:gd name="connsiteY28" fmla="*/ 225625 h 396243"/>
                  <a:gd name="connsiteX29" fmla="*/ 25943 w 232783"/>
                  <a:gd name="connsiteY29" fmla="*/ 391378 h 396243"/>
                  <a:gd name="connsiteX30" fmla="*/ 106967 w 232783"/>
                  <a:gd name="connsiteY30" fmla="*/ 391968 h 396243"/>
                  <a:gd name="connsiteX31" fmla="*/ 214604 w 232783"/>
                  <a:gd name="connsiteY31" fmla="*/ 384890 h 396243"/>
                  <a:gd name="connsiteX32" fmla="*/ 218744 w 232783"/>
                  <a:gd name="connsiteY32" fmla="*/ 380761 h 396243"/>
                  <a:gd name="connsiteX33" fmla="*/ 225250 w 232783"/>
                  <a:gd name="connsiteY33" fmla="*/ 301718 h 396243"/>
                  <a:gd name="connsiteX34" fmla="*/ 208099 w 232783"/>
                  <a:gd name="connsiteY34" fmla="*/ 78748 h 39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32783" h="396243">
                    <a:moveTo>
                      <a:pt x="208099" y="78748"/>
                    </a:moveTo>
                    <a:cubicBezTo>
                      <a:pt x="198045" y="69311"/>
                      <a:pt x="199228" y="61052"/>
                      <a:pt x="200410" y="46896"/>
                    </a:cubicBezTo>
                    <a:cubicBezTo>
                      <a:pt x="201593" y="32739"/>
                      <a:pt x="206324" y="5605"/>
                      <a:pt x="189765" y="5605"/>
                    </a:cubicBezTo>
                    <a:cubicBezTo>
                      <a:pt x="173205" y="5605"/>
                      <a:pt x="181485" y="31559"/>
                      <a:pt x="182668" y="46896"/>
                    </a:cubicBezTo>
                    <a:cubicBezTo>
                      <a:pt x="183259" y="55154"/>
                      <a:pt x="176162" y="83467"/>
                      <a:pt x="167882" y="63412"/>
                    </a:cubicBezTo>
                    <a:cubicBezTo>
                      <a:pt x="165517" y="57513"/>
                      <a:pt x="167291" y="49255"/>
                      <a:pt x="167882" y="43356"/>
                    </a:cubicBezTo>
                    <a:cubicBezTo>
                      <a:pt x="169065" y="29200"/>
                      <a:pt x="172614" y="2066"/>
                      <a:pt x="159011" y="2066"/>
                    </a:cubicBezTo>
                    <a:cubicBezTo>
                      <a:pt x="145409" y="2066"/>
                      <a:pt x="148958" y="33919"/>
                      <a:pt x="150140" y="49845"/>
                    </a:cubicBezTo>
                    <a:cubicBezTo>
                      <a:pt x="150140" y="53974"/>
                      <a:pt x="150732" y="62822"/>
                      <a:pt x="147775" y="65771"/>
                    </a:cubicBezTo>
                    <a:cubicBezTo>
                      <a:pt x="141861" y="72260"/>
                      <a:pt x="137129" y="64592"/>
                      <a:pt x="135355" y="58103"/>
                    </a:cubicBezTo>
                    <a:cubicBezTo>
                      <a:pt x="134172" y="52794"/>
                      <a:pt x="135355" y="46896"/>
                      <a:pt x="135946" y="41587"/>
                    </a:cubicBezTo>
                    <a:cubicBezTo>
                      <a:pt x="137129" y="28610"/>
                      <a:pt x="141269" y="7964"/>
                      <a:pt x="127666" y="886"/>
                    </a:cubicBezTo>
                    <a:cubicBezTo>
                      <a:pt x="114064" y="-6192"/>
                      <a:pt x="118204" y="30969"/>
                      <a:pt x="119387" y="47485"/>
                    </a:cubicBezTo>
                    <a:cubicBezTo>
                      <a:pt x="119387" y="52794"/>
                      <a:pt x="119387" y="58693"/>
                      <a:pt x="117612" y="64002"/>
                    </a:cubicBezTo>
                    <a:cubicBezTo>
                      <a:pt x="115838" y="69311"/>
                      <a:pt x="113473" y="74029"/>
                      <a:pt x="109333" y="69900"/>
                    </a:cubicBezTo>
                    <a:cubicBezTo>
                      <a:pt x="104010" y="65181"/>
                      <a:pt x="106967" y="48665"/>
                      <a:pt x="107559" y="42767"/>
                    </a:cubicBezTo>
                    <a:cubicBezTo>
                      <a:pt x="108150" y="28610"/>
                      <a:pt x="111698" y="1476"/>
                      <a:pt x="100462" y="1476"/>
                    </a:cubicBezTo>
                    <a:cubicBezTo>
                      <a:pt x="89225" y="1476"/>
                      <a:pt x="92182" y="33329"/>
                      <a:pt x="93365" y="49255"/>
                    </a:cubicBezTo>
                    <a:cubicBezTo>
                      <a:pt x="93365" y="54564"/>
                      <a:pt x="93365" y="65181"/>
                      <a:pt x="90407" y="69900"/>
                    </a:cubicBezTo>
                    <a:cubicBezTo>
                      <a:pt x="80353" y="85237"/>
                      <a:pt x="77988" y="53384"/>
                      <a:pt x="78579" y="48075"/>
                    </a:cubicBezTo>
                    <a:cubicBezTo>
                      <a:pt x="79762" y="35098"/>
                      <a:pt x="85085" y="10324"/>
                      <a:pt x="71482" y="7374"/>
                    </a:cubicBezTo>
                    <a:cubicBezTo>
                      <a:pt x="57880" y="4425"/>
                      <a:pt x="63202" y="39227"/>
                      <a:pt x="64385" y="55744"/>
                    </a:cubicBezTo>
                    <a:cubicBezTo>
                      <a:pt x="64385" y="59283"/>
                      <a:pt x="66159" y="69311"/>
                      <a:pt x="63202" y="71670"/>
                    </a:cubicBezTo>
                    <a:cubicBezTo>
                      <a:pt x="58471" y="75799"/>
                      <a:pt x="53740" y="67541"/>
                      <a:pt x="52557" y="62822"/>
                    </a:cubicBezTo>
                    <a:cubicBezTo>
                      <a:pt x="50783" y="56333"/>
                      <a:pt x="51966" y="49255"/>
                      <a:pt x="52557" y="43356"/>
                    </a:cubicBezTo>
                    <a:cubicBezTo>
                      <a:pt x="53740" y="29200"/>
                      <a:pt x="58471" y="2066"/>
                      <a:pt x="41911" y="2066"/>
                    </a:cubicBezTo>
                    <a:cubicBezTo>
                      <a:pt x="25943" y="2066"/>
                      <a:pt x="30083" y="33919"/>
                      <a:pt x="31266" y="49845"/>
                    </a:cubicBezTo>
                    <a:cubicBezTo>
                      <a:pt x="32449" y="65181"/>
                      <a:pt x="20029" y="84057"/>
                      <a:pt x="20029" y="84057"/>
                    </a:cubicBezTo>
                    <a:cubicBezTo>
                      <a:pt x="-15456" y="107652"/>
                      <a:pt x="7018" y="181975"/>
                      <a:pt x="7018" y="225625"/>
                    </a:cubicBezTo>
                    <a:cubicBezTo>
                      <a:pt x="7018" y="259838"/>
                      <a:pt x="-11316" y="378991"/>
                      <a:pt x="25943" y="391378"/>
                    </a:cubicBezTo>
                    <a:cubicBezTo>
                      <a:pt x="47826" y="398457"/>
                      <a:pt x="83902" y="391378"/>
                      <a:pt x="106967" y="391968"/>
                    </a:cubicBezTo>
                    <a:cubicBezTo>
                      <a:pt x="133581" y="393148"/>
                      <a:pt x="192131" y="404355"/>
                      <a:pt x="214604" y="384890"/>
                    </a:cubicBezTo>
                    <a:cubicBezTo>
                      <a:pt x="215787" y="383710"/>
                      <a:pt x="217561" y="381940"/>
                      <a:pt x="218744" y="380761"/>
                    </a:cubicBezTo>
                    <a:cubicBezTo>
                      <a:pt x="234121" y="361295"/>
                      <a:pt x="225841" y="324133"/>
                      <a:pt x="225250" y="301718"/>
                    </a:cubicBezTo>
                    <a:cubicBezTo>
                      <a:pt x="225250" y="257478"/>
                      <a:pt x="250680" y="109422"/>
                      <a:pt x="208099" y="78748"/>
                    </a:cubicBezTo>
                    <a:close/>
                  </a:path>
                </a:pathLst>
              </a:custGeom>
              <a:solidFill>
                <a:srgbClr val="F6BD99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45" name="Freeform 377">
                <a:extLst>
                  <a:ext uri="{FF2B5EF4-FFF2-40B4-BE49-F238E27FC236}">
                    <a16:creationId xmlns:a16="http://schemas.microsoft.com/office/drawing/2014/main" id="{74F15C77-C3C8-41A4-1A41-F2F39AABD0EB}"/>
                  </a:ext>
                </a:extLst>
              </p:cNvPr>
              <p:cNvSpPr/>
              <p:nvPr/>
            </p:nvSpPr>
            <p:spPr>
              <a:xfrm>
                <a:off x="3220190" y="2357926"/>
                <a:ext cx="229761" cy="318085"/>
              </a:xfrm>
              <a:custGeom>
                <a:avLst/>
                <a:gdLst>
                  <a:gd name="connsiteX0" fmla="*/ 182747 w 229761"/>
                  <a:gd name="connsiteY0" fmla="*/ 240076 h 318085"/>
                  <a:gd name="connsiteX1" fmla="*/ 174467 w 229761"/>
                  <a:gd name="connsiteY1" fmla="*/ 252463 h 318085"/>
                  <a:gd name="connsiteX2" fmla="*/ 111186 w 229761"/>
                  <a:gd name="connsiteY2" fmla="*/ 271339 h 318085"/>
                  <a:gd name="connsiteX3" fmla="*/ 76292 w 229761"/>
                  <a:gd name="connsiteY3" fmla="*/ 271339 h 318085"/>
                  <a:gd name="connsiteX4" fmla="*/ 38442 w 229761"/>
                  <a:gd name="connsiteY4" fmla="*/ 250694 h 318085"/>
                  <a:gd name="connsiteX5" fmla="*/ 17151 w 229761"/>
                  <a:gd name="connsiteY5" fmla="*/ 189937 h 318085"/>
                  <a:gd name="connsiteX6" fmla="*/ 17151 w 229761"/>
                  <a:gd name="connsiteY6" fmla="*/ 119743 h 318085"/>
                  <a:gd name="connsiteX7" fmla="*/ 0 w 229761"/>
                  <a:gd name="connsiteY7" fmla="*/ 96148 h 318085"/>
                  <a:gd name="connsiteX8" fmla="*/ 4731 w 229761"/>
                  <a:gd name="connsiteY8" fmla="*/ 147467 h 318085"/>
                  <a:gd name="connsiteX9" fmla="*/ 23657 w 229761"/>
                  <a:gd name="connsiteY9" fmla="*/ 313220 h 318085"/>
                  <a:gd name="connsiteX10" fmla="*/ 104680 w 229761"/>
                  <a:gd name="connsiteY10" fmla="*/ 313809 h 318085"/>
                  <a:gd name="connsiteX11" fmla="*/ 212317 w 229761"/>
                  <a:gd name="connsiteY11" fmla="*/ 306731 h 318085"/>
                  <a:gd name="connsiteX12" fmla="*/ 216457 w 229761"/>
                  <a:gd name="connsiteY12" fmla="*/ 302602 h 318085"/>
                  <a:gd name="connsiteX13" fmla="*/ 222963 w 229761"/>
                  <a:gd name="connsiteY13" fmla="*/ 223560 h 318085"/>
                  <a:gd name="connsiteX14" fmla="*/ 205221 w 229761"/>
                  <a:gd name="connsiteY14" fmla="*/ 0 h 318085"/>
                  <a:gd name="connsiteX15" fmla="*/ 201081 w 229761"/>
                  <a:gd name="connsiteY15" fmla="*/ 89660 h 318085"/>
                  <a:gd name="connsiteX16" fmla="*/ 195166 w 229761"/>
                  <a:gd name="connsiteY16" fmla="*/ 167522 h 318085"/>
                  <a:gd name="connsiteX17" fmla="*/ 182747 w 229761"/>
                  <a:gd name="connsiteY17" fmla="*/ 240076 h 318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9761" h="318085">
                    <a:moveTo>
                      <a:pt x="182747" y="240076"/>
                    </a:moveTo>
                    <a:cubicBezTo>
                      <a:pt x="180381" y="244205"/>
                      <a:pt x="177424" y="248334"/>
                      <a:pt x="174467" y="252463"/>
                    </a:cubicBezTo>
                    <a:cubicBezTo>
                      <a:pt x="158499" y="271339"/>
                      <a:pt x="134251" y="271339"/>
                      <a:pt x="111186" y="271339"/>
                    </a:cubicBezTo>
                    <a:cubicBezTo>
                      <a:pt x="99949" y="271339"/>
                      <a:pt x="87529" y="270159"/>
                      <a:pt x="76292" y="271339"/>
                    </a:cubicBezTo>
                    <a:cubicBezTo>
                      <a:pt x="60916" y="273109"/>
                      <a:pt x="47904" y="261901"/>
                      <a:pt x="38442" y="250694"/>
                    </a:cubicBezTo>
                    <a:cubicBezTo>
                      <a:pt x="21882" y="231228"/>
                      <a:pt x="13602" y="215302"/>
                      <a:pt x="17151" y="189937"/>
                    </a:cubicBezTo>
                    <a:cubicBezTo>
                      <a:pt x="20108" y="167522"/>
                      <a:pt x="26022" y="141568"/>
                      <a:pt x="17151" y="119743"/>
                    </a:cubicBezTo>
                    <a:cubicBezTo>
                      <a:pt x="13602" y="110895"/>
                      <a:pt x="7097" y="102637"/>
                      <a:pt x="0" y="96148"/>
                    </a:cubicBezTo>
                    <a:cubicBezTo>
                      <a:pt x="1774" y="114434"/>
                      <a:pt x="4731" y="132720"/>
                      <a:pt x="4731" y="147467"/>
                    </a:cubicBezTo>
                    <a:cubicBezTo>
                      <a:pt x="4731" y="181679"/>
                      <a:pt x="-13603" y="300832"/>
                      <a:pt x="23657" y="313220"/>
                    </a:cubicBezTo>
                    <a:cubicBezTo>
                      <a:pt x="45539" y="320298"/>
                      <a:pt x="81615" y="313220"/>
                      <a:pt x="104680" y="313809"/>
                    </a:cubicBezTo>
                    <a:cubicBezTo>
                      <a:pt x="131294" y="314989"/>
                      <a:pt x="189844" y="326197"/>
                      <a:pt x="212317" y="306731"/>
                    </a:cubicBezTo>
                    <a:cubicBezTo>
                      <a:pt x="213500" y="305551"/>
                      <a:pt x="215274" y="303782"/>
                      <a:pt x="216457" y="302602"/>
                    </a:cubicBezTo>
                    <a:cubicBezTo>
                      <a:pt x="231834" y="283136"/>
                      <a:pt x="223554" y="245975"/>
                      <a:pt x="222963" y="223560"/>
                    </a:cubicBezTo>
                    <a:cubicBezTo>
                      <a:pt x="221780" y="178730"/>
                      <a:pt x="247802" y="30673"/>
                      <a:pt x="205221" y="0"/>
                    </a:cubicBezTo>
                    <a:cubicBezTo>
                      <a:pt x="205221" y="0"/>
                      <a:pt x="198124" y="47779"/>
                      <a:pt x="201081" y="89660"/>
                    </a:cubicBezTo>
                    <a:cubicBezTo>
                      <a:pt x="202855" y="115614"/>
                      <a:pt x="199898" y="142158"/>
                      <a:pt x="195166" y="167522"/>
                    </a:cubicBezTo>
                    <a:cubicBezTo>
                      <a:pt x="190435" y="191707"/>
                      <a:pt x="195758" y="217661"/>
                      <a:pt x="182747" y="240076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546" name="Graphic 22">
                <a:extLst>
                  <a:ext uri="{FF2B5EF4-FFF2-40B4-BE49-F238E27FC236}">
                    <a16:creationId xmlns:a16="http://schemas.microsoft.com/office/drawing/2014/main" id="{D653C089-314D-BA82-C93F-F460310476DF}"/>
                  </a:ext>
                </a:extLst>
              </p:cNvPr>
              <p:cNvGrpSpPr/>
              <p:nvPr/>
            </p:nvGrpSpPr>
            <p:grpSpPr>
              <a:xfrm>
                <a:off x="3259223" y="2281243"/>
                <a:ext cx="144096" cy="85798"/>
                <a:chOff x="3259223" y="2281243"/>
                <a:chExt cx="144096" cy="85798"/>
              </a:xfrm>
              <a:solidFill>
                <a:srgbClr val="F19C67"/>
              </a:solidFill>
            </p:grpSpPr>
            <p:sp>
              <p:nvSpPr>
                <p:cNvPr id="2558" name="Freeform 390">
                  <a:extLst>
                    <a:ext uri="{FF2B5EF4-FFF2-40B4-BE49-F238E27FC236}">
                      <a16:creationId xmlns:a16="http://schemas.microsoft.com/office/drawing/2014/main" id="{15F91D0D-422E-1EEB-BD36-4401B5DD1909}"/>
                    </a:ext>
                  </a:extLst>
                </p:cNvPr>
                <p:cNvSpPr/>
                <p:nvPr/>
              </p:nvSpPr>
              <p:spPr>
                <a:xfrm>
                  <a:off x="3259223" y="2281243"/>
                  <a:ext cx="24177" cy="82003"/>
                </a:xfrm>
                <a:custGeom>
                  <a:avLst/>
                  <a:gdLst>
                    <a:gd name="connsiteX0" fmla="*/ 6506 w 24177"/>
                    <a:gd name="connsiteY0" fmla="*/ 30673 h 82003"/>
                    <a:gd name="connsiteX1" fmla="*/ 18334 w 24177"/>
                    <a:gd name="connsiteY1" fmla="*/ 81992 h 82003"/>
                    <a:gd name="connsiteX2" fmla="*/ 22474 w 24177"/>
                    <a:gd name="connsiteY2" fmla="*/ 53678 h 82003"/>
                    <a:gd name="connsiteX3" fmla="*/ 21291 w 24177"/>
                    <a:gd name="connsiteY3" fmla="*/ 69604 h 82003"/>
                    <a:gd name="connsiteX4" fmla="*/ 10646 w 24177"/>
                    <a:gd name="connsiteY4" fmla="*/ 60756 h 82003"/>
                    <a:gd name="connsiteX5" fmla="*/ 10646 w 24177"/>
                    <a:gd name="connsiteY5" fmla="*/ 41291 h 82003"/>
                    <a:gd name="connsiteX6" fmla="*/ 0 w 24177"/>
                    <a:gd name="connsiteY6" fmla="*/ 0 h 82003"/>
                    <a:gd name="connsiteX7" fmla="*/ 6506 w 24177"/>
                    <a:gd name="connsiteY7" fmla="*/ 30673 h 82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177" h="82003">
                      <a:moveTo>
                        <a:pt x="6506" y="30673"/>
                      </a:moveTo>
                      <a:cubicBezTo>
                        <a:pt x="3549" y="57807"/>
                        <a:pt x="9463" y="81992"/>
                        <a:pt x="18334" y="81992"/>
                      </a:cubicBezTo>
                      <a:cubicBezTo>
                        <a:pt x="27205" y="82581"/>
                        <a:pt x="23657" y="61936"/>
                        <a:pt x="22474" y="53678"/>
                      </a:cubicBezTo>
                      <a:cubicBezTo>
                        <a:pt x="22474" y="57217"/>
                        <a:pt x="24248" y="67245"/>
                        <a:pt x="21291" y="69604"/>
                      </a:cubicBezTo>
                      <a:cubicBezTo>
                        <a:pt x="16560" y="73733"/>
                        <a:pt x="11828" y="65475"/>
                        <a:pt x="10646" y="60756"/>
                      </a:cubicBezTo>
                      <a:cubicBezTo>
                        <a:pt x="8871" y="54268"/>
                        <a:pt x="10054" y="47189"/>
                        <a:pt x="10646" y="41291"/>
                      </a:cubicBezTo>
                      <a:cubicBezTo>
                        <a:pt x="11828" y="27134"/>
                        <a:pt x="16560" y="0"/>
                        <a:pt x="0" y="0"/>
                      </a:cubicBezTo>
                      <a:cubicBezTo>
                        <a:pt x="591" y="0"/>
                        <a:pt x="9463" y="3539"/>
                        <a:pt x="6506" y="3067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59" name="Freeform 391">
                  <a:extLst>
                    <a:ext uri="{FF2B5EF4-FFF2-40B4-BE49-F238E27FC236}">
                      <a16:creationId xmlns:a16="http://schemas.microsoft.com/office/drawing/2014/main" id="{DA1DBB7D-49BF-D697-10F7-36DF0DC77385}"/>
                    </a:ext>
                  </a:extLst>
                </p:cNvPr>
                <p:cNvSpPr/>
                <p:nvPr/>
              </p:nvSpPr>
              <p:spPr>
                <a:xfrm>
                  <a:off x="3288794" y="2287142"/>
                  <a:ext cx="22534" cy="78839"/>
                </a:xfrm>
                <a:custGeom>
                  <a:avLst/>
                  <a:gdLst>
                    <a:gd name="connsiteX0" fmla="*/ 3549 w 22534"/>
                    <a:gd name="connsiteY0" fmla="*/ 32443 h 78839"/>
                    <a:gd name="connsiteX1" fmla="*/ 15968 w 22534"/>
                    <a:gd name="connsiteY1" fmla="*/ 77862 h 78839"/>
                    <a:gd name="connsiteX2" fmla="*/ 21882 w 22534"/>
                    <a:gd name="connsiteY2" fmla="*/ 41881 h 78839"/>
                    <a:gd name="connsiteX3" fmla="*/ 18925 w 22534"/>
                    <a:gd name="connsiteY3" fmla="*/ 62526 h 78839"/>
                    <a:gd name="connsiteX4" fmla="*/ 7097 w 22534"/>
                    <a:gd name="connsiteY4" fmla="*/ 40701 h 78839"/>
                    <a:gd name="connsiteX5" fmla="*/ 0 w 22534"/>
                    <a:gd name="connsiteY5" fmla="*/ 0 h 78839"/>
                    <a:gd name="connsiteX6" fmla="*/ 3549 w 22534"/>
                    <a:gd name="connsiteY6" fmla="*/ 32443 h 78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534" h="78839">
                      <a:moveTo>
                        <a:pt x="3549" y="32443"/>
                      </a:moveTo>
                      <a:cubicBezTo>
                        <a:pt x="-1774" y="51908"/>
                        <a:pt x="6506" y="84941"/>
                        <a:pt x="15968" y="77862"/>
                      </a:cubicBezTo>
                      <a:cubicBezTo>
                        <a:pt x="25431" y="70784"/>
                        <a:pt x="21882" y="41881"/>
                        <a:pt x="21882" y="41881"/>
                      </a:cubicBezTo>
                      <a:cubicBezTo>
                        <a:pt x="21882" y="47189"/>
                        <a:pt x="21882" y="57807"/>
                        <a:pt x="18925" y="62526"/>
                      </a:cubicBezTo>
                      <a:cubicBezTo>
                        <a:pt x="8871" y="77862"/>
                        <a:pt x="6506" y="46010"/>
                        <a:pt x="7097" y="40701"/>
                      </a:cubicBezTo>
                      <a:cubicBezTo>
                        <a:pt x="8280" y="27724"/>
                        <a:pt x="13603" y="2949"/>
                        <a:pt x="0" y="0"/>
                      </a:cubicBezTo>
                      <a:cubicBezTo>
                        <a:pt x="0" y="0"/>
                        <a:pt x="8871" y="12387"/>
                        <a:pt x="3549" y="3244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60" name="Freeform 392">
                  <a:extLst>
                    <a:ext uri="{FF2B5EF4-FFF2-40B4-BE49-F238E27FC236}">
                      <a16:creationId xmlns:a16="http://schemas.microsoft.com/office/drawing/2014/main" id="{51A59715-A479-56BA-C35A-74250B50999D}"/>
                    </a:ext>
                  </a:extLst>
                </p:cNvPr>
                <p:cNvSpPr/>
                <p:nvPr/>
              </p:nvSpPr>
              <p:spPr>
                <a:xfrm>
                  <a:off x="3322307" y="2319584"/>
                  <a:ext cx="16207" cy="44793"/>
                </a:xfrm>
                <a:custGeom>
                  <a:avLst/>
                  <a:gdLst>
                    <a:gd name="connsiteX0" fmla="*/ 3154 w 16207"/>
                    <a:gd name="connsiteY0" fmla="*/ 44240 h 44793"/>
                    <a:gd name="connsiteX1" fmla="*/ 14983 w 16207"/>
                    <a:gd name="connsiteY1" fmla="*/ 7668 h 44793"/>
                    <a:gd name="connsiteX2" fmla="*/ 13208 w 16207"/>
                    <a:gd name="connsiteY2" fmla="*/ 24185 h 44793"/>
                    <a:gd name="connsiteX3" fmla="*/ 4928 w 16207"/>
                    <a:gd name="connsiteY3" fmla="*/ 30083 h 44793"/>
                    <a:gd name="connsiteX4" fmla="*/ 3154 w 16207"/>
                    <a:gd name="connsiteY4" fmla="*/ 2949 h 44793"/>
                    <a:gd name="connsiteX5" fmla="*/ 3154 w 16207"/>
                    <a:gd name="connsiteY5" fmla="*/ 0 h 44793"/>
                    <a:gd name="connsiteX6" fmla="*/ 3154 w 16207"/>
                    <a:gd name="connsiteY6" fmla="*/ 44240 h 44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207" h="44793">
                      <a:moveTo>
                        <a:pt x="3154" y="44240"/>
                      </a:moveTo>
                      <a:cubicBezTo>
                        <a:pt x="9660" y="47779"/>
                        <a:pt x="19714" y="34212"/>
                        <a:pt x="14983" y="7668"/>
                      </a:cubicBezTo>
                      <a:cubicBezTo>
                        <a:pt x="14983" y="12977"/>
                        <a:pt x="14983" y="18876"/>
                        <a:pt x="13208" y="24185"/>
                      </a:cubicBezTo>
                      <a:cubicBezTo>
                        <a:pt x="11434" y="29493"/>
                        <a:pt x="9068" y="34212"/>
                        <a:pt x="4928" y="30083"/>
                      </a:cubicBezTo>
                      <a:cubicBezTo>
                        <a:pt x="-394" y="25364"/>
                        <a:pt x="2563" y="8848"/>
                        <a:pt x="3154" y="2949"/>
                      </a:cubicBezTo>
                      <a:cubicBezTo>
                        <a:pt x="3154" y="1770"/>
                        <a:pt x="3154" y="1180"/>
                        <a:pt x="3154" y="0"/>
                      </a:cubicBezTo>
                      <a:cubicBezTo>
                        <a:pt x="3154" y="0"/>
                        <a:pt x="-3943" y="40701"/>
                        <a:pt x="3154" y="44240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61" name="Freeform 393">
                  <a:extLst>
                    <a:ext uri="{FF2B5EF4-FFF2-40B4-BE49-F238E27FC236}">
                      <a16:creationId xmlns:a16="http://schemas.microsoft.com/office/drawing/2014/main" id="{71E23F46-4EE6-E7AB-9B2F-80C2C1C7E921}"/>
                    </a:ext>
                  </a:extLst>
                </p:cNvPr>
                <p:cNvSpPr/>
                <p:nvPr/>
              </p:nvSpPr>
              <p:spPr>
                <a:xfrm>
                  <a:off x="3347320" y="2287732"/>
                  <a:ext cx="20985" cy="76092"/>
                </a:xfrm>
                <a:custGeom>
                  <a:avLst/>
                  <a:gdLst>
                    <a:gd name="connsiteX0" fmla="*/ 13626 w 20985"/>
                    <a:gd name="connsiteY0" fmla="*/ 76093 h 76092"/>
                    <a:gd name="connsiteX1" fmla="*/ 20723 w 20985"/>
                    <a:gd name="connsiteY1" fmla="*/ 50729 h 76092"/>
                    <a:gd name="connsiteX2" fmla="*/ 20723 w 20985"/>
                    <a:gd name="connsiteY2" fmla="*/ 50729 h 76092"/>
                    <a:gd name="connsiteX3" fmla="*/ 18357 w 20985"/>
                    <a:gd name="connsiteY3" fmla="*/ 57807 h 76092"/>
                    <a:gd name="connsiteX4" fmla="*/ 5938 w 20985"/>
                    <a:gd name="connsiteY4" fmla="*/ 50139 h 76092"/>
                    <a:gd name="connsiteX5" fmla="*/ 6529 w 20985"/>
                    <a:gd name="connsiteY5" fmla="*/ 33622 h 76092"/>
                    <a:gd name="connsiteX6" fmla="*/ 7712 w 20985"/>
                    <a:gd name="connsiteY6" fmla="*/ 8258 h 76092"/>
                    <a:gd name="connsiteX7" fmla="*/ 5346 w 20985"/>
                    <a:gd name="connsiteY7" fmla="*/ 0 h 76092"/>
                    <a:gd name="connsiteX8" fmla="*/ 5346 w 20985"/>
                    <a:gd name="connsiteY8" fmla="*/ 0 h 76092"/>
                    <a:gd name="connsiteX9" fmla="*/ 1207 w 20985"/>
                    <a:gd name="connsiteY9" fmla="*/ 43650 h 76092"/>
                    <a:gd name="connsiteX10" fmla="*/ 13626 w 20985"/>
                    <a:gd name="connsiteY10" fmla="*/ 76093 h 76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85" h="76092">
                      <a:moveTo>
                        <a:pt x="13626" y="76093"/>
                      </a:moveTo>
                      <a:cubicBezTo>
                        <a:pt x="23089" y="75503"/>
                        <a:pt x="20723" y="50729"/>
                        <a:pt x="20723" y="50729"/>
                      </a:cubicBezTo>
                      <a:lnTo>
                        <a:pt x="20723" y="50729"/>
                      </a:lnTo>
                      <a:cubicBezTo>
                        <a:pt x="20723" y="53678"/>
                        <a:pt x="19540" y="56037"/>
                        <a:pt x="18357" y="57807"/>
                      </a:cubicBezTo>
                      <a:cubicBezTo>
                        <a:pt x="12443" y="64296"/>
                        <a:pt x="7712" y="56627"/>
                        <a:pt x="5938" y="50139"/>
                      </a:cubicBezTo>
                      <a:cubicBezTo>
                        <a:pt x="4755" y="44830"/>
                        <a:pt x="5938" y="38931"/>
                        <a:pt x="6529" y="33622"/>
                      </a:cubicBezTo>
                      <a:cubicBezTo>
                        <a:pt x="7121" y="26544"/>
                        <a:pt x="8895" y="16516"/>
                        <a:pt x="7712" y="8258"/>
                      </a:cubicBezTo>
                      <a:lnTo>
                        <a:pt x="5346" y="0"/>
                      </a:lnTo>
                      <a:lnTo>
                        <a:pt x="5346" y="0"/>
                      </a:lnTo>
                      <a:cubicBezTo>
                        <a:pt x="5346" y="1180"/>
                        <a:pt x="5346" y="27134"/>
                        <a:pt x="1207" y="43650"/>
                      </a:cubicBezTo>
                      <a:cubicBezTo>
                        <a:pt x="-2933" y="60166"/>
                        <a:pt x="4164" y="76093"/>
                        <a:pt x="13626" y="7609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62" name="Freeform 394">
                  <a:extLst>
                    <a:ext uri="{FF2B5EF4-FFF2-40B4-BE49-F238E27FC236}">
                      <a16:creationId xmlns:a16="http://schemas.microsoft.com/office/drawing/2014/main" id="{59C19301-C04C-400D-D5D2-5CA56322AF37}"/>
                    </a:ext>
                  </a:extLst>
                </p:cNvPr>
                <p:cNvSpPr/>
                <p:nvPr/>
              </p:nvSpPr>
              <p:spPr>
                <a:xfrm>
                  <a:off x="3380770" y="2308377"/>
                  <a:ext cx="22549" cy="58664"/>
                </a:xfrm>
                <a:custGeom>
                  <a:avLst/>
                  <a:gdLst>
                    <a:gd name="connsiteX0" fmla="*/ 284 w 22549"/>
                    <a:gd name="connsiteY0" fmla="*/ 39521 h 58664"/>
                    <a:gd name="connsiteX1" fmla="*/ 16844 w 22549"/>
                    <a:gd name="connsiteY1" fmla="*/ 58397 h 58664"/>
                    <a:gd name="connsiteX2" fmla="*/ 18026 w 22549"/>
                    <a:gd name="connsiteY2" fmla="*/ 0 h 58664"/>
                    <a:gd name="connsiteX3" fmla="*/ 18026 w 22549"/>
                    <a:gd name="connsiteY3" fmla="*/ 0 h 58664"/>
                    <a:gd name="connsiteX4" fmla="*/ 20392 w 22549"/>
                    <a:gd name="connsiteY4" fmla="*/ 17106 h 58664"/>
                    <a:gd name="connsiteX5" fmla="*/ 5607 w 22549"/>
                    <a:gd name="connsiteY5" fmla="*/ 33622 h 58664"/>
                    <a:gd name="connsiteX6" fmla="*/ 5607 w 22549"/>
                    <a:gd name="connsiteY6" fmla="*/ 13567 h 58664"/>
                    <a:gd name="connsiteX7" fmla="*/ 6198 w 22549"/>
                    <a:gd name="connsiteY7" fmla="*/ 4129 h 58664"/>
                    <a:gd name="connsiteX8" fmla="*/ 6198 w 22549"/>
                    <a:gd name="connsiteY8" fmla="*/ 4129 h 58664"/>
                    <a:gd name="connsiteX9" fmla="*/ 284 w 22549"/>
                    <a:gd name="connsiteY9" fmla="*/ 39521 h 58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549" h="58664">
                      <a:moveTo>
                        <a:pt x="284" y="39521"/>
                      </a:moveTo>
                      <a:cubicBezTo>
                        <a:pt x="2058" y="53088"/>
                        <a:pt x="12112" y="60166"/>
                        <a:pt x="16844" y="58397"/>
                      </a:cubicBezTo>
                      <a:cubicBezTo>
                        <a:pt x="21575" y="57217"/>
                        <a:pt x="26306" y="21235"/>
                        <a:pt x="18026" y="0"/>
                      </a:cubicBezTo>
                      <a:lnTo>
                        <a:pt x="18026" y="0"/>
                      </a:lnTo>
                      <a:cubicBezTo>
                        <a:pt x="18618" y="5899"/>
                        <a:pt x="19801" y="12387"/>
                        <a:pt x="20392" y="17106"/>
                      </a:cubicBezTo>
                      <a:cubicBezTo>
                        <a:pt x="20984" y="25364"/>
                        <a:pt x="13886" y="53678"/>
                        <a:pt x="5607" y="33622"/>
                      </a:cubicBezTo>
                      <a:cubicBezTo>
                        <a:pt x="3241" y="27724"/>
                        <a:pt x="5015" y="19466"/>
                        <a:pt x="5607" y="13567"/>
                      </a:cubicBezTo>
                      <a:cubicBezTo>
                        <a:pt x="5607" y="10618"/>
                        <a:pt x="6198" y="7078"/>
                        <a:pt x="6198" y="4129"/>
                      </a:cubicBezTo>
                      <a:lnTo>
                        <a:pt x="6198" y="4129"/>
                      </a:lnTo>
                      <a:cubicBezTo>
                        <a:pt x="5607" y="4719"/>
                        <a:pt x="-1490" y="25954"/>
                        <a:pt x="284" y="39521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grpSp>
            <p:nvGrpSpPr>
              <p:cNvPr id="2547" name="Graphic 22">
                <a:extLst>
                  <a:ext uri="{FF2B5EF4-FFF2-40B4-BE49-F238E27FC236}">
                    <a16:creationId xmlns:a16="http://schemas.microsoft.com/office/drawing/2014/main" id="{E8E966BC-0EA3-8DB2-033D-CFE01225C531}"/>
                  </a:ext>
                </a:extLst>
              </p:cNvPr>
              <p:cNvGrpSpPr/>
              <p:nvPr/>
            </p:nvGrpSpPr>
            <p:grpSpPr>
              <a:xfrm>
                <a:off x="3268202" y="2434355"/>
                <a:ext cx="138923" cy="211583"/>
                <a:chOff x="3268202" y="2434355"/>
                <a:chExt cx="138923" cy="211583"/>
              </a:xfrm>
              <a:solidFill>
                <a:srgbClr val="54BCE8"/>
              </a:solidFill>
            </p:grpSpPr>
            <p:sp>
              <p:nvSpPr>
                <p:cNvPr id="2554" name="Freeform 386">
                  <a:extLst>
                    <a:ext uri="{FF2B5EF4-FFF2-40B4-BE49-F238E27FC236}">
                      <a16:creationId xmlns:a16="http://schemas.microsoft.com/office/drawing/2014/main" id="{B94F17F5-F576-147C-24CA-67399530240A}"/>
                    </a:ext>
                  </a:extLst>
                </p:cNvPr>
                <p:cNvSpPr/>
                <p:nvPr/>
              </p:nvSpPr>
              <p:spPr>
                <a:xfrm>
                  <a:off x="3369189" y="2463480"/>
                  <a:ext cx="28538" cy="27796"/>
                </a:xfrm>
                <a:custGeom>
                  <a:avLst/>
                  <a:gdLst>
                    <a:gd name="connsiteX0" fmla="*/ 28425 w 28538"/>
                    <a:gd name="connsiteY0" fmla="*/ 13599 h 27796"/>
                    <a:gd name="connsiteX1" fmla="*/ 14231 w 28538"/>
                    <a:gd name="connsiteY1" fmla="*/ 27756 h 27796"/>
                    <a:gd name="connsiteX2" fmla="*/ 37 w 28538"/>
                    <a:gd name="connsiteY2" fmla="*/ 14189 h 27796"/>
                    <a:gd name="connsiteX3" fmla="*/ 14231 w 28538"/>
                    <a:gd name="connsiteY3" fmla="*/ 32 h 27796"/>
                    <a:gd name="connsiteX4" fmla="*/ 28425 w 28538"/>
                    <a:gd name="connsiteY4" fmla="*/ 13599 h 27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38" h="27796">
                      <a:moveTo>
                        <a:pt x="28425" y="13599"/>
                      </a:moveTo>
                      <a:cubicBezTo>
                        <a:pt x="29608" y="21857"/>
                        <a:pt x="21328" y="27166"/>
                        <a:pt x="14231" y="27756"/>
                      </a:cubicBezTo>
                      <a:cubicBezTo>
                        <a:pt x="5952" y="28346"/>
                        <a:pt x="-554" y="22447"/>
                        <a:pt x="37" y="14189"/>
                      </a:cubicBezTo>
                      <a:cubicBezTo>
                        <a:pt x="629" y="7110"/>
                        <a:pt x="5952" y="-558"/>
                        <a:pt x="14231" y="32"/>
                      </a:cubicBezTo>
                      <a:cubicBezTo>
                        <a:pt x="20737" y="622"/>
                        <a:pt x="27242" y="7110"/>
                        <a:pt x="28425" y="1359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55" name="Freeform 387">
                  <a:extLst>
                    <a:ext uri="{FF2B5EF4-FFF2-40B4-BE49-F238E27FC236}">
                      <a16:creationId xmlns:a16="http://schemas.microsoft.com/office/drawing/2014/main" id="{A2D48826-30D0-2C10-4781-AA3B121A13F2}"/>
                    </a:ext>
                  </a:extLst>
                </p:cNvPr>
                <p:cNvSpPr/>
                <p:nvPr/>
              </p:nvSpPr>
              <p:spPr>
                <a:xfrm>
                  <a:off x="3268202" y="2612191"/>
                  <a:ext cx="37597" cy="33747"/>
                </a:xfrm>
                <a:custGeom>
                  <a:avLst/>
                  <a:gdLst>
                    <a:gd name="connsiteX0" fmla="*/ 28280 w 37597"/>
                    <a:gd name="connsiteY0" fmla="*/ 27692 h 33747"/>
                    <a:gd name="connsiteX1" fmla="*/ 2849 w 37597"/>
                    <a:gd name="connsiteY1" fmla="*/ 30051 h 33747"/>
                    <a:gd name="connsiteX2" fmla="*/ 11129 w 37597"/>
                    <a:gd name="connsiteY2" fmla="*/ 6456 h 33747"/>
                    <a:gd name="connsiteX3" fmla="*/ 36560 w 37597"/>
                    <a:gd name="connsiteY3" fmla="*/ 4097 h 33747"/>
                    <a:gd name="connsiteX4" fmla="*/ 28280 w 37597"/>
                    <a:gd name="connsiteY4" fmla="*/ 27692 h 33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597" h="33747">
                      <a:moveTo>
                        <a:pt x="28280" y="27692"/>
                      </a:moveTo>
                      <a:cubicBezTo>
                        <a:pt x="19409" y="35950"/>
                        <a:pt x="7580" y="34770"/>
                        <a:pt x="2849" y="30051"/>
                      </a:cubicBezTo>
                      <a:cubicBezTo>
                        <a:pt x="-3065" y="24152"/>
                        <a:pt x="483" y="13535"/>
                        <a:pt x="11129" y="6456"/>
                      </a:cubicBezTo>
                      <a:cubicBezTo>
                        <a:pt x="20000" y="-32"/>
                        <a:pt x="33011" y="-2981"/>
                        <a:pt x="36560" y="4097"/>
                      </a:cubicBezTo>
                      <a:cubicBezTo>
                        <a:pt x="39517" y="9406"/>
                        <a:pt x="35968" y="20613"/>
                        <a:pt x="28280" y="27692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56" name="Freeform 388">
                  <a:extLst>
                    <a:ext uri="{FF2B5EF4-FFF2-40B4-BE49-F238E27FC236}">
                      <a16:creationId xmlns:a16="http://schemas.microsoft.com/office/drawing/2014/main" id="{047A20DB-2FB5-E3C9-2106-572291BEAE98}"/>
                    </a:ext>
                  </a:extLst>
                </p:cNvPr>
                <p:cNvSpPr/>
                <p:nvPr/>
              </p:nvSpPr>
              <p:spPr>
                <a:xfrm>
                  <a:off x="3275105" y="2434355"/>
                  <a:ext cx="38042" cy="36430"/>
                </a:xfrm>
                <a:custGeom>
                  <a:avLst/>
                  <a:gdLst>
                    <a:gd name="connsiteX0" fmla="*/ 37937 w 38042"/>
                    <a:gd name="connsiteY0" fmla="*/ 17949 h 36430"/>
                    <a:gd name="connsiteX1" fmla="*/ 19011 w 38042"/>
                    <a:gd name="connsiteY1" fmla="*/ 36235 h 36430"/>
                    <a:gd name="connsiteX2" fmla="*/ 86 w 38042"/>
                    <a:gd name="connsiteY2" fmla="*/ 18539 h 36430"/>
                    <a:gd name="connsiteX3" fmla="*/ 19011 w 38042"/>
                    <a:gd name="connsiteY3" fmla="*/ 253 h 36430"/>
                    <a:gd name="connsiteX4" fmla="*/ 37937 w 38042"/>
                    <a:gd name="connsiteY4" fmla="*/ 17949 h 36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042" h="36430">
                      <a:moveTo>
                        <a:pt x="37937" y="17949"/>
                      </a:moveTo>
                      <a:cubicBezTo>
                        <a:pt x="36754" y="27387"/>
                        <a:pt x="29657" y="38005"/>
                        <a:pt x="19011" y="36235"/>
                      </a:cubicBezTo>
                      <a:cubicBezTo>
                        <a:pt x="10732" y="35056"/>
                        <a:pt x="1269" y="27387"/>
                        <a:pt x="86" y="18539"/>
                      </a:cubicBezTo>
                      <a:cubicBezTo>
                        <a:pt x="-1097" y="8512"/>
                        <a:pt x="10140" y="2023"/>
                        <a:pt x="19011" y="253"/>
                      </a:cubicBezTo>
                      <a:cubicBezTo>
                        <a:pt x="30248" y="-1516"/>
                        <a:pt x="39119" y="6152"/>
                        <a:pt x="37937" y="1794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57" name="Freeform 389">
                  <a:extLst>
                    <a:ext uri="{FF2B5EF4-FFF2-40B4-BE49-F238E27FC236}">
                      <a16:creationId xmlns:a16="http://schemas.microsoft.com/office/drawing/2014/main" id="{8680E3EF-42CF-CB41-C9AC-642757934332}"/>
                    </a:ext>
                  </a:extLst>
                </p:cNvPr>
                <p:cNvSpPr/>
                <p:nvPr/>
              </p:nvSpPr>
              <p:spPr>
                <a:xfrm>
                  <a:off x="3385042" y="2592658"/>
                  <a:ext cx="22084" cy="23204"/>
                </a:xfrm>
                <a:custGeom>
                  <a:avLst/>
                  <a:gdLst>
                    <a:gd name="connsiteX0" fmla="*/ 10798 w 22084"/>
                    <a:gd name="connsiteY0" fmla="*/ 23039 h 23204"/>
                    <a:gd name="connsiteX1" fmla="*/ 152 w 22084"/>
                    <a:gd name="connsiteY1" fmla="*/ 11242 h 23204"/>
                    <a:gd name="connsiteX2" fmla="*/ 11389 w 22084"/>
                    <a:gd name="connsiteY2" fmla="*/ 35 h 23204"/>
                    <a:gd name="connsiteX3" fmla="*/ 22035 w 22084"/>
                    <a:gd name="connsiteY3" fmla="*/ 11832 h 23204"/>
                    <a:gd name="connsiteX4" fmla="*/ 10798 w 22084"/>
                    <a:gd name="connsiteY4" fmla="*/ 23039 h 23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" h="23204">
                      <a:moveTo>
                        <a:pt x="10798" y="23039"/>
                      </a:moveTo>
                      <a:cubicBezTo>
                        <a:pt x="4884" y="22450"/>
                        <a:pt x="-1030" y="17731"/>
                        <a:pt x="152" y="11242"/>
                      </a:cubicBezTo>
                      <a:cubicBezTo>
                        <a:pt x="1335" y="5933"/>
                        <a:pt x="6066" y="624"/>
                        <a:pt x="11389" y="35"/>
                      </a:cubicBezTo>
                      <a:cubicBezTo>
                        <a:pt x="17303" y="-555"/>
                        <a:pt x="21443" y="6523"/>
                        <a:pt x="22035" y="11832"/>
                      </a:cubicBezTo>
                      <a:cubicBezTo>
                        <a:pt x="22626" y="18910"/>
                        <a:pt x="17895" y="24219"/>
                        <a:pt x="10798" y="2303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sp>
            <p:nvSpPr>
              <p:cNvPr id="2548" name="Freeform 380">
                <a:extLst>
                  <a:ext uri="{FF2B5EF4-FFF2-40B4-BE49-F238E27FC236}">
                    <a16:creationId xmlns:a16="http://schemas.microsoft.com/office/drawing/2014/main" id="{C536B45E-886F-0837-A6E3-34218AE3434C}"/>
                  </a:ext>
                </a:extLst>
              </p:cNvPr>
              <p:cNvSpPr/>
              <p:nvPr/>
            </p:nvSpPr>
            <p:spPr>
              <a:xfrm>
                <a:off x="3250488" y="2382610"/>
                <a:ext cx="95176" cy="27838"/>
              </a:xfrm>
              <a:custGeom>
                <a:avLst/>
                <a:gdLst>
                  <a:gd name="connsiteX0" fmla="*/ 94490 w 95176"/>
                  <a:gd name="connsiteY0" fmla="*/ 15427 h 27838"/>
                  <a:gd name="connsiteX1" fmla="*/ 49543 w 95176"/>
                  <a:gd name="connsiteY1" fmla="*/ 26634 h 27838"/>
                  <a:gd name="connsiteX2" fmla="*/ 1638 w 95176"/>
                  <a:gd name="connsiteY2" fmla="*/ 18376 h 27838"/>
                  <a:gd name="connsiteX3" fmla="*/ 46586 w 95176"/>
                  <a:gd name="connsiteY3" fmla="*/ 90 h 27838"/>
                  <a:gd name="connsiteX4" fmla="*/ 94490 w 95176"/>
                  <a:gd name="connsiteY4" fmla="*/ 15427 h 27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176" h="27838">
                    <a:moveTo>
                      <a:pt x="94490" y="15427"/>
                    </a:moveTo>
                    <a:cubicBezTo>
                      <a:pt x="89759" y="20146"/>
                      <a:pt x="68468" y="23685"/>
                      <a:pt x="49543" y="26634"/>
                    </a:cubicBezTo>
                    <a:cubicBezTo>
                      <a:pt x="30026" y="29584"/>
                      <a:pt x="9326" y="27224"/>
                      <a:pt x="1638" y="18376"/>
                    </a:cubicBezTo>
                    <a:cubicBezTo>
                      <a:pt x="-6050" y="9528"/>
                      <a:pt x="14058" y="-1089"/>
                      <a:pt x="46586" y="90"/>
                    </a:cubicBezTo>
                    <a:cubicBezTo>
                      <a:pt x="79113" y="1860"/>
                      <a:pt x="99221" y="10708"/>
                      <a:pt x="94490" y="154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49" name="Freeform 381">
                <a:extLst>
                  <a:ext uri="{FF2B5EF4-FFF2-40B4-BE49-F238E27FC236}">
                    <a16:creationId xmlns:a16="http://schemas.microsoft.com/office/drawing/2014/main" id="{5C74807B-870C-3919-6E79-36DCFA70EE1F}"/>
                  </a:ext>
                </a:extLst>
              </p:cNvPr>
              <p:cNvSpPr/>
              <p:nvPr/>
            </p:nvSpPr>
            <p:spPr>
              <a:xfrm>
                <a:off x="3361979" y="2385003"/>
                <a:ext cx="25950" cy="22722"/>
              </a:xfrm>
              <a:custGeom>
                <a:avLst/>
                <a:gdLst>
                  <a:gd name="connsiteX0" fmla="*/ 25581 w 25950"/>
                  <a:gd name="connsiteY0" fmla="*/ 15983 h 22722"/>
                  <a:gd name="connsiteX1" fmla="*/ 12570 w 25950"/>
                  <a:gd name="connsiteY1" fmla="*/ 22471 h 22722"/>
                  <a:gd name="connsiteX2" fmla="*/ 150 w 25950"/>
                  <a:gd name="connsiteY2" fmla="*/ 13034 h 22722"/>
                  <a:gd name="connsiteX3" fmla="*/ 13753 w 25950"/>
                  <a:gd name="connsiteY3" fmla="*/ 646 h 22722"/>
                  <a:gd name="connsiteX4" fmla="*/ 25581 w 25950"/>
                  <a:gd name="connsiteY4" fmla="*/ 15983 h 22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50" h="22722">
                    <a:moveTo>
                      <a:pt x="25581" y="15983"/>
                    </a:moveTo>
                    <a:cubicBezTo>
                      <a:pt x="23807" y="19522"/>
                      <a:pt x="17893" y="21292"/>
                      <a:pt x="12570" y="22471"/>
                    </a:cubicBezTo>
                    <a:cubicBezTo>
                      <a:pt x="7247" y="23651"/>
                      <a:pt x="1925" y="20702"/>
                      <a:pt x="150" y="13034"/>
                    </a:cubicBezTo>
                    <a:cubicBezTo>
                      <a:pt x="-1033" y="5365"/>
                      <a:pt x="4882" y="-2303"/>
                      <a:pt x="13753" y="646"/>
                    </a:cubicBezTo>
                    <a:cubicBezTo>
                      <a:pt x="22624" y="3596"/>
                      <a:pt x="27355" y="12444"/>
                      <a:pt x="25581" y="159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550" name="Graphic 22">
                <a:extLst>
                  <a:ext uri="{FF2B5EF4-FFF2-40B4-BE49-F238E27FC236}">
                    <a16:creationId xmlns:a16="http://schemas.microsoft.com/office/drawing/2014/main" id="{8BB87375-A0AE-B4C9-4AD8-BF9DFF8664D8}"/>
                  </a:ext>
                </a:extLst>
              </p:cNvPr>
              <p:cNvGrpSpPr/>
              <p:nvPr/>
            </p:nvGrpSpPr>
            <p:grpSpPr>
              <a:xfrm>
                <a:off x="3275192" y="2497045"/>
                <a:ext cx="103476" cy="94624"/>
                <a:chOff x="3275192" y="2497045"/>
                <a:chExt cx="103476" cy="94624"/>
              </a:xfrm>
            </p:grpSpPr>
            <p:sp>
              <p:nvSpPr>
                <p:cNvPr id="2551" name="Freeform 383">
                  <a:extLst>
                    <a:ext uri="{FF2B5EF4-FFF2-40B4-BE49-F238E27FC236}">
                      <a16:creationId xmlns:a16="http://schemas.microsoft.com/office/drawing/2014/main" id="{2338C3B1-BAA8-6C1B-1DAA-A299DCCEB07D}"/>
                    </a:ext>
                  </a:extLst>
                </p:cNvPr>
                <p:cNvSpPr/>
                <p:nvPr/>
              </p:nvSpPr>
              <p:spPr>
                <a:xfrm>
                  <a:off x="3275192" y="2497045"/>
                  <a:ext cx="103151" cy="94624"/>
                </a:xfrm>
                <a:custGeom>
                  <a:avLst/>
                  <a:gdLst>
                    <a:gd name="connsiteX0" fmla="*/ 101722 w 103151"/>
                    <a:gd name="connsiteY0" fmla="*/ 49638 h 94624"/>
                    <a:gd name="connsiteX1" fmla="*/ 51452 w 103151"/>
                    <a:gd name="connsiteY1" fmla="*/ 94468 h 94624"/>
                    <a:gd name="connsiteX2" fmla="*/ 1182 w 103151"/>
                    <a:gd name="connsiteY2" fmla="*/ 50818 h 94624"/>
                    <a:gd name="connsiteX3" fmla="*/ 50861 w 103151"/>
                    <a:gd name="connsiteY3" fmla="*/ 89 h 94624"/>
                    <a:gd name="connsiteX4" fmla="*/ 101722 w 103151"/>
                    <a:gd name="connsiteY4" fmla="*/ 49638 h 94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151" h="94624">
                      <a:moveTo>
                        <a:pt x="101722" y="49638"/>
                      </a:moveTo>
                      <a:cubicBezTo>
                        <a:pt x="95808" y="72053"/>
                        <a:pt x="76292" y="96828"/>
                        <a:pt x="51452" y="94468"/>
                      </a:cubicBezTo>
                      <a:cubicBezTo>
                        <a:pt x="31936" y="92699"/>
                        <a:pt x="8279" y="75003"/>
                        <a:pt x="1182" y="50818"/>
                      </a:cubicBezTo>
                      <a:cubicBezTo>
                        <a:pt x="-6506" y="23094"/>
                        <a:pt x="24839" y="1859"/>
                        <a:pt x="50861" y="89"/>
                      </a:cubicBezTo>
                      <a:cubicBezTo>
                        <a:pt x="85163" y="-1680"/>
                        <a:pt x="109411" y="23094"/>
                        <a:pt x="101722" y="49638"/>
                      </a:cubicBezTo>
                      <a:close/>
                    </a:path>
                  </a:pathLst>
                </a:custGeom>
                <a:solidFill>
                  <a:srgbClr val="E26AA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52" name="Freeform 384">
                  <a:extLst>
                    <a:ext uri="{FF2B5EF4-FFF2-40B4-BE49-F238E27FC236}">
                      <a16:creationId xmlns:a16="http://schemas.microsoft.com/office/drawing/2014/main" id="{0D46E73A-794E-7247-B0F1-20F0EC0827A0}"/>
                    </a:ext>
                  </a:extLst>
                </p:cNvPr>
                <p:cNvSpPr/>
                <p:nvPr/>
              </p:nvSpPr>
              <p:spPr>
                <a:xfrm>
                  <a:off x="3289011" y="2517800"/>
                  <a:ext cx="37041" cy="25209"/>
                </a:xfrm>
                <a:custGeom>
                  <a:avLst/>
                  <a:gdLst>
                    <a:gd name="connsiteX0" fmla="*/ 37041 w 37041"/>
                    <a:gd name="connsiteY0" fmla="*/ 7059 h 25209"/>
                    <a:gd name="connsiteX1" fmla="*/ 24030 w 37041"/>
                    <a:gd name="connsiteY1" fmla="*/ 21215 h 25209"/>
                    <a:gd name="connsiteX2" fmla="*/ 3331 w 37041"/>
                    <a:gd name="connsiteY2" fmla="*/ 21215 h 25209"/>
                    <a:gd name="connsiteX3" fmla="*/ 12793 w 37041"/>
                    <a:gd name="connsiteY3" fmla="*/ 1160 h 25209"/>
                    <a:gd name="connsiteX4" fmla="*/ 37041 w 37041"/>
                    <a:gd name="connsiteY4" fmla="*/ 7059 h 25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041" h="25209">
                      <a:moveTo>
                        <a:pt x="37041" y="7059"/>
                      </a:moveTo>
                      <a:cubicBezTo>
                        <a:pt x="37041" y="11188"/>
                        <a:pt x="29944" y="16496"/>
                        <a:pt x="24030" y="21215"/>
                      </a:cubicBezTo>
                      <a:cubicBezTo>
                        <a:pt x="18116" y="25934"/>
                        <a:pt x="9836" y="27114"/>
                        <a:pt x="3331" y="21215"/>
                      </a:cubicBezTo>
                      <a:cubicBezTo>
                        <a:pt x="-3175" y="15317"/>
                        <a:pt x="-218" y="4109"/>
                        <a:pt x="12793" y="1160"/>
                      </a:cubicBezTo>
                      <a:cubicBezTo>
                        <a:pt x="25805" y="-2379"/>
                        <a:pt x="37041" y="2929"/>
                        <a:pt x="37041" y="70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53" name="Freeform 385">
                  <a:extLst>
                    <a:ext uri="{FF2B5EF4-FFF2-40B4-BE49-F238E27FC236}">
                      <a16:creationId xmlns:a16="http://schemas.microsoft.com/office/drawing/2014/main" id="{F0779142-7122-8407-0877-C2823B129D61}"/>
                    </a:ext>
                  </a:extLst>
                </p:cNvPr>
                <p:cNvSpPr/>
                <p:nvPr/>
              </p:nvSpPr>
              <p:spPr>
                <a:xfrm>
                  <a:off x="3285245" y="2504803"/>
                  <a:ext cx="93423" cy="86866"/>
                </a:xfrm>
                <a:custGeom>
                  <a:avLst/>
                  <a:gdLst>
                    <a:gd name="connsiteX0" fmla="*/ 73927 w 93423"/>
                    <a:gd name="connsiteY0" fmla="*/ 0 h 86866"/>
                    <a:gd name="connsiteX1" fmla="*/ 75701 w 93423"/>
                    <a:gd name="connsiteY1" fmla="*/ 21825 h 86866"/>
                    <a:gd name="connsiteX2" fmla="*/ 25431 w 93423"/>
                    <a:gd name="connsiteY2" fmla="*/ 68425 h 86866"/>
                    <a:gd name="connsiteX3" fmla="*/ 0 w 93423"/>
                    <a:gd name="connsiteY3" fmla="*/ 59577 h 86866"/>
                    <a:gd name="connsiteX4" fmla="*/ 41990 w 93423"/>
                    <a:gd name="connsiteY4" fmla="*/ 86710 h 86866"/>
                    <a:gd name="connsiteX5" fmla="*/ 92260 w 93423"/>
                    <a:gd name="connsiteY5" fmla="*/ 41881 h 86866"/>
                    <a:gd name="connsiteX6" fmla="*/ 73927 w 93423"/>
                    <a:gd name="connsiteY6" fmla="*/ 0 h 86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3423" h="86866">
                      <a:moveTo>
                        <a:pt x="73927" y="0"/>
                      </a:moveTo>
                      <a:cubicBezTo>
                        <a:pt x="76884" y="6489"/>
                        <a:pt x="76884" y="14157"/>
                        <a:pt x="75701" y="21825"/>
                      </a:cubicBezTo>
                      <a:cubicBezTo>
                        <a:pt x="70970" y="44830"/>
                        <a:pt x="51453" y="70784"/>
                        <a:pt x="25431" y="68425"/>
                      </a:cubicBezTo>
                      <a:cubicBezTo>
                        <a:pt x="17151" y="67835"/>
                        <a:pt x="8280" y="64885"/>
                        <a:pt x="0" y="59577"/>
                      </a:cubicBezTo>
                      <a:cubicBezTo>
                        <a:pt x="10645" y="74913"/>
                        <a:pt x="27205" y="85531"/>
                        <a:pt x="41990" y="86710"/>
                      </a:cubicBezTo>
                      <a:cubicBezTo>
                        <a:pt x="66238" y="89070"/>
                        <a:pt x="86346" y="64296"/>
                        <a:pt x="92260" y="41881"/>
                      </a:cubicBezTo>
                      <a:cubicBezTo>
                        <a:pt x="96400" y="24774"/>
                        <a:pt x="89303" y="9438"/>
                        <a:pt x="73927" y="0"/>
                      </a:cubicBezTo>
                      <a:close/>
                    </a:path>
                  </a:pathLst>
                </a:custGeom>
                <a:solidFill>
                  <a:srgbClr val="BA50A3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</p:grpSp>
        <p:grpSp>
          <p:nvGrpSpPr>
            <p:cNvPr id="1810" name="Graphic 22">
              <a:extLst>
                <a:ext uri="{FF2B5EF4-FFF2-40B4-BE49-F238E27FC236}">
                  <a16:creationId xmlns:a16="http://schemas.microsoft.com/office/drawing/2014/main" id="{480FCAE7-7576-0F9D-D73E-AB52F4C5D88E}"/>
                </a:ext>
              </a:extLst>
            </p:cNvPr>
            <p:cNvGrpSpPr/>
            <p:nvPr/>
          </p:nvGrpSpPr>
          <p:grpSpPr>
            <a:xfrm>
              <a:off x="6581964" y="1990726"/>
              <a:ext cx="263406" cy="453794"/>
              <a:chOff x="3437305" y="2275159"/>
              <a:chExt cx="239454" cy="412530"/>
            </a:xfrm>
          </p:grpSpPr>
          <p:sp>
            <p:nvSpPr>
              <p:cNvPr id="2525" name="Freeform 396">
                <a:extLst>
                  <a:ext uri="{FF2B5EF4-FFF2-40B4-BE49-F238E27FC236}">
                    <a16:creationId xmlns:a16="http://schemas.microsoft.com/office/drawing/2014/main" id="{A4F8BA32-8DA0-68A1-3021-379271A823A4}"/>
                  </a:ext>
                </a:extLst>
              </p:cNvPr>
              <p:cNvSpPr/>
              <p:nvPr/>
            </p:nvSpPr>
            <p:spPr>
              <a:xfrm>
                <a:off x="3437305" y="2275159"/>
                <a:ext cx="239454" cy="410171"/>
              </a:xfrm>
              <a:custGeom>
                <a:avLst/>
                <a:gdLst>
                  <a:gd name="connsiteX0" fmla="*/ 209294 w 239454"/>
                  <a:gd name="connsiteY0" fmla="*/ 68610 h 410171"/>
                  <a:gd name="connsiteX1" fmla="*/ 200423 w 239454"/>
                  <a:gd name="connsiteY1" fmla="*/ 39707 h 410171"/>
                  <a:gd name="connsiteX2" fmla="*/ 187412 w 239454"/>
                  <a:gd name="connsiteY2" fmla="*/ 4314 h 410171"/>
                  <a:gd name="connsiteX3" fmla="*/ 182089 w 239454"/>
                  <a:gd name="connsiteY3" fmla="*/ 42656 h 410171"/>
                  <a:gd name="connsiteX4" fmla="*/ 167304 w 239454"/>
                  <a:gd name="connsiteY4" fmla="*/ 56813 h 410171"/>
                  <a:gd name="connsiteX5" fmla="*/ 166121 w 239454"/>
                  <a:gd name="connsiteY5" fmla="*/ 34398 h 410171"/>
                  <a:gd name="connsiteX6" fmla="*/ 154293 w 239454"/>
                  <a:gd name="connsiteY6" fmla="*/ 185 h 410171"/>
                  <a:gd name="connsiteX7" fmla="*/ 148379 w 239454"/>
                  <a:gd name="connsiteY7" fmla="*/ 43836 h 410171"/>
                  <a:gd name="connsiteX8" fmla="*/ 147196 w 239454"/>
                  <a:gd name="connsiteY8" fmla="*/ 61532 h 410171"/>
                  <a:gd name="connsiteX9" fmla="*/ 134185 w 239454"/>
                  <a:gd name="connsiteY9" fmla="*/ 55043 h 410171"/>
                  <a:gd name="connsiteX10" fmla="*/ 133593 w 239454"/>
                  <a:gd name="connsiteY10" fmla="*/ 37347 h 410171"/>
                  <a:gd name="connsiteX11" fmla="*/ 122356 w 239454"/>
                  <a:gd name="connsiteY11" fmla="*/ 4904 h 410171"/>
                  <a:gd name="connsiteX12" fmla="*/ 117034 w 239454"/>
                  <a:gd name="connsiteY12" fmla="*/ 46195 h 410171"/>
                  <a:gd name="connsiteX13" fmla="*/ 116442 w 239454"/>
                  <a:gd name="connsiteY13" fmla="*/ 63891 h 410171"/>
                  <a:gd name="connsiteX14" fmla="*/ 108163 w 239454"/>
                  <a:gd name="connsiteY14" fmla="*/ 70969 h 410171"/>
                  <a:gd name="connsiteX15" fmla="*/ 104614 w 239454"/>
                  <a:gd name="connsiteY15" fmla="*/ 43246 h 410171"/>
                  <a:gd name="connsiteX16" fmla="*/ 93969 w 239454"/>
                  <a:gd name="connsiteY16" fmla="*/ 1955 h 410171"/>
                  <a:gd name="connsiteX17" fmla="*/ 89829 w 239454"/>
                  <a:gd name="connsiteY17" fmla="*/ 52094 h 410171"/>
                  <a:gd name="connsiteX18" fmla="*/ 88054 w 239454"/>
                  <a:gd name="connsiteY18" fmla="*/ 73329 h 410171"/>
                  <a:gd name="connsiteX19" fmla="*/ 74452 w 239454"/>
                  <a:gd name="connsiteY19" fmla="*/ 52684 h 410171"/>
                  <a:gd name="connsiteX20" fmla="*/ 63807 w 239454"/>
                  <a:gd name="connsiteY20" fmla="*/ 12573 h 410171"/>
                  <a:gd name="connsiteX21" fmla="*/ 60258 w 239454"/>
                  <a:gd name="connsiteY21" fmla="*/ 61532 h 410171"/>
                  <a:gd name="connsiteX22" fmla="*/ 60258 w 239454"/>
                  <a:gd name="connsiteY22" fmla="*/ 77458 h 410171"/>
                  <a:gd name="connsiteX23" fmla="*/ 49021 w 239454"/>
                  <a:gd name="connsiteY23" fmla="*/ 69790 h 410171"/>
                  <a:gd name="connsiteX24" fmla="*/ 47838 w 239454"/>
                  <a:gd name="connsiteY24" fmla="*/ 50324 h 410171"/>
                  <a:gd name="connsiteX25" fmla="*/ 33644 w 239454"/>
                  <a:gd name="connsiteY25" fmla="*/ 11983 h 410171"/>
                  <a:gd name="connsiteX26" fmla="*/ 27139 w 239454"/>
                  <a:gd name="connsiteY26" fmla="*/ 59762 h 410171"/>
                  <a:gd name="connsiteX27" fmla="*/ 18268 w 239454"/>
                  <a:gd name="connsiteY27" fmla="*/ 93974 h 410171"/>
                  <a:gd name="connsiteX28" fmla="*/ 11171 w 239454"/>
                  <a:gd name="connsiteY28" fmla="*/ 229054 h 410171"/>
                  <a:gd name="connsiteX29" fmla="*/ 26548 w 239454"/>
                  <a:gd name="connsiteY29" fmla="*/ 389498 h 410171"/>
                  <a:gd name="connsiteX30" fmla="*/ 103431 w 239454"/>
                  <a:gd name="connsiteY30" fmla="*/ 404245 h 410171"/>
                  <a:gd name="connsiteX31" fmla="*/ 206337 w 239454"/>
                  <a:gd name="connsiteY31" fmla="*/ 395986 h 410171"/>
                  <a:gd name="connsiteX32" fmla="*/ 210477 w 239454"/>
                  <a:gd name="connsiteY32" fmla="*/ 391857 h 410171"/>
                  <a:gd name="connsiteX33" fmla="*/ 224080 w 239454"/>
                  <a:gd name="connsiteY33" fmla="*/ 321073 h 410171"/>
                  <a:gd name="connsiteX34" fmla="*/ 209294 w 239454"/>
                  <a:gd name="connsiteY34" fmla="*/ 68610 h 410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39454" h="410171">
                    <a:moveTo>
                      <a:pt x="209294" y="68610"/>
                    </a:moveTo>
                    <a:cubicBezTo>
                      <a:pt x="198649" y="59172"/>
                      <a:pt x="199832" y="55633"/>
                      <a:pt x="200423" y="39707"/>
                    </a:cubicBezTo>
                    <a:cubicBezTo>
                      <a:pt x="201015" y="23190"/>
                      <a:pt x="203972" y="1365"/>
                      <a:pt x="187412" y="4314"/>
                    </a:cubicBezTo>
                    <a:cubicBezTo>
                      <a:pt x="170261" y="7264"/>
                      <a:pt x="180315" y="25550"/>
                      <a:pt x="182089" y="42656"/>
                    </a:cubicBezTo>
                    <a:cubicBezTo>
                      <a:pt x="183272" y="52094"/>
                      <a:pt x="176766" y="78048"/>
                      <a:pt x="167304" y="56813"/>
                    </a:cubicBezTo>
                    <a:cubicBezTo>
                      <a:pt x="164347" y="50914"/>
                      <a:pt x="166121" y="40886"/>
                      <a:pt x="166121" y="34398"/>
                    </a:cubicBezTo>
                    <a:cubicBezTo>
                      <a:pt x="166121" y="18471"/>
                      <a:pt x="168487" y="-2174"/>
                      <a:pt x="154293" y="185"/>
                    </a:cubicBezTo>
                    <a:cubicBezTo>
                      <a:pt x="140099" y="2545"/>
                      <a:pt x="146605" y="27319"/>
                      <a:pt x="148379" y="43836"/>
                    </a:cubicBezTo>
                    <a:cubicBezTo>
                      <a:pt x="148970" y="48555"/>
                      <a:pt x="150153" y="57403"/>
                      <a:pt x="147196" y="61532"/>
                    </a:cubicBezTo>
                    <a:cubicBezTo>
                      <a:pt x="141282" y="69200"/>
                      <a:pt x="135959" y="61532"/>
                      <a:pt x="134185" y="55043"/>
                    </a:cubicBezTo>
                    <a:cubicBezTo>
                      <a:pt x="133002" y="49734"/>
                      <a:pt x="133593" y="43246"/>
                      <a:pt x="133593" y="37347"/>
                    </a:cubicBezTo>
                    <a:cubicBezTo>
                      <a:pt x="134185" y="23780"/>
                      <a:pt x="136550" y="9623"/>
                      <a:pt x="122356" y="4904"/>
                    </a:cubicBezTo>
                    <a:cubicBezTo>
                      <a:pt x="108163" y="185"/>
                      <a:pt x="114668" y="28499"/>
                      <a:pt x="117034" y="46195"/>
                    </a:cubicBezTo>
                    <a:cubicBezTo>
                      <a:pt x="117625" y="51504"/>
                      <a:pt x="117625" y="57992"/>
                      <a:pt x="116442" y="63891"/>
                    </a:cubicBezTo>
                    <a:cubicBezTo>
                      <a:pt x="115260" y="69790"/>
                      <a:pt x="112894" y="75099"/>
                      <a:pt x="108163" y="70969"/>
                    </a:cubicBezTo>
                    <a:cubicBezTo>
                      <a:pt x="102840" y="66840"/>
                      <a:pt x="104614" y="49144"/>
                      <a:pt x="104614" y="43246"/>
                    </a:cubicBezTo>
                    <a:cubicBezTo>
                      <a:pt x="104614" y="27909"/>
                      <a:pt x="105797" y="-404"/>
                      <a:pt x="93969" y="1955"/>
                    </a:cubicBezTo>
                    <a:cubicBezTo>
                      <a:pt x="82140" y="4314"/>
                      <a:pt x="88054" y="36167"/>
                      <a:pt x="89829" y="52094"/>
                    </a:cubicBezTo>
                    <a:cubicBezTo>
                      <a:pt x="90420" y="57403"/>
                      <a:pt x="91012" y="68020"/>
                      <a:pt x="88054" y="73329"/>
                    </a:cubicBezTo>
                    <a:cubicBezTo>
                      <a:pt x="78592" y="90435"/>
                      <a:pt x="74452" y="57992"/>
                      <a:pt x="74452" y="52684"/>
                    </a:cubicBezTo>
                    <a:cubicBezTo>
                      <a:pt x="75043" y="39117"/>
                      <a:pt x="78000" y="13163"/>
                      <a:pt x="63807" y="12573"/>
                    </a:cubicBezTo>
                    <a:cubicBezTo>
                      <a:pt x="49613" y="11983"/>
                      <a:pt x="57893" y="46195"/>
                      <a:pt x="60258" y="61532"/>
                    </a:cubicBezTo>
                    <a:cubicBezTo>
                      <a:pt x="60850" y="65071"/>
                      <a:pt x="63215" y="74509"/>
                      <a:pt x="60258" y="77458"/>
                    </a:cubicBezTo>
                    <a:cubicBezTo>
                      <a:pt x="56118" y="82177"/>
                      <a:pt x="50204" y="74509"/>
                      <a:pt x="49021" y="69790"/>
                    </a:cubicBezTo>
                    <a:cubicBezTo>
                      <a:pt x="46656" y="63891"/>
                      <a:pt x="47838" y="56813"/>
                      <a:pt x="47838" y="50324"/>
                    </a:cubicBezTo>
                    <a:cubicBezTo>
                      <a:pt x="47838" y="36167"/>
                      <a:pt x="50204" y="9033"/>
                      <a:pt x="33644" y="11983"/>
                    </a:cubicBezTo>
                    <a:cubicBezTo>
                      <a:pt x="16494" y="14932"/>
                      <a:pt x="24773" y="45015"/>
                      <a:pt x="27139" y="59762"/>
                    </a:cubicBezTo>
                    <a:cubicBezTo>
                      <a:pt x="29505" y="74509"/>
                      <a:pt x="18268" y="94564"/>
                      <a:pt x="18268" y="93974"/>
                    </a:cubicBezTo>
                    <a:cubicBezTo>
                      <a:pt x="-17808" y="125237"/>
                      <a:pt x="10579" y="191302"/>
                      <a:pt x="11171" y="229054"/>
                    </a:cubicBezTo>
                    <a:cubicBezTo>
                      <a:pt x="11762" y="271524"/>
                      <a:pt x="-10712" y="364134"/>
                      <a:pt x="26548" y="389498"/>
                    </a:cubicBezTo>
                    <a:cubicBezTo>
                      <a:pt x="43698" y="400705"/>
                      <a:pt x="81549" y="398936"/>
                      <a:pt x="103431" y="404245"/>
                    </a:cubicBezTo>
                    <a:cubicBezTo>
                      <a:pt x="134185" y="411913"/>
                      <a:pt x="179132" y="414862"/>
                      <a:pt x="206337" y="395986"/>
                    </a:cubicBezTo>
                    <a:cubicBezTo>
                      <a:pt x="208111" y="394807"/>
                      <a:pt x="209294" y="393627"/>
                      <a:pt x="210477" y="391857"/>
                    </a:cubicBezTo>
                    <a:cubicBezTo>
                      <a:pt x="228220" y="368263"/>
                      <a:pt x="222897" y="349387"/>
                      <a:pt x="224080" y="321073"/>
                    </a:cubicBezTo>
                    <a:cubicBezTo>
                      <a:pt x="224671" y="259727"/>
                      <a:pt x="266661" y="121108"/>
                      <a:pt x="209294" y="68610"/>
                    </a:cubicBezTo>
                    <a:close/>
                  </a:path>
                </a:pathLst>
              </a:custGeom>
              <a:solidFill>
                <a:srgbClr val="F6BD99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26" name="Freeform 397">
                <a:extLst>
                  <a:ext uri="{FF2B5EF4-FFF2-40B4-BE49-F238E27FC236}">
                    <a16:creationId xmlns:a16="http://schemas.microsoft.com/office/drawing/2014/main" id="{2D06B2AB-B796-DA23-CDF7-7BE5437B8FC8}"/>
                  </a:ext>
                </a:extLst>
              </p:cNvPr>
              <p:cNvSpPr/>
              <p:nvPr/>
            </p:nvSpPr>
            <p:spPr>
              <a:xfrm>
                <a:off x="3439336" y="2343769"/>
                <a:ext cx="237231" cy="343920"/>
              </a:xfrm>
              <a:custGeom>
                <a:avLst/>
                <a:gdLst>
                  <a:gd name="connsiteX0" fmla="*/ 207263 w 237231"/>
                  <a:gd name="connsiteY0" fmla="*/ 0 h 343920"/>
                  <a:gd name="connsiteX1" fmla="*/ 200758 w 237231"/>
                  <a:gd name="connsiteY1" fmla="*/ 104407 h 343920"/>
                  <a:gd name="connsiteX2" fmla="*/ 183015 w 237231"/>
                  <a:gd name="connsiteY2" fmla="*/ 186988 h 343920"/>
                  <a:gd name="connsiteX3" fmla="*/ 179467 w 237231"/>
                  <a:gd name="connsiteY3" fmla="*/ 270159 h 343920"/>
                  <a:gd name="connsiteX4" fmla="*/ 170595 w 237231"/>
                  <a:gd name="connsiteY4" fmla="*/ 282546 h 343920"/>
                  <a:gd name="connsiteX5" fmla="*/ 108497 w 237231"/>
                  <a:gd name="connsiteY5" fmla="*/ 294934 h 343920"/>
                  <a:gd name="connsiteX6" fmla="*/ 74787 w 237231"/>
                  <a:gd name="connsiteY6" fmla="*/ 290215 h 343920"/>
                  <a:gd name="connsiteX7" fmla="*/ 39302 w 237231"/>
                  <a:gd name="connsiteY7" fmla="*/ 264850 h 343920"/>
                  <a:gd name="connsiteX8" fmla="*/ 19194 w 237231"/>
                  <a:gd name="connsiteY8" fmla="*/ 204094 h 343920"/>
                  <a:gd name="connsiteX9" fmla="*/ 18011 w 237231"/>
                  <a:gd name="connsiteY9" fmla="*/ 136849 h 343920"/>
                  <a:gd name="connsiteX10" fmla="*/ 268 w 237231"/>
                  <a:gd name="connsiteY10" fmla="*/ 114434 h 343920"/>
                  <a:gd name="connsiteX11" fmla="*/ 6183 w 237231"/>
                  <a:gd name="connsiteY11" fmla="*/ 162803 h 343920"/>
                  <a:gd name="connsiteX12" fmla="*/ 21560 w 237231"/>
                  <a:gd name="connsiteY12" fmla="*/ 323247 h 343920"/>
                  <a:gd name="connsiteX13" fmla="*/ 98443 w 237231"/>
                  <a:gd name="connsiteY13" fmla="*/ 337994 h 343920"/>
                  <a:gd name="connsiteX14" fmla="*/ 201349 w 237231"/>
                  <a:gd name="connsiteY14" fmla="*/ 329736 h 343920"/>
                  <a:gd name="connsiteX15" fmla="*/ 205489 w 237231"/>
                  <a:gd name="connsiteY15" fmla="*/ 325607 h 343920"/>
                  <a:gd name="connsiteX16" fmla="*/ 219091 w 237231"/>
                  <a:gd name="connsiteY16" fmla="*/ 254823 h 343920"/>
                  <a:gd name="connsiteX17" fmla="*/ 207263 w 237231"/>
                  <a:gd name="connsiteY17" fmla="*/ 0 h 343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7231" h="343920">
                    <a:moveTo>
                      <a:pt x="207263" y="0"/>
                    </a:moveTo>
                    <a:cubicBezTo>
                      <a:pt x="200166" y="36572"/>
                      <a:pt x="183015" y="48369"/>
                      <a:pt x="200758" y="104407"/>
                    </a:cubicBezTo>
                    <a:cubicBezTo>
                      <a:pt x="209629" y="132720"/>
                      <a:pt x="188929" y="158084"/>
                      <a:pt x="183015" y="186988"/>
                    </a:cubicBezTo>
                    <a:cubicBezTo>
                      <a:pt x="177692" y="215302"/>
                      <a:pt x="193661" y="245385"/>
                      <a:pt x="179467" y="270159"/>
                    </a:cubicBezTo>
                    <a:cubicBezTo>
                      <a:pt x="177101" y="274878"/>
                      <a:pt x="173553" y="279007"/>
                      <a:pt x="170595" y="282546"/>
                    </a:cubicBezTo>
                    <a:cubicBezTo>
                      <a:pt x="153445" y="301422"/>
                      <a:pt x="130379" y="297883"/>
                      <a:pt x="108497" y="294934"/>
                    </a:cubicBezTo>
                    <a:cubicBezTo>
                      <a:pt x="97260" y="293164"/>
                      <a:pt x="86023" y="290805"/>
                      <a:pt x="74787" y="290215"/>
                    </a:cubicBezTo>
                    <a:cubicBezTo>
                      <a:pt x="60001" y="289625"/>
                      <a:pt x="48173" y="277238"/>
                      <a:pt x="39302" y="264850"/>
                    </a:cubicBezTo>
                    <a:cubicBezTo>
                      <a:pt x="23925" y="243615"/>
                      <a:pt x="16237" y="228279"/>
                      <a:pt x="19194" y="204094"/>
                    </a:cubicBezTo>
                    <a:cubicBezTo>
                      <a:pt x="22151" y="182859"/>
                      <a:pt x="28065" y="157495"/>
                      <a:pt x="18011" y="136849"/>
                    </a:cubicBezTo>
                    <a:cubicBezTo>
                      <a:pt x="13871" y="128591"/>
                      <a:pt x="7365" y="120923"/>
                      <a:pt x="268" y="114434"/>
                    </a:cubicBezTo>
                    <a:cubicBezTo>
                      <a:pt x="3226" y="131540"/>
                      <a:pt x="6183" y="149236"/>
                      <a:pt x="6183" y="162803"/>
                    </a:cubicBezTo>
                    <a:cubicBezTo>
                      <a:pt x="6774" y="205274"/>
                      <a:pt x="-15700" y="297883"/>
                      <a:pt x="21560" y="323247"/>
                    </a:cubicBezTo>
                    <a:cubicBezTo>
                      <a:pt x="38710" y="334455"/>
                      <a:pt x="76561" y="332685"/>
                      <a:pt x="98443" y="337994"/>
                    </a:cubicBezTo>
                    <a:cubicBezTo>
                      <a:pt x="129196" y="345662"/>
                      <a:pt x="174144" y="348612"/>
                      <a:pt x="201349" y="329736"/>
                    </a:cubicBezTo>
                    <a:cubicBezTo>
                      <a:pt x="203123" y="328556"/>
                      <a:pt x="204306" y="327376"/>
                      <a:pt x="205489" y="325607"/>
                    </a:cubicBezTo>
                    <a:cubicBezTo>
                      <a:pt x="223231" y="302012"/>
                      <a:pt x="210812" y="281957"/>
                      <a:pt x="219091" y="254823"/>
                    </a:cubicBezTo>
                    <a:cubicBezTo>
                      <a:pt x="222640" y="191117"/>
                      <a:pt x="264630" y="52498"/>
                      <a:pt x="207263" y="0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527" name="Graphic 22">
                <a:extLst>
                  <a:ext uri="{FF2B5EF4-FFF2-40B4-BE49-F238E27FC236}">
                    <a16:creationId xmlns:a16="http://schemas.microsoft.com/office/drawing/2014/main" id="{06DC2591-C59E-CDBE-C077-8FC6FBFA6A6E}"/>
                  </a:ext>
                </a:extLst>
              </p:cNvPr>
              <p:cNvGrpSpPr/>
              <p:nvPr/>
            </p:nvGrpSpPr>
            <p:grpSpPr>
              <a:xfrm>
                <a:off x="3469741" y="2287142"/>
                <a:ext cx="152790" cy="80359"/>
                <a:chOff x="3469741" y="2287142"/>
                <a:chExt cx="152790" cy="80359"/>
              </a:xfrm>
              <a:solidFill>
                <a:srgbClr val="F19C67"/>
              </a:solidFill>
            </p:grpSpPr>
            <p:sp>
              <p:nvSpPr>
                <p:cNvPr id="2539" name="Freeform 410">
                  <a:extLst>
                    <a:ext uri="{FF2B5EF4-FFF2-40B4-BE49-F238E27FC236}">
                      <a16:creationId xmlns:a16="http://schemas.microsoft.com/office/drawing/2014/main" id="{2E4F0660-D5B6-F846-9E2C-77791113695D}"/>
                    </a:ext>
                  </a:extLst>
                </p:cNvPr>
                <p:cNvSpPr/>
                <p:nvPr/>
              </p:nvSpPr>
              <p:spPr>
                <a:xfrm>
                  <a:off x="3469741" y="2288689"/>
                  <a:ext cx="28938" cy="78685"/>
                </a:xfrm>
                <a:custGeom>
                  <a:avLst/>
                  <a:gdLst>
                    <a:gd name="connsiteX0" fmla="*/ 8305 w 28938"/>
                    <a:gd name="connsiteY0" fmla="*/ 29716 h 78685"/>
                    <a:gd name="connsiteX1" fmla="*/ 24273 w 28938"/>
                    <a:gd name="connsiteY1" fmla="*/ 78675 h 78685"/>
                    <a:gd name="connsiteX2" fmla="*/ 26639 w 28938"/>
                    <a:gd name="connsiteY2" fmla="*/ 49771 h 78685"/>
                    <a:gd name="connsiteX3" fmla="*/ 26639 w 28938"/>
                    <a:gd name="connsiteY3" fmla="*/ 65697 h 78685"/>
                    <a:gd name="connsiteX4" fmla="*/ 15402 w 28938"/>
                    <a:gd name="connsiteY4" fmla="*/ 58029 h 78685"/>
                    <a:gd name="connsiteX5" fmla="*/ 14219 w 28938"/>
                    <a:gd name="connsiteY5" fmla="*/ 38564 h 78685"/>
                    <a:gd name="connsiteX6" fmla="*/ 25 w 28938"/>
                    <a:gd name="connsiteY6" fmla="*/ 222 h 78685"/>
                    <a:gd name="connsiteX7" fmla="*/ 8305 w 28938"/>
                    <a:gd name="connsiteY7" fmla="*/ 29716 h 78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938" h="78685">
                      <a:moveTo>
                        <a:pt x="8305" y="29716"/>
                      </a:moveTo>
                      <a:cubicBezTo>
                        <a:pt x="7122" y="56849"/>
                        <a:pt x="15402" y="79264"/>
                        <a:pt x="24273" y="78675"/>
                      </a:cubicBezTo>
                      <a:cubicBezTo>
                        <a:pt x="33144" y="78085"/>
                        <a:pt x="26639" y="49771"/>
                        <a:pt x="26639" y="49771"/>
                      </a:cubicBezTo>
                      <a:cubicBezTo>
                        <a:pt x="26639" y="49771"/>
                        <a:pt x="29596" y="62748"/>
                        <a:pt x="26639" y="65697"/>
                      </a:cubicBezTo>
                      <a:cubicBezTo>
                        <a:pt x="22499" y="70416"/>
                        <a:pt x="16585" y="62748"/>
                        <a:pt x="15402" y="58029"/>
                      </a:cubicBezTo>
                      <a:cubicBezTo>
                        <a:pt x="13036" y="52131"/>
                        <a:pt x="14219" y="45052"/>
                        <a:pt x="14219" y="38564"/>
                      </a:cubicBezTo>
                      <a:cubicBezTo>
                        <a:pt x="14219" y="24407"/>
                        <a:pt x="16585" y="-2727"/>
                        <a:pt x="25" y="222"/>
                      </a:cubicBezTo>
                      <a:cubicBezTo>
                        <a:pt x="-566" y="812"/>
                        <a:pt x="9488" y="2582"/>
                        <a:pt x="8305" y="29716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40" name="Freeform 411">
                  <a:extLst>
                    <a:ext uri="{FF2B5EF4-FFF2-40B4-BE49-F238E27FC236}">
                      <a16:creationId xmlns:a16="http://schemas.microsoft.com/office/drawing/2014/main" id="{DE1F29DE-F07A-209A-825F-0F867AACF6F0}"/>
                    </a:ext>
                  </a:extLst>
                </p:cNvPr>
                <p:cNvSpPr/>
                <p:nvPr/>
              </p:nvSpPr>
              <p:spPr>
                <a:xfrm>
                  <a:off x="3499928" y="2288911"/>
                  <a:ext cx="27514" cy="78590"/>
                </a:xfrm>
                <a:custGeom>
                  <a:avLst/>
                  <a:gdLst>
                    <a:gd name="connsiteX0" fmla="*/ 5914 w 27514"/>
                    <a:gd name="connsiteY0" fmla="*/ 32443 h 78590"/>
                    <a:gd name="connsiteX1" fmla="*/ 21882 w 27514"/>
                    <a:gd name="connsiteY1" fmla="*/ 77273 h 78590"/>
                    <a:gd name="connsiteX2" fmla="*/ 26022 w 27514"/>
                    <a:gd name="connsiteY2" fmla="*/ 39521 h 78590"/>
                    <a:gd name="connsiteX3" fmla="*/ 24248 w 27514"/>
                    <a:gd name="connsiteY3" fmla="*/ 60756 h 78590"/>
                    <a:gd name="connsiteX4" fmla="*/ 10645 w 27514"/>
                    <a:gd name="connsiteY4" fmla="*/ 40111 h 78590"/>
                    <a:gd name="connsiteX5" fmla="*/ 0 w 27514"/>
                    <a:gd name="connsiteY5" fmla="*/ 0 h 78590"/>
                    <a:gd name="connsiteX6" fmla="*/ 5914 w 27514"/>
                    <a:gd name="connsiteY6" fmla="*/ 32443 h 78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514" h="78590">
                      <a:moveTo>
                        <a:pt x="5914" y="32443"/>
                      </a:moveTo>
                      <a:cubicBezTo>
                        <a:pt x="1774" y="53088"/>
                        <a:pt x="12420" y="85531"/>
                        <a:pt x="21882" y="77273"/>
                      </a:cubicBezTo>
                      <a:cubicBezTo>
                        <a:pt x="31345" y="69014"/>
                        <a:pt x="26022" y="39521"/>
                        <a:pt x="26022" y="39521"/>
                      </a:cubicBezTo>
                      <a:cubicBezTo>
                        <a:pt x="26614" y="44830"/>
                        <a:pt x="27205" y="55448"/>
                        <a:pt x="24248" y="60756"/>
                      </a:cubicBezTo>
                      <a:cubicBezTo>
                        <a:pt x="14785" y="77862"/>
                        <a:pt x="10645" y="45420"/>
                        <a:pt x="10645" y="40111"/>
                      </a:cubicBezTo>
                      <a:cubicBezTo>
                        <a:pt x="11237" y="26544"/>
                        <a:pt x="14194" y="590"/>
                        <a:pt x="0" y="0"/>
                      </a:cubicBezTo>
                      <a:cubicBezTo>
                        <a:pt x="0" y="590"/>
                        <a:pt x="10645" y="11797"/>
                        <a:pt x="5914" y="3244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41" name="Freeform 412">
                  <a:extLst>
                    <a:ext uri="{FF2B5EF4-FFF2-40B4-BE49-F238E27FC236}">
                      <a16:creationId xmlns:a16="http://schemas.microsoft.com/office/drawing/2014/main" id="{566B352C-EB11-EEDF-9EDB-A6A0293642AD}"/>
                    </a:ext>
                  </a:extLst>
                </p:cNvPr>
                <p:cNvSpPr/>
                <p:nvPr/>
              </p:nvSpPr>
              <p:spPr>
                <a:xfrm>
                  <a:off x="3538999" y="2316045"/>
                  <a:ext cx="16334" cy="46359"/>
                </a:xfrm>
                <a:custGeom>
                  <a:avLst/>
                  <a:gdLst>
                    <a:gd name="connsiteX0" fmla="*/ 4102 w 16334"/>
                    <a:gd name="connsiteY0" fmla="*/ 46010 h 46359"/>
                    <a:gd name="connsiteX1" fmla="*/ 14156 w 16334"/>
                    <a:gd name="connsiteY1" fmla="*/ 5899 h 46359"/>
                    <a:gd name="connsiteX2" fmla="*/ 13565 w 16334"/>
                    <a:gd name="connsiteY2" fmla="*/ 23595 h 46359"/>
                    <a:gd name="connsiteX3" fmla="*/ 5285 w 16334"/>
                    <a:gd name="connsiteY3" fmla="*/ 30673 h 46359"/>
                    <a:gd name="connsiteX4" fmla="*/ 1736 w 16334"/>
                    <a:gd name="connsiteY4" fmla="*/ 2949 h 46359"/>
                    <a:gd name="connsiteX5" fmla="*/ 1736 w 16334"/>
                    <a:gd name="connsiteY5" fmla="*/ 0 h 46359"/>
                    <a:gd name="connsiteX6" fmla="*/ 4102 w 16334"/>
                    <a:gd name="connsiteY6" fmla="*/ 46010 h 46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334" h="46359">
                      <a:moveTo>
                        <a:pt x="4102" y="46010"/>
                      </a:moveTo>
                      <a:cubicBezTo>
                        <a:pt x="11199" y="48959"/>
                        <a:pt x="20661" y="33033"/>
                        <a:pt x="14156" y="5899"/>
                      </a:cubicBezTo>
                      <a:cubicBezTo>
                        <a:pt x="14747" y="11207"/>
                        <a:pt x="14747" y="17696"/>
                        <a:pt x="13565" y="23595"/>
                      </a:cubicBezTo>
                      <a:cubicBezTo>
                        <a:pt x="12382" y="29493"/>
                        <a:pt x="10016" y="34802"/>
                        <a:pt x="5285" y="30673"/>
                      </a:cubicBezTo>
                      <a:cubicBezTo>
                        <a:pt x="-38" y="26544"/>
                        <a:pt x="1736" y="8848"/>
                        <a:pt x="1736" y="2949"/>
                      </a:cubicBezTo>
                      <a:cubicBezTo>
                        <a:pt x="1736" y="1770"/>
                        <a:pt x="1736" y="1180"/>
                        <a:pt x="1736" y="0"/>
                      </a:cubicBezTo>
                      <a:cubicBezTo>
                        <a:pt x="1145" y="0"/>
                        <a:pt x="-2995" y="43060"/>
                        <a:pt x="4102" y="46010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42" name="Freeform 413">
                  <a:extLst>
                    <a:ext uri="{FF2B5EF4-FFF2-40B4-BE49-F238E27FC236}">
                      <a16:creationId xmlns:a16="http://schemas.microsoft.com/office/drawing/2014/main" id="{E692D8BE-D78D-3FAF-EC61-C1DD7F59922B}"/>
                    </a:ext>
                  </a:extLst>
                </p:cNvPr>
                <p:cNvSpPr/>
                <p:nvPr/>
              </p:nvSpPr>
              <p:spPr>
                <a:xfrm>
                  <a:off x="3564696" y="2287142"/>
                  <a:ext cx="22015" cy="70914"/>
                </a:xfrm>
                <a:custGeom>
                  <a:avLst/>
                  <a:gdLst>
                    <a:gd name="connsiteX0" fmla="*/ 15073 w 22015"/>
                    <a:gd name="connsiteY0" fmla="*/ 70784 h 70914"/>
                    <a:gd name="connsiteX1" fmla="*/ 21579 w 22015"/>
                    <a:gd name="connsiteY1" fmla="*/ 43060 h 70914"/>
                    <a:gd name="connsiteX2" fmla="*/ 21579 w 22015"/>
                    <a:gd name="connsiteY2" fmla="*/ 43060 h 70914"/>
                    <a:gd name="connsiteX3" fmla="*/ 19804 w 22015"/>
                    <a:gd name="connsiteY3" fmla="*/ 50729 h 70914"/>
                    <a:gd name="connsiteX4" fmla="*/ 6793 w 22015"/>
                    <a:gd name="connsiteY4" fmla="*/ 44240 h 70914"/>
                    <a:gd name="connsiteX5" fmla="*/ 6202 w 22015"/>
                    <a:gd name="connsiteY5" fmla="*/ 26544 h 70914"/>
                    <a:gd name="connsiteX6" fmla="*/ 5611 w 22015"/>
                    <a:gd name="connsiteY6" fmla="*/ 8258 h 70914"/>
                    <a:gd name="connsiteX7" fmla="*/ 2062 w 22015"/>
                    <a:gd name="connsiteY7" fmla="*/ 0 h 70914"/>
                    <a:gd name="connsiteX8" fmla="*/ 2062 w 22015"/>
                    <a:gd name="connsiteY8" fmla="*/ 0 h 70914"/>
                    <a:gd name="connsiteX9" fmla="*/ 879 w 22015"/>
                    <a:gd name="connsiteY9" fmla="*/ 37752 h 70914"/>
                    <a:gd name="connsiteX10" fmla="*/ 15073 w 22015"/>
                    <a:gd name="connsiteY10" fmla="*/ 70784 h 70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015" h="70914">
                      <a:moveTo>
                        <a:pt x="15073" y="70784"/>
                      </a:moveTo>
                      <a:cubicBezTo>
                        <a:pt x="24536" y="69604"/>
                        <a:pt x="21579" y="43060"/>
                        <a:pt x="21579" y="43060"/>
                      </a:cubicBezTo>
                      <a:lnTo>
                        <a:pt x="21579" y="43060"/>
                      </a:lnTo>
                      <a:cubicBezTo>
                        <a:pt x="21579" y="46010"/>
                        <a:pt x="20987" y="48959"/>
                        <a:pt x="19804" y="50729"/>
                      </a:cubicBezTo>
                      <a:cubicBezTo>
                        <a:pt x="13890" y="58397"/>
                        <a:pt x="8568" y="50729"/>
                        <a:pt x="6793" y="44240"/>
                      </a:cubicBezTo>
                      <a:cubicBezTo>
                        <a:pt x="5611" y="38931"/>
                        <a:pt x="6202" y="32443"/>
                        <a:pt x="6202" y="26544"/>
                      </a:cubicBezTo>
                      <a:cubicBezTo>
                        <a:pt x="6202" y="18876"/>
                        <a:pt x="7385" y="17106"/>
                        <a:pt x="5611" y="8258"/>
                      </a:cubicBezTo>
                      <a:cubicBezTo>
                        <a:pt x="4428" y="4719"/>
                        <a:pt x="3836" y="2949"/>
                        <a:pt x="2062" y="0"/>
                      </a:cubicBezTo>
                      <a:lnTo>
                        <a:pt x="2062" y="0"/>
                      </a:lnTo>
                      <a:cubicBezTo>
                        <a:pt x="2062" y="1180"/>
                        <a:pt x="3836" y="19466"/>
                        <a:pt x="879" y="37752"/>
                      </a:cubicBezTo>
                      <a:cubicBezTo>
                        <a:pt x="-2669" y="56037"/>
                        <a:pt x="5019" y="72554"/>
                        <a:pt x="15073" y="70784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43" name="Freeform 414">
                  <a:extLst>
                    <a:ext uri="{FF2B5EF4-FFF2-40B4-BE49-F238E27FC236}">
                      <a16:creationId xmlns:a16="http://schemas.microsoft.com/office/drawing/2014/main" id="{A9313231-D866-9AC5-70AF-C4AFB7660346}"/>
                    </a:ext>
                  </a:extLst>
                </p:cNvPr>
                <p:cNvSpPr/>
                <p:nvPr/>
              </p:nvSpPr>
              <p:spPr>
                <a:xfrm>
                  <a:off x="3599316" y="2308377"/>
                  <a:ext cx="23216" cy="49432"/>
                </a:xfrm>
                <a:custGeom>
                  <a:avLst/>
                  <a:gdLst>
                    <a:gd name="connsiteX0" fmla="*/ 561 w 23216"/>
                    <a:gd name="connsiteY0" fmla="*/ 30083 h 49432"/>
                    <a:gd name="connsiteX1" fmla="*/ 18304 w 23216"/>
                    <a:gd name="connsiteY1" fmla="*/ 48959 h 49432"/>
                    <a:gd name="connsiteX2" fmla="*/ 16529 w 23216"/>
                    <a:gd name="connsiteY2" fmla="*/ 0 h 49432"/>
                    <a:gd name="connsiteX3" fmla="*/ 16529 w 23216"/>
                    <a:gd name="connsiteY3" fmla="*/ 0 h 49432"/>
                    <a:gd name="connsiteX4" fmla="*/ 19486 w 23216"/>
                    <a:gd name="connsiteY4" fmla="*/ 9438 h 49432"/>
                    <a:gd name="connsiteX5" fmla="*/ 4701 w 23216"/>
                    <a:gd name="connsiteY5" fmla="*/ 23595 h 49432"/>
                    <a:gd name="connsiteX6" fmla="*/ 3518 w 23216"/>
                    <a:gd name="connsiteY6" fmla="*/ 1180 h 49432"/>
                    <a:gd name="connsiteX7" fmla="*/ 3518 w 23216"/>
                    <a:gd name="connsiteY7" fmla="*/ 0 h 49432"/>
                    <a:gd name="connsiteX8" fmla="*/ 3518 w 23216"/>
                    <a:gd name="connsiteY8" fmla="*/ 0 h 49432"/>
                    <a:gd name="connsiteX9" fmla="*/ 561 w 23216"/>
                    <a:gd name="connsiteY9" fmla="*/ 30083 h 49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216" h="49432">
                      <a:moveTo>
                        <a:pt x="561" y="30083"/>
                      </a:moveTo>
                      <a:cubicBezTo>
                        <a:pt x="2927" y="44830"/>
                        <a:pt x="13572" y="51318"/>
                        <a:pt x="18304" y="48959"/>
                      </a:cubicBezTo>
                      <a:cubicBezTo>
                        <a:pt x="23035" y="46600"/>
                        <a:pt x="27175" y="21825"/>
                        <a:pt x="16529" y="0"/>
                      </a:cubicBezTo>
                      <a:lnTo>
                        <a:pt x="16529" y="0"/>
                      </a:lnTo>
                      <a:cubicBezTo>
                        <a:pt x="17712" y="6489"/>
                        <a:pt x="18895" y="4129"/>
                        <a:pt x="19486" y="9438"/>
                      </a:cubicBezTo>
                      <a:cubicBezTo>
                        <a:pt x="20669" y="18876"/>
                        <a:pt x="14164" y="44830"/>
                        <a:pt x="4701" y="23595"/>
                      </a:cubicBezTo>
                      <a:cubicBezTo>
                        <a:pt x="1744" y="17696"/>
                        <a:pt x="3518" y="7668"/>
                        <a:pt x="3518" y="1180"/>
                      </a:cubicBezTo>
                      <a:cubicBezTo>
                        <a:pt x="3518" y="-1770"/>
                        <a:pt x="3518" y="3539"/>
                        <a:pt x="3518" y="0"/>
                      </a:cubicBezTo>
                      <a:lnTo>
                        <a:pt x="3518" y="0"/>
                      </a:lnTo>
                      <a:cubicBezTo>
                        <a:pt x="4110" y="590"/>
                        <a:pt x="-1804" y="15337"/>
                        <a:pt x="561" y="3008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grpSp>
            <p:nvGrpSpPr>
              <p:cNvPr id="2528" name="Graphic 22">
                <a:extLst>
                  <a:ext uri="{FF2B5EF4-FFF2-40B4-BE49-F238E27FC236}">
                    <a16:creationId xmlns:a16="http://schemas.microsoft.com/office/drawing/2014/main" id="{F4C5331C-9F1A-923E-353D-B1E352B1BCC3}"/>
                  </a:ext>
                </a:extLst>
              </p:cNvPr>
              <p:cNvGrpSpPr/>
              <p:nvPr/>
            </p:nvGrpSpPr>
            <p:grpSpPr>
              <a:xfrm>
                <a:off x="3485655" y="2437131"/>
                <a:ext cx="136696" cy="212240"/>
                <a:chOff x="3485655" y="2437131"/>
                <a:chExt cx="136696" cy="212240"/>
              </a:xfrm>
              <a:solidFill>
                <a:srgbClr val="54BCE8"/>
              </a:solidFill>
            </p:grpSpPr>
            <p:sp>
              <p:nvSpPr>
                <p:cNvPr id="2535" name="Freeform 406">
                  <a:extLst>
                    <a:ext uri="{FF2B5EF4-FFF2-40B4-BE49-F238E27FC236}">
                      <a16:creationId xmlns:a16="http://schemas.microsoft.com/office/drawing/2014/main" id="{F04D0FE2-D03C-213D-C380-2360DC27AA81}"/>
                    </a:ext>
                  </a:extLst>
                </p:cNvPr>
                <p:cNvSpPr/>
                <p:nvPr/>
              </p:nvSpPr>
              <p:spPr>
                <a:xfrm>
                  <a:off x="3590377" y="2464585"/>
                  <a:ext cx="28457" cy="30816"/>
                </a:xfrm>
                <a:custGeom>
                  <a:avLst/>
                  <a:gdLst>
                    <a:gd name="connsiteX0" fmla="*/ 28425 w 28457"/>
                    <a:gd name="connsiteY0" fmla="*/ 15443 h 30816"/>
                    <a:gd name="connsiteX1" fmla="*/ 14231 w 28457"/>
                    <a:gd name="connsiteY1" fmla="*/ 30780 h 30816"/>
                    <a:gd name="connsiteX2" fmla="*/ 37 w 28457"/>
                    <a:gd name="connsiteY2" fmla="*/ 15443 h 30816"/>
                    <a:gd name="connsiteX3" fmla="*/ 14231 w 28457"/>
                    <a:gd name="connsiteY3" fmla="*/ 106 h 30816"/>
                    <a:gd name="connsiteX4" fmla="*/ 28425 w 28457"/>
                    <a:gd name="connsiteY4" fmla="*/ 15443 h 30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457" h="30816">
                      <a:moveTo>
                        <a:pt x="28425" y="15443"/>
                      </a:moveTo>
                      <a:cubicBezTo>
                        <a:pt x="29017" y="24291"/>
                        <a:pt x="21328" y="30190"/>
                        <a:pt x="14231" y="30780"/>
                      </a:cubicBezTo>
                      <a:cubicBezTo>
                        <a:pt x="5951" y="31369"/>
                        <a:pt x="-554" y="24881"/>
                        <a:pt x="37" y="15443"/>
                      </a:cubicBezTo>
                      <a:cubicBezTo>
                        <a:pt x="629" y="7775"/>
                        <a:pt x="6543" y="-1073"/>
                        <a:pt x="14231" y="106"/>
                      </a:cubicBezTo>
                      <a:cubicBezTo>
                        <a:pt x="20737" y="1286"/>
                        <a:pt x="27834" y="7775"/>
                        <a:pt x="28425" y="15443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36" name="Freeform 407">
                  <a:extLst>
                    <a:ext uri="{FF2B5EF4-FFF2-40B4-BE49-F238E27FC236}">
                      <a16:creationId xmlns:a16="http://schemas.microsoft.com/office/drawing/2014/main" id="{840F138F-B901-B702-8237-3EF3E1C396F4}"/>
                    </a:ext>
                  </a:extLst>
                </p:cNvPr>
                <p:cNvSpPr/>
                <p:nvPr/>
              </p:nvSpPr>
              <p:spPr>
                <a:xfrm>
                  <a:off x="3485655" y="2617244"/>
                  <a:ext cx="37431" cy="32127"/>
                </a:xfrm>
                <a:custGeom>
                  <a:avLst/>
                  <a:gdLst>
                    <a:gd name="connsiteX0" fmla="*/ 27285 w 37431"/>
                    <a:gd name="connsiteY0" fmla="*/ 27948 h 32127"/>
                    <a:gd name="connsiteX1" fmla="*/ 2445 w 37431"/>
                    <a:gd name="connsiteY1" fmla="*/ 26768 h 32127"/>
                    <a:gd name="connsiteX2" fmla="*/ 11317 w 37431"/>
                    <a:gd name="connsiteY2" fmla="*/ 4353 h 32127"/>
                    <a:gd name="connsiteX3" fmla="*/ 36156 w 37431"/>
                    <a:gd name="connsiteY3" fmla="*/ 4943 h 32127"/>
                    <a:gd name="connsiteX4" fmla="*/ 27285 w 37431"/>
                    <a:gd name="connsiteY4" fmla="*/ 27948 h 32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431" h="32127">
                      <a:moveTo>
                        <a:pt x="27285" y="27948"/>
                      </a:moveTo>
                      <a:cubicBezTo>
                        <a:pt x="17822" y="35026"/>
                        <a:pt x="7177" y="32077"/>
                        <a:pt x="2445" y="26768"/>
                      </a:cubicBezTo>
                      <a:cubicBezTo>
                        <a:pt x="-2877" y="20279"/>
                        <a:pt x="671" y="10252"/>
                        <a:pt x="11317" y="4353"/>
                      </a:cubicBezTo>
                      <a:cubicBezTo>
                        <a:pt x="20188" y="-956"/>
                        <a:pt x="32607" y="-2136"/>
                        <a:pt x="36156" y="4943"/>
                      </a:cubicBezTo>
                      <a:cubicBezTo>
                        <a:pt x="39704" y="11431"/>
                        <a:pt x="35564" y="22049"/>
                        <a:pt x="27285" y="27948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37" name="Freeform 408">
                  <a:extLst>
                    <a:ext uri="{FF2B5EF4-FFF2-40B4-BE49-F238E27FC236}">
                      <a16:creationId xmlns:a16="http://schemas.microsoft.com/office/drawing/2014/main" id="{752483FA-F24A-275B-22FF-E702970CFE2A}"/>
                    </a:ext>
                  </a:extLst>
                </p:cNvPr>
                <p:cNvSpPr/>
                <p:nvPr/>
              </p:nvSpPr>
              <p:spPr>
                <a:xfrm>
                  <a:off x="3495610" y="2437131"/>
                  <a:ext cx="38129" cy="36594"/>
                </a:xfrm>
                <a:custGeom>
                  <a:avLst/>
                  <a:gdLst>
                    <a:gd name="connsiteX0" fmla="*/ 38029 w 38129"/>
                    <a:gd name="connsiteY0" fmla="*/ 17533 h 36594"/>
                    <a:gd name="connsiteX1" fmla="*/ 19104 w 38129"/>
                    <a:gd name="connsiteY1" fmla="*/ 36408 h 36594"/>
                    <a:gd name="connsiteX2" fmla="*/ 179 w 38129"/>
                    <a:gd name="connsiteY2" fmla="*/ 19302 h 36594"/>
                    <a:gd name="connsiteX3" fmla="*/ 18513 w 38129"/>
                    <a:gd name="connsiteY3" fmla="*/ 427 h 36594"/>
                    <a:gd name="connsiteX4" fmla="*/ 38029 w 38129"/>
                    <a:gd name="connsiteY4" fmla="*/ 17533 h 36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29" h="36594">
                      <a:moveTo>
                        <a:pt x="38029" y="17533"/>
                      </a:moveTo>
                      <a:cubicBezTo>
                        <a:pt x="36846" y="26971"/>
                        <a:pt x="29749" y="38178"/>
                        <a:pt x="19104" y="36408"/>
                      </a:cubicBezTo>
                      <a:cubicBezTo>
                        <a:pt x="10233" y="35229"/>
                        <a:pt x="1362" y="27560"/>
                        <a:pt x="179" y="19302"/>
                      </a:cubicBezTo>
                      <a:cubicBezTo>
                        <a:pt x="-1596" y="9275"/>
                        <a:pt x="10233" y="2196"/>
                        <a:pt x="18513" y="427"/>
                      </a:cubicBezTo>
                      <a:cubicBezTo>
                        <a:pt x="29749" y="-1933"/>
                        <a:pt x="39212" y="5735"/>
                        <a:pt x="38029" y="17533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38" name="Freeform 409">
                  <a:extLst>
                    <a:ext uri="{FF2B5EF4-FFF2-40B4-BE49-F238E27FC236}">
                      <a16:creationId xmlns:a16="http://schemas.microsoft.com/office/drawing/2014/main" id="{1D0D74D9-90BB-CA11-01FC-62F6202B5C81}"/>
                    </a:ext>
                  </a:extLst>
                </p:cNvPr>
                <p:cNvSpPr/>
                <p:nvPr/>
              </p:nvSpPr>
              <p:spPr>
                <a:xfrm>
                  <a:off x="3600739" y="2608030"/>
                  <a:ext cx="21612" cy="25705"/>
                </a:xfrm>
                <a:custGeom>
                  <a:avLst/>
                  <a:gdLst>
                    <a:gd name="connsiteX0" fmla="*/ 9784 w 21612"/>
                    <a:gd name="connsiteY0" fmla="*/ 25364 h 25705"/>
                    <a:gd name="connsiteX1" fmla="*/ 321 w 21612"/>
                    <a:gd name="connsiteY1" fmla="*/ 11207 h 25705"/>
                    <a:gd name="connsiteX2" fmla="*/ 12149 w 21612"/>
                    <a:gd name="connsiteY2" fmla="*/ 0 h 25705"/>
                    <a:gd name="connsiteX3" fmla="*/ 21612 w 21612"/>
                    <a:gd name="connsiteY3" fmla="*/ 14157 h 25705"/>
                    <a:gd name="connsiteX4" fmla="*/ 9784 w 21612"/>
                    <a:gd name="connsiteY4" fmla="*/ 25364 h 25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612" h="25705">
                      <a:moveTo>
                        <a:pt x="9784" y="25364"/>
                      </a:moveTo>
                      <a:cubicBezTo>
                        <a:pt x="4461" y="23595"/>
                        <a:pt x="-1453" y="18286"/>
                        <a:pt x="321" y="11207"/>
                      </a:cubicBezTo>
                      <a:cubicBezTo>
                        <a:pt x="1504" y="5899"/>
                        <a:pt x="6827" y="590"/>
                        <a:pt x="12149" y="0"/>
                      </a:cubicBezTo>
                      <a:cubicBezTo>
                        <a:pt x="18064" y="0"/>
                        <a:pt x="21612" y="8258"/>
                        <a:pt x="21612" y="14157"/>
                      </a:cubicBezTo>
                      <a:cubicBezTo>
                        <a:pt x="21612" y="21825"/>
                        <a:pt x="16289" y="27134"/>
                        <a:pt x="9784" y="25364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sp>
            <p:nvSpPr>
              <p:cNvPr id="2529" name="Freeform 400">
                <a:extLst>
                  <a:ext uri="{FF2B5EF4-FFF2-40B4-BE49-F238E27FC236}">
                    <a16:creationId xmlns:a16="http://schemas.microsoft.com/office/drawing/2014/main" id="{B35D1B5F-7661-F038-B7C5-1AADE63BA48C}"/>
                  </a:ext>
                </a:extLst>
              </p:cNvPr>
              <p:cNvSpPr/>
              <p:nvPr/>
            </p:nvSpPr>
            <p:spPr>
              <a:xfrm>
                <a:off x="3468232" y="2384225"/>
                <a:ext cx="71376" cy="30690"/>
              </a:xfrm>
              <a:custGeom>
                <a:avLst/>
                <a:gdLst>
                  <a:gd name="connsiteX0" fmla="*/ 351 w 71376"/>
                  <a:gd name="connsiteY0" fmla="*/ 20890 h 30690"/>
                  <a:gd name="connsiteX1" fmla="*/ 32879 w 71376"/>
                  <a:gd name="connsiteY1" fmla="*/ 3784 h 30690"/>
                  <a:gd name="connsiteX2" fmla="*/ 69547 w 71376"/>
                  <a:gd name="connsiteY2" fmla="*/ 5554 h 30690"/>
                  <a:gd name="connsiteX3" fmla="*/ 38202 w 71376"/>
                  <a:gd name="connsiteY3" fmla="*/ 29738 h 30690"/>
                  <a:gd name="connsiteX4" fmla="*/ 351 w 71376"/>
                  <a:gd name="connsiteY4" fmla="*/ 20890 h 30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76" h="30690">
                    <a:moveTo>
                      <a:pt x="351" y="20890"/>
                    </a:moveTo>
                    <a:cubicBezTo>
                      <a:pt x="3309" y="15582"/>
                      <a:pt x="18685" y="9093"/>
                      <a:pt x="32879" y="3784"/>
                    </a:cubicBezTo>
                    <a:cubicBezTo>
                      <a:pt x="47073" y="-1525"/>
                      <a:pt x="62450" y="-1525"/>
                      <a:pt x="69547" y="5554"/>
                    </a:cubicBezTo>
                    <a:cubicBezTo>
                      <a:pt x="76644" y="12632"/>
                      <a:pt x="62450" y="26199"/>
                      <a:pt x="38202" y="29738"/>
                    </a:cubicBezTo>
                    <a:cubicBezTo>
                      <a:pt x="13363" y="33278"/>
                      <a:pt x="-2606" y="26199"/>
                      <a:pt x="351" y="208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30" name="Freeform 401">
                <a:extLst>
                  <a:ext uri="{FF2B5EF4-FFF2-40B4-BE49-F238E27FC236}">
                    <a16:creationId xmlns:a16="http://schemas.microsoft.com/office/drawing/2014/main" id="{2970DAEF-365E-9D73-2140-54886A1045AB}"/>
                  </a:ext>
                </a:extLst>
              </p:cNvPr>
              <p:cNvSpPr/>
              <p:nvPr/>
            </p:nvSpPr>
            <p:spPr>
              <a:xfrm>
                <a:off x="3550497" y="2380521"/>
                <a:ext cx="27245" cy="24497"/>
              </a:xfrm>
              <a:custGeom>
                <a:avLst/>
                <a:gdLst>
                  <a:gd name="connsiteX0" fmla="*/ 26906 w 27245"/>
                  <a:gd name="connsiteY0" fmla="*/ 15746 h 24497"/>
                  <a:gd name="connsiteX1" fmla="*/ 13304 w 27245"/>
                  <a:gd name="connsiteY1" fmla="*/ 24004 h 24497"/>
                  <a:gd name="connsiteX2" fmla="*/ 293 w 27245"/>
                  <a:gd name="connsiteY2" fmla="*/ 14566 h 24497"/>
                  <a:gd name="connsiteX3" fmla="*/ 13896 w 27245"/>
                  <a:gd name="connsiteY3" fmla="*/ 409 h 24497"/>
                  <a:gd name="connsiteX4" fmla="*/ 26906 w 27245"/>
                  <a:gd name="connsiteY4" fmla="*/ 15746 h 24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45" h="24497">
                    <a:moveTo>
                      <a:pt x="26906" y="15746"/>
                    </a:moveTo>
                    <a:cubicBezTo>
                      <a:pt x="25132" y="19875"/>
                      <a:pt x="19218" y="22234"/>
                      <a:pt x="13304" y="24004"/>
                    </a:cubicBezTo>
                    <a:cubicBezTo>
                      <a:pt x="7390" y="25773"/>
                      <a:pt x="2067" y="22824"/>
                      <a:pt x="293" y="14566"/>
                    </a:cubicBezTo>
                    <a:cubicBezTo>
                      <a:pt x="-1481" y="6308"/>
                      <a:pt x="5024" y="-1950"/>
                      <a:pt x="13896" y="409"/>
                    </a:cubicBezTo>
                    <a:cubicBezTo>
                      <a:pt x="23358" y="2179"/>
                      <a:pt x="28681" y="11617"/>
                      <a:pt x="26906" y="157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531" name="Graphic 22">
                <a:extLst>
                  <a:ext uri="{FF2B5EF4-FFF2-40B4-BE49-F238E27FC236}">
                    <a16:creationId xmlns:a16="http://schemas.microsoft.com/office/drawing/2014/main" id="{B93A2A92-87C1-B123-BE96-4FA056C40502}"/>
                  </a:ext>
                </a:extLst>
              </p:cNvPr>
              <p:cNvGrpSpPr/>
              <p:nvPr/>
            </p:nvGrpSpPr>
            <p:grpSpPr>
              <a:xfrm>
                <a:off x="3507228" y="2507666"/>
                <a:ext cx="87170" cy="90956"/>
                <a:chOff x="3507228" y="2507666"/>
                <a:chExt cx="87170" cy="90956"/>
              </a:xfrm>
            </p:grpSpPr>
            <p:sp>
              <p:nvSpPr>
                <p:cNvPr id="2532" name="Freeform 403">
                  <a:extLst>
                    <a:ext uri="{FF2B5EF4-FFF2-40B4-BE49-F238E27FC236}">
                      <a16:creationId xmlns:a16="http://schemas.microsoft.com/office/drawing/2014/main" id="{49E6A906-13C6-F9CD-0F80-0BDE7A430E69}"/>
                    </a:ext>
                  </a:extLst>
                </p:cNvPr>
                <p:cNvSpPr/>
                <p:nvPr/>
              </p:nvSpPr>
              <p:spPr>
                <a:xfrm>
                  <a:off x="3507228" y="2507666"/>
                  <a:ext cx="86984" cy="90956"/>
                </a:xfrm>
                <a:custGeom>
                  <a:avLst/>
                  <a:gdLst>
                    <a:gd name="connsiteX0" fmla="*/ 85552 w 86984"/>
                    <a:gd name="connsiteY0" fmla="*/ 50224 h 90956"/>
                    <a:gd name="connsiteX1" fmla="*/ 41787 w 86984"/>
                    <a:gd name="connsiteY1" fmla="*/ 90335 h 90956"/>
                    <a:gd name="connsiteX2" fmla="*/ 980 w 86984"/>
                    <a:gd name="connsiteY2" fmla="*/ 46095 h 90956"/>
                    <a:gd name="connsiteX3" fmla="*/ 43562 w 86984"/>
                    <a:gd name="connsiteY3" fmla="*/ 86 h 90956"/>
                    <a:gd name="connsiteX4" fmla="*/ 85552 w 86984"/>
                    <a:gd name="connsiteY4" fmla="*/ 50224 h 90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984" h="90956">
                      <a:moveTo>
                        <a:pt x="85552" y="50224"/>
                      </a:moveTo>
                      <a:cubicBezTo>
                        <a:pt x="79638" y="72049"/>
                        <a:pt x="61896" y="95054"/>
                        <a:pt x="41787" y="90335"/>
                      </a:cubicBezTo>
                      <a:cubicBezTo>
                        <a:pt x="25228" y="86796"/>
                        <a:pt x="6303" y="67920"/>
                        <a:pt x="980" y="46095"/>
                      </a:cubicBezTo>
                      <a:cubicBezTo>
                        <a:pt x="-5526" y="20141"/>
                        <a:pt x="21680" y="1855"/>
                        <a:pt x="43562" y="86"/>
                      </a:cubicBezTo>
                      <a:cubicBezTo>
                        <a:pt x="72541" y="-1684"/>
                        <a:pt x="92649" y="24270"/>
                        <a:pt x="85552" y="50224"/>
                      </a:cubicBezTo>
                      <a:close/>
                    </a:path>
                  </a:pathLst>
                </a:custGeom>
                <a:solidFill>
                  <a:srgbClr val="E26AA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33" name="Freeform 404">
                  <a:extLst>
                    <a:ext uri="{FF2B5EF4-FFF2-40B4-BE49-F238E27FC236}">
                      <a16:creationId xmlns:a16="http://schemas.microsoft.com/office/drawing/2014/main" id="{CE280607-D5A8-1C38-1704-FCE523EF6F0B}"/>
                    </a:ext>
                  </a:extLst>
                </p:cNvPr>
                <p:cNvSpPr/>
                <p:nvPr/>
              </p:nvSpPr>
              <p:spPr>
                <a:xfrm>
                  <a:off x="3519094" y="2526278"/>
                  <a:ext cx="31130" cy="23579"/>
                </a:xfrm>
                <a:custGeom>
                  <a:avLst/>
                  <a:gdLst>
                    <a:gd name="connsiteX0" fmla="*/ 31104 w 31130"/>
                    <a:gd name="connsiteY0" fmla="*/ 8018 h 23579"/>
                    <a:gd name="connsiteX1" fmla="*/ 19867 w 31130"/>
                    <a:gd name="connsiteY1" fmla="*/ 20406 h 23579"/>
                    <a:gd name="connsiteX2" fmla="*/ 2717 w 31130"/>
                    <a:gd name="connsiteY2" fmla="*/ 19226 h 23579"/>
                    <a:gd name="connsiteX3" fmla="*/ 10996 w 31130"/>
                    <a:gd name="connsiteY3" fmla="*/ 350 h 23579"/>
                    <a:gd name="connsiteX4" fmla="*/ 31104 w 31130"/>
                    <a:gd name="connsiteY4" fmla="*/ 8018 h 23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130" h="23579">
                      <a:moveTo>
                        <a:pt x="31104" y="8018"/>
                      </a:moveTo>
                      <a:cubicBezTo>
                        <a:pt x="31104" y="12147"/>
                        <a:pt x="25190" y="16276"/>
                        <a:pt x="19867" y="20406"/>
                      </a:cubicBezTo>
                      <a:cubicBezTo>
                        <a:pt x="14545" y="24535"/>
                        <a:pt x="8039" y="25124"/>
                        <a:pt x="2717" y="19226"/>
                      </a:cubicBezTo>
                      <a:cubicBezTo>
                        <a:pt x="-2606" y="13327"/>
                        <a:pt x="-240" y="2709"/>
                        <a:pt x="10996" y="350"/>
                      </a:cubicBezTo>
                      <a:cubicBezTo>
                        <a:pt x="22233" y="-1420"/>
                        <a:pt x="31696" y="3889"/>
                        <a:pt x="31104" y="8018"/>
                      </a:cubicBezTo>
                      <a:close/>
                    </a:path>
                  </a:pathLst>
                </a:custGeom>
                <a:solidFill>
                  <a:srgbClr val="FFFFFF">
                    <a:alpha val="80000"/>
                  </a:srgbClr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34" name="Freeform 405">
                  <a:extLst>
                    <a:ext uri="{FF2B5EF4-FFF2-40B4-BE49-F238E27FC236}">
                      <a16:creationId xmlns:a16="http://schemas.microsoft.com/office/drawing/2014/main" id="{9C47FD79-C753-4CD0-C358-6D91C76C9F00}"/>
                    </a:ext>
                  </a:extLst>
                </p:cNvPr>
                <p:cNvSpPr/>
                <p:nvPr/>
              </p:nvSpPr>
              <p:spPr>
                <a:xfrm>
                  <a:off x="3514714" y="2515420"/>
                  <a:ext cx="79684" cy="83202"/>
                </a:xfrm>
                <a:custGeom>
                  <a:avLst/>
                  <a:gdLst>
                    <a:gd name="connsiteX0" fmla="*/ 63873 w 79684"/>
                    <a:gd name="connsiteY0" fmla="*/ 0 h 83202"/>
                    <a:gd name="connsiteX1" fmla="*/ 65055 w 79684"/>
                    <a:gd name="connsiteY1" fmla="*/ 21825 h 83202"/>
                    <a:gd name="connsiteX2" fmla="*/ 21291 w 79684"/>
                    <a:gd name="connsiteY2" fmla="*/ 63706 h 83202"/>
                    <a:gd name="connsiteX3" fmla="*/ 0 w 79684"/>
                    <a:gd name="connsiteY3" fmla="*/ 53678 h 83202"/>
                    <a:gd name="connsiteX4" fmla="*/ 34302 w 79684"/>
                    <a:gd name="connsiteY4" fmla="*/ 82581 h 83202"/>
                    <a:gd name="connsiteX5" fmla="*/ 78067 w 79684"/>
                    <a:gd name="connsiteY5" fmla="*/ 42470 h 83202"/>
                    <a:gd name="connsiteX6" fmla="*/ 63873 w 79684"/>
                    <a:gd name="connsiteY6" fmla="*/ 0 h 83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9684" h="83202">
                      <a:moveTo>
                        <a:pt x="63873" y="0"/>
                      </a:moveTo>
                      <a:cubicBezTo>
                        <a:pt x="66238" y="6489"/>
                        <a:pt x="66238" y="14157"/>
                        <a:pt x="65055" y="21825"/>
                      </a:cubicBezTo>
                      <a:cubicBezTo>
                        <a:pt x="60324" y="44240"/>
                        <a:pt x="43173" y="67835"/>
                        <a:pt x="21291" y="63706"/>
                      </a:cubicBezTo>
                      <a:cubicBezTo>
                        <a:pt x="14194" y="62526"/>
                        <a:pt x="7097" y="58987"/>
                        <a:pt x="0" y="53678"/>
                      </a:cubicBezTo>
                      <a:cubicBezTo>
                        <a:pt x="8871" y="69015"/>
                        <a:pt x="21882" y="79632"/>
                        <a:pt x="34302" y="82581"/>
                      </a:cubicBezTo>
                      <a:cubicBezTo>
                        <a:pt x="54410" y="87300"/>
                        <a:pt x="72153" y="64296"/>
                        <a:pt x="78067" y="42470"/>
                      </a:cubicBezTo>
                      <a:cubicBezTo>
                        <a:pt x="82798" y="25954"/>
                        <a:pt x="76884" y="9438"/>
                        <a:pt x="63873" y="0"/>
                      </a:cubicBezTo>
                      <a:close/>
                    </a:path>
                  </a:pathLst>
                </a:custGeom>
                <a:solidFill>
                  <a:srgbClr val="BA50A3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</p:grpSp>
        <p:grpSp>
          <p:nvGrpSpPr>
            <p:cNvPr id="1811" name="Graphic 22">
              <a:extLst>
                <a:ext uri="{FF2B5EF4-FFF2-40B4-BE49-F238E27FC236}">
                  <a16:creationId xmlns:a16="http://schemas.microsoft.com/office/drawing/2014/main" id="{6DDFA468-86E3-A456-2614-D0704C7AF446}"/>
                </a:ext>
              </a:extLst>
            </p:cNvPr>
            <p:cNvGrpSpPr/>
            <p:nvPr/>
          </p:nvGrpSpPr>
          <p:grpSpPr>
            <a:xfrm>
              <a:off x="6817483" y="1994497"/>
              <a:ext cx="256559" cy="437177"/>
              <a:chOff x="3651409" y="2278588"/>
              <a:chExt cx="233230" cy="397423"/>
            </a:xfrm>
          </p:grpSpPr>
          <p:sp>
            <p:nvSpPr>
              <p:cNvPr id="2506" name="Freeform 416">
                <a:extLst>
                  <a:ext uri="{FF2B5EF4-FFF2-40B4-BE49-F238E27FC236}">
                    <a16:creationId xmlns:a16="http://schemas.microsoft.com/office/drawing/2014/main" id="{19B3D7F0-3D0A-CE01-0FED-A5E356E7B9AC}"/>
                  </a:ext>
                </a:extLst>
              </p:cNvPr>
              <p:cNvSpPr/>
              <p:nvPr/>
            </p:nvSpPr>
            <p:spPr>
              <a:xfrm>
                <a:off x="3651409" y="2278588"/>
                <a:ext cx="232584" cy="396243"/>
              </a:xfrm>
              <a:custGeom>
                <a:avLst/>
                <a:gdLst>
                  <a:gd name="connsiteX0" fmla="*/ 208099 w 232584"/>
                  <a:gd name="connsiteY0" fmla="*/ 78748 h 396243"/>
                  <a:gd name="connsiteX1" fmla="*/ 200410 w 232584"/>
                  <a:gd name="connsiteY1" fmla="*/ 46896 h 396243"/>
                  <a:gd name="connsiteX2" fmla="*/ 189765 w 232584"/>
                  <a:gd name="connsiteY2" fmla="*/ 5605 h 396243"/>
                  <a:gd name="connsiteX3" fmla="*/ 182668 w 232584"/>
                  <a:gd name="connsiteY3" fmla="*/ 46896 h 396243"/>
                  <a:gd name="connsiteX4" fmla="*/ 167883 w 232584"/>
                  <a:gd name="connsiteY4" fmla="*/ 63412 h 396243"/>
                  <a:gd name="connsiteX5" fmla="*/ 167883 w 232584"/>
                  <a:gd name="connsiteY5" fmla="*/ 43356 h 396243"/>
                  <a:gd name="connsiteX6" fmla="*/ 159011 w 232584"/>
                  <a:gd name="connsiteY6" fmla="*/ 2066 h 396243"/>
                  <a:gd name="connsiteX7" fmla="*/ 150140 w 232584"/>
                  <a:gd name="connsiteY7" fmla="*/ 49845 h 396243"/>
                  <a:gd name="connsiteX8" fmla="*/ 147774 w 232584"/>
                  <a:gd name="connsiteY8" fmla="*/ 65771 h 396243"/>
                  <a:gd name="connsiteX9" fmla="*/ 135355 w 232584"/>
                  <a:gd name="connsiteY9" fmla="*/ 58103 h 396243"/>
                  <a:gd name="connsiteX10" fmla="*/ 135946 w 232584"/>
                  <a:gd name="connsiteY10" fmla="*/ 41587 h 396243"/>
                  <a:gd name="connsiteX11" fmla="*/ 127667 w 232584"/>
                  <a:gd name="connsiteY11" fmla="*/ 886 h 396243"/>
                  <a:gd name="connsiteX12" fmla="*/ 119387 w 232584"/>
                  <a:gd name="connsiteY12" fmla="*/ 47485 h 396243"/>
                  <a:gd name="connsiteX13" fmla="*/ 117613 w 232584"/>
                  <a:gd name="connsiteY13" fmla="*/ 64002 h 396243"/>
                  <a:gd name="connsiteX14" fmla="*/ 109333 w 232584"/>
                  <a:gd name="connsiteY14" fmla="*/ 69900 h 396243"/>
                  <a:gd name="connsiteX15" fmla="*/ 107558 w 232584"/>
                  <a:gd name="connsiteY15" fmla="*/ 42767 h 396243"/>
                  <a:gd name="connsiteX16" fmla="*/ 100461 w 232584"/>
                  <a:gd name="connsiteY16" fmla="*/ 1476 h 396243"/>
                  <a:gd name="connsiteX17" fmla="*/ 93365 w 232584"/>
                  <a:gd name="connsiteY17" fmla="*/ 49255 h 396243"/>
                  <a:gd name="connsiteX18" fmla="*/ 90408 w 232584"/>
                  <a:gd name="connsiteY18" fmla="*/ 69900 h 396243"/>
                  <a:gd name="connsiteX19" fmla="*/ 78579 w 232584"/>
                  <a:gd name="connsiteY19" fmla="*/ 48075 h 396243"/>
                  <a:gd name="connsiteX20" fmla="*/ 71482 w 232584"/>
                  <a:gd name="connsiteY20" fmla="*/ 7374 h 396243"/>
                  <a:gd name="connsiteX21" fmla="*/ 64385 w 232584"/>
                  <a:gd name="connsiteY21" fmla="*/ 55744 h 396243"/>
                  <a:gd name="connsiteX22" fmla="*/ 63202 w 232584"/>
                  <a:gd name="connsiteY22" fmla="*/ 71670 h 396243"/>
                  <a:gd name="connsiteX23" fmla="*/ 52557 w 232584"/>
                  <a:gd name="connsiteY23" fmla="*/ 62822 h 396243"/>
                  <a:gd name="connsiteX24" fmla="*/ 52557 w 232584"/>
                  <a:gd name="connsiteY24" fmla="*/ 43356 h 396243"/>
                  <a:gd name="connsiteX25" fmla="*/ 41912 w 232584"/>
                  <a:gd name="connsiteY25" fmla="*/ 2066 h 396243"/>
                  <a:gd name="connsiteX26" fmla="*/ 31266 w 232584"/>
                  <a:gd name="connsiteY26" fmla="*/ 49845 h 396243"/>
                  <a:gd name="connsiteX27" fmla="*/ 20029 w 232584"/>
                  <a:gd name="connsiteY27" fmla="*/ 84057 h 396243"/>
                  <a:gd name="connsiteX28" fmla="*/ 7018 w 232584"/>
                  <a:gd name="connsiteY28" fmla="*/ 225625 h 396243"/>
                  <a:gd name="connsiteX29" fmla="*/ 25943 w 232584"/>
                  <a:gd name="connsiteY29" fmla="*/ 391378 h 396243"/>
                  <a:gd name="connsiteX30" fmla="*/ 106967 w 232584"/>
                  <a:gd name="connsiteY30" fmla="*/ 391968 h 396243"/>
                  <a:gd name="connsiteX31" fmla="*/ 214604 w 232584"/>
                  <a:gd name="connsiteY31" fmla="*/ 384890 h 396243"/>
                  <a:gd name="connsiteX32" fmla="*/ 218744 w 232584"/>
                  <a:gd name="connsiteY32" fmla="*/ 380761 h 396243"/>
                  <a:gd name="connsiteX33" fmla="*/ 225250 w 232584"/>
                  <a:gd name="connsiteY33" fmla="*/ 301718 h 396243"/>
                  <a:gd name="connsiteX34" fmla="*/ 208099 w 232584"/>
                  <a:gd name="connsiteY34" fmla="*/ 78748 h 39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32584" h="396243">
                    <a:moveTo>
                      <a:pt x="208099" y="78748"/>
                    </a:moveTo>
                    <a:cubicBezTo>
                      <a:pt x="198045" y="69311"/>
                      <a:pt x="199228" y="61052"/>
                      <a:pt x="200410" y="46896"/>
                    </a:cubicBezTo>
                    <a:cubicBezTo>
                      <a:pt x="201593" y="32739"/>
                      <a:pt x="206325" y="5605"/>
                      <a:pt x="189765" y="5605"/>
                    </a:cubicBezTo>
                    <a:cubicBezTo>
                      <a:pt x="173206" y="5605"/>
                      <a:pt x="181485" y="31559"/>
                      <a:pt x="182668" y="46896"/>
                    </a:cubicBezTo>
                    <a:cubicBezTo>
                      <a:pt x="183259" y="55154"/>
                      <a:pt x="176163" y="83467"/>
                      <a:pt x="167883" y="63412"/>
                    </a:cubicBezTo>
                    <a:cubicBezTo>
                      <a:pt x="165517" y="57513"/>
                      <a:pt x="167291" y="49255"/>
                      <a:pt x="167883" y="43356"/>
                    </a:cubicBezTo>
                    <a:cubicBezTo>
                      <a:pt x="169066" y="29200"/>
                      <a:pt x="172614" y="2066"/>
                      <a:pt x="159011" y="2066"/>
                    </a:cubicBezTo>
                    <a:cubicBezTo>
                      <a:pt x="145409" y="2066"/>
                      <a:pt x="148957" y="33919"/>
                      <a:pt x="150140" y="49845"/>
                    </a:cubicBezTo>
                    <a:cubicBezTo>
                      <a:pt x="150140" y="53974"/>
                      <a:pt x="150732" y="62822"/>
                      <a:pt x="147774" y="65771"/>
                    </a:cubicBezTo>
                    <a:cubicBezTo>
                      <a:pt x="141860" y="72260"/>
                      <a:pt x="137129" y="64592"/>
                      <a:pt x="135355" y="58103"/>
                    </a:cubicBezTo>
                    <a:cubicBezTo>
                      <a:pt x="134172" y="52794"/>
                      <a:pt x="135355" y="46896"/>
                      <a:pt x="135946" y="41587"/>
                    </a:cubicBezTo>
                    <a:cubicBezTo>
                      <a:pt x="137129" y="28610"/>
                      <a:pt x="141269" y="7964"/>
                      <a:pt x="127667" y="886"/>
                    </a:cubicBezTo>
                    <a:cubicBezTo>
                      <a:pt x="114064" y="-6192"/>
                      <a:pt x="118204" y="30969"/>
                      <a:pt x="119387" y="47485"/>
                    </a:cubicBezTo>
                    <a:cubicBezTo>
                      <a:pt x="119387" y="52794"/>
                      <a:pt x="119387" y="58693"/>
                      <a:pt x="117613" y="64002"/>
                    </a:cubicBezTo>
                    <a:cubicBezTo>
                      <a:pt x="115838" y="69311"/>
                      <a:pt x="113473" y="74029"/>
                      <a:pt x="109333" y="69900"/>
                    </a:cubicBezTo>
                    <a:cubicBezTo>
                      <a:pt x="104010" y="65181"/>
                      <a:pt x="106967" y="48665"/>
                      <a:pt x="107558" y="42767"/>
                    </a:cubicBezTo>
                    <a:cubicBezTo>
                      <a:pt x="108150" y="28610"/>
                      <a:pt x="111698" y="1476"/>
                      <a:pt x="100461" y="1476"/>
                    </a:cubicBezTo>
                    <a:cubicBezTo>
                      <a:pt x="89225" y="1476"/>
                      <a:pt x="92182" y="33329"/>
                      <a:pt x="93365" y="49255"/>
                    </a:cubicBezTo>
                    <a:cubicBezTo>
                      <a:pt x="93365" y="54564"/>
                      <a:pt x="93365" y="65181"/>
                      <a:pt x="90408" y="69900"/>
                    </a:cubicBezTo>
                    <a:cubicBezTo>
                      <a:pt x="80354" y="85237"/>
                      <a:pt x="77988" y="53384"/>
                      <a:pt x="78579" y="48075"/>
                    </a:cubicBezTo>
                    <a:cubicBezTo>
                      <a:pt x="79762" y="35098"/>
                      <a:pt x="85085" y="10324"/>
                      <a:pt x="71482" y="7374"/>
                    </a:cubicBezTo>
                    <a:cubicBezTo>
                      <a:pt x="57880" y="4425"/>
                      <a:pt x="63202" y="39227"/>
                      <a:pt x="64385" y="55744"/>
                    </a:cubicBezTo>
                    <a:cubicBezTo>
                      <a:pt x="64385" y="59283"/>
                      <a:pt x="66159" y="69311"/>
                      <a:pt x="63202" y="71670"/>
                    </a:cubicBezTo>
                    <a:cubicBezTo>
                      <a:pt x="58471" y="75799"/>
                      <a:pt x="53740" y="67541"/>
                      <a:pt x="52557" y="62822"/>
                    </a:cubicBezTo>
                    <a:cubicBezTo>
                      <a:pt x="50783" y="56333"/>
                      <a:pt x="51966" y="49255"/>
                      <a:pt x="52557" y="43356"/>
                    </a:cubicBezTo>
                    <a:cubicBezTo>
                      <a:pt x="53740" y="29200"/>
                      <a:pt x="58471" y="2066"/>
                      <a:pt x="41912" y="2066"/>
                    </a:cubicBezTo>
                    <a:cubicBezTo>
                      <a:pt x="25352" y="2066"/>
                      <a:pt x="30083" y="33919"/>
                      <a:pt x="31266" y="49845"/>
                    </a:cubicBezTo>
                    <a:cubicBezTo>
                      <a:pt x="32449" y="65181"/>
                      <a:pt x="20029" y="84057"/>
                      <a:pt x="20029" y="84057"/>
                    </a:cubicBezTo>
                    <a:cubicBezTo>
                      <a:pt x="-15456" y="107652"/>
                      <a:pt x="7018" y="181975"/>
                      <a:pt x="7018" y="225625"/>
                    </a:cubicBezTo>
                    <a:cubicBezTo>
                      <a:pt x="7018" y="259838"/>
                      <a:pt x="-11907" y="378991"/>
                      <a:pt x="25943" y="391378"/>
                    </a:cubicBezTo>
                    <a:cubicBezTo>
                      <a:pt x="47826" y="398457"/>
                      <a:pt x="83902" y="391378"/>
                      <a:pt x="106967" y="391968"/>
                    </a:cubicBezTo>
                    <a:cubicBezTo>
                      <a:pt x="133581" y="393148"/>
                      <a:pt x="192130" y="404355"/>
                      <a:pt x="214604" y="384890"/>
                    </a:cubicBezTo>
                    <a:cubicBezTo>
                      <a:pt x="215787" y="383710"/>
                      <a:pt x="217562" y="381940"/>
                      <a:pt x="218744" y="380761"/>
                    </a:cubicBezTo>
                    <a:cubicBezTo>
                      <a:pt x="234121" y="361295"/>
                      <a:pt x="225841" y="324133"/>
                      <a:pt x="225250" y="301718"/>
                    </a:cubicBezTo>
                    <a:cubicBezTo>
                      <a:pt x="224658" y="257478"/>
                      <a:pt x="250681" y="109422"/>
                      <a:pt x="208099" y="78748"/>
                    </a:cubicBezTo>
                    <a:close/>
                  </a:path>
                </a:pathLst>
              </a:custGeom>
              <a:solidFill>
                <a:srgbClr val="F6BD99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07" name="Freeform 417">
                <a:extLst>
                  <a:ext uri="{FF2B5EF4-FFF2-40B4-BE49-F238E27FC236}">
                    <a16:creationId xmlns:a16="http://schemas.microsoft.com/office/drawing/2014/main" id="{40F1C16D-3006-03D1-C002-8E85F6698D8B}"/>
                  </a:ext>
                </a:extLst>
              </p:cNvPr>
              <p:cNvSpPr/>
              <p:nvPr/>
            </p:nvSpPr>
            <p:spPr>
              <a:xfrm>
                <a:off x="3654879" y="2357926"/>
                <a:ext cx="229761" cy="318085"/>
              </a:xfrm>
              <a:custGeom>
                <a:avLst/>
                <a:gdLst>
                  <a:gd name="connsiteX0" fmla="*/ 182155 w 229761"/>
                  <a:gd name="connsiteY0" fmla="*/ 240076 h 318085"/>
                  <a:gd name="connsiteX1" fmla="*/ 173875 w 229761"/>
                  <a:gd name="connsiteY1" fmla="*/ 252463 h 318085"/>
                  <a:gd name="connsiteX2" fmla="*/ 110594 w 229761"/>
                  <a:gd name="connsiteY2" fmla="*/ 271339 h 318085"/>
                  <a:gd name="connsiteX3" fmla="*/ 75701 w 229761"/>
                  <a:gd name="connsiteY3" fmla="*/ 271339 h 318085"/>
                  <a:gd name="connsiteX4" fmla="*/ 38442 w 229761"/>
                  <a:gd name="connsiteY4" fmla="*/ 250694 h 318085"/>
                  <a:gd name="connsiteX5" fmla="*/ 17151 w 229761"/>
                  <a:gd name="connsiteY5" fmla="*/ 189937 h 318085"/>
                  <a:gd name="connsiteX6" fmla="*/ 17151 w 229761"/>
                  <a:gd name="connsiteY6" fmla="*/ 119743 h 318085"/>
                  <a:gd name="connsiteX7" fmla="*/ 0 w 229761"/>
                  <a:gd name="connsiteY7" fmla="*/ 96148 h 318085"/>
                  <a:gd name="connsiteX8" fmla="*/ 4731 w 229761"/>
                  <a:gd name="connsiteY8" fmla="*/ 147467 h 318085"/>
                  <a:gd name="connsiteX9" fmla="*/ 23657 w 229761"/>
                  <a:gd name="connsiteY9" fmla="*/ 313220 h 318085"/>
                  <a:gd name="connsiteX10" fmla="*/ 104680 w 229761"/>
                  <a:gd name="connsiteY10" fmla="*/ 313809 h 318085"/>
                  <a:gd name="connsiteX11" fmla="*/ 212317 w 229761"/>
                  <a:gd name="connsiteY11" fmla="*/ 306731 h 318085"/>
                  <a:gd name="connsiteX12" fmla="*/ 216457 w 229761"/>
                  <a:gd name="connsiteY12" fmla="*/ 302602 h 318085"/>
                  <a:gd name="connsiteX13" fmla="*/ 222963 w 229761"/>
                  <a:gd name="connsiteY13" fmla="*/ 223560 h 318085"/>
                  <a:gd name="connsiteX14" fmla="*/ 205221 w 229761"/>
                  <a:gd name="connsiteY14" fmla="*/ 0 h 318085"/>
                  <a:gd name="connsiteX15" fmla="*/ 201081 w 229761"/>
                  <a:gd name="connsiteY15" fmla="*/ 89660 h 318085"/>
                  <a:gd name="connsiteX16" fmla="*/ 195167 w 229761"/>
                  <a:gd name="connsiteY16" fmla="*/ 167522 h 318085"/>
                  <a:gd name="connsiteX17" fmla="*/ 182155 w 229761"/>
                  <a:gd name="connsiteY17" fmla="*/ 240076 h 318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9761" h="318085">
                    <a:moveTo>
                      <a:pt x="182155" y="240076"/>
                    </a:moveTo>
                    <a:cubicBezTo>
                      <a:pt x="179790" y="244205"/>
                      <a:pt x="176832" y="248334"/>
                      <a:pt x="173875" y="252463"/>
                    </a:cubicBezTo>
                    <a:cubicBezTo>
                      <a:pt x="157908" y="271339"/>
                      <a:pt x="133659" y="271339"/>
                      <a:pt x="110594" y="271339"/>
                    </a:cubicBezTo>
                    <a:cubicBezTo>
                      <a:pt x="99357" y="271339"/>
                      <a:pt x="86938" y="270159"/>
                      <a:pt x="75701" y="271339"/>
                    </a:cubicBezTo>
                    <a:cubicBezTo>
                      <a:pt x="60324" y="273109"/>
                      <a:pt x="47313" y="261901"/>
                      <a:pt x="38442" y="250694"/>
                    </a:cubicBezTo>
                    <a:cubicBezTo>
                      <a:pt x="21882" y="231228"/>
                      <a:pt x="13603" y="215302"/>
                      <a:pt x="17151" y="189937"/>
                    </a:cubicBezTo>
                    <a:cubicBezTo>
                      <a:pt x="20108" y="167522"/>
                      <a:pt x="26022" y="141568"/>
                      <a:pt x="17151" y="119743"/>
                    </a:cubicBezTo>
                    <a:cubicBezTo>
                      <a:pt x="13603" y="110895"/>
                      <a:pt x="7097" y="102637"/>
                      <a:pt x="0" y="96148"/>
                    </a:cubicBezTo>
                    <a:cubicBezTo>
                      <a:pt x="1774" y="114434"/>
                      <a:pt x="4731" y="132720"/>
                      <a:pt x="4731" y="147467"/>
                    </a:cubicBezTo>
                    <a:cubicBezTo>
                      <a:pt x="4731" y="181679"/>
                      <a:pt x="-14194" y="300832"/>
                      <a:pt x="23657" y="313220"/>
                    </a:cubicBezTo>
                    <a:cubicBezTo>
                      <a:pt x="45539" y="320298"/>
                      <a:pt x="81615" y="313220"/>
                      <a:pt x="104680" y="313809"/>
                    </a:cubicBezTo>
                    <a:cubicBezTo>
                      <a:pt x="131294" y="314989"/>
                      <a:pt x="189844" y="326197"/>
                      <a:pt x="212317" y="306731"/>
                    </a:cubicBezTo>
                    <a:cubicBezTo>
                      <a:pt x="213500" y="305551"/>
                      <a:pt x="215274" y="303782"/>
                      <a:pt x="216457" y="302602"/>
                    </a:cubicBezTo>
                    <a:cubicBezTo>
                      <a:pt x="231834" y="283136"/>
                      <a:pt x="223554" y="245975"/>
                      <a:pt x="222963" y="223560"/>
                    </a:cubicBezTo>
                    <a:cubicBezTo>
                      <a:pt x="221780" y="178730"/>
                      <a:pt x="247802" y="30673"/>
                      <a:pt x="205221" y="0"/>
                    </a:cubicBezTo>
                    <a:cubicBezTo>
                      <a:pt x="205221" y="0"/>
                      <a:pt x="198124" y="47779"/>
                      <a:pt x="201081" y="89660"/>
                    </a:cubicBezTo>
                    <a:cubicBezTo>
                      <a:pt x="202855" y="115614"/>
                      <a:pt x="199898" y="142158"/>
                      <a:pt x="195167" y="167522"/>
                    </a:cubicBezTo>
                    <a:cubicBezTo>
                      <a:pt x="189844" y="191707"/>
                      <a:pt x="195167" y="217661"/>
                      <a:pt x="182155" y="240076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508" name="Graphic 22">
                <a:extLst>
                  <a:ext uri="{FF2B5EF4-FFF2-40B4-BE49-F238E27FC236}">
                    <a16:creationId xmlns:a16="http://schemas.microsoft.com/office/drawing/2014/main" id="{F6AAD0F6-08B3-3E23-13FB-B5DC41A8D6DF}"/>
                  </a:ext>
                </a:extLst>
              </p:cNvPr>
              <p:cNvGrpSpPr/>
              <p:nvPr/>
            </p:nvGrpSpPr>
            <p:grpSpPr>
              <a:xfrm>
                <a:off x="3692729" y="2281243"/>
                <a:ext cx="144096" cy="85798"/>
                <a:chOff x="3692729" y="2281243"/>
                <a:chExt cx="144096" cy="85798"/>
              </a:xfrm>
              <a:solidFill>
                <a:srgbClr val="F19C67"/>
              </a:solidFill>
            </p:grpSpPr>
            <p:sp>
              <p:nvSpPr>
                <p:cNvPr id="2520" name="Freeform 430">
                  <a:extLst>
                    <a:ext uri="{FF2B5EF4-FFF2-40B4-BE49-F238E27FC236}">
                      <a16:creationId xmlns:a16="http://schemas.microsoft.com/office/drawing/2014/main" id="{89E7C418-93E0-F1DC-CC3D-183F056FA953}"/>
                    </a:ext>
                  </a:extLst>
                </p:cNvPr>
                <p:cNvSpPr/>
                <p:nvPr/>
              </p:nvSpPr>
              <p:spPr>
                <a:xfrm>
                  <a:off x="3692729" y="2281243"/>
                  <a:ext cx="24177" cy="82003"/>
                </a:xfrm>
                <a:custGeom>
                  <a:avLst/>
                  <a:gdLst>
                    <a:gd name="connsiteX0" fmla="*/ 6506 w 24177"/>
                    <a:gd name="connsiteY0" fmla="*/ 30673 h 82003"/>
                    <a:gd name="connsiteX1" fmla="*/ 18334 w 24177"/>
                    <a:gd name="connsiteY1" fmla="*/ 81992 h 82003"/>
                    <a:gd name="connsiteX2" fmla="*/ 22474 w 24177"/>
                    <a:gd name="connsiteY2" fmla="*/ 53678 h 82003"/>
                    <a:gd name="connsiteX3" fmla="*/ 21291 w 24177"/>
                    <a:gd name="connsiteY3" fmla="*/ 69604 h 82003"/>
                    <a:gd name="connsiteX4" fmla="*/ 10646 w 24177"/>
                    <a:gd name="connsiteY4" fmla="*/ 60756 h 82003"/>
                    <a:gd name="connsiteX5" fmla="*/ 10646 w 24177"/>
                    <a:gd name="connsiteY5" fmla="*/ 41291 h 82003"/>
                    <a:gd name="connsiteX6" fmla="*/ 0 w 24177"/>
                    <a:gd name="connsiteY6" fmla="*/ 0 h 82003"/>
                    <a:gd name="connsiteX7" fmla="*/ 6506 w 24177"/>
                    <a:gd name="connsiteY7" fmla="*/ 30673 h 82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177" h="82003">
                      <a:moveTo>
                        <a:pt x="6506" y="30673"/>
                      </a:moveTo>
                      <a:cubicBezTo>
                        <a:pt x="3549" y="57807"/>
                        <a:pt x="9463" y="81992"/>
                        <a:pt x="18334" y="81992"/>
                      </a:cubicBezTo>
                      <a:cubicBezTo>
                        <a:pt x="27205" y="82581"/>
                        <a:pt x="23657" y="61936"/>
                        <a:pt x="22474" y="53678"/>
                      </a:cubicBezTo>
                      <a:cubicBezTo>
                        <a:pt x="22474" y="57217"/>
                        <a:pt x="24248" y="67245"/>
                        <a:pt x="21291" y="69604"/>
                      </a:cubicBezTo>
                      <a:cubicBezTo>
                        <a:pt x="16560" y="73733"/>
                        <a:pt x="11828" y="65475"/>
                        <a:pt x="10646" y="60756"/>
                      </a:cubicBezTo>
                      <a:cubicBezTo>
                        <a:pt x="8871" y="54268"/>
                        <a:pt x="10054" y="47189"/>
                        <a:pt x="10646" y="41291"/>
                      </a:cubicBezTo>
                      <a:cubicBezTo>
                        <a:pt x="11828" y="27134"/>
                        <a:pt x="16560" y="0"/>
                        <a:pt x="0" y="0"/>
                      </a:cubicBezTo>
                      <a:cubicBezTo>
                        <a:pt x="592" y="0"/>
                        <a:pt x="10054" y="3539"/>
                        <a:pt x="6506" y="3067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21" name="Freeform 431">
                  <a:extLst>
                    <a:ext uri="{FF2B5EF4-FFF2-40B4-BE49-F238E27FC236}">
                      <a16:creationId xmlns:a16="http://schemas.microsoft.com/office/drawing/2014/main" id="{ED95A9F7-A80D-93C1-4147-AB2FDD401D64}"/>
                    </a:ext>
                  </a:extLst>
                </p:cNvPr>
                <p:cNvSpPr/>
                <p:nvPr/>
              </p:nvSpPr>
              <p:spPr>
                <a:xfrm>
                  <a:off x="3722300" y="2287142"/>
                  <a:ext cx="22534" cy="78839"/>
                </a:xfrm>
                <a:custGeom>
                  <a:avLst/>
                  <a:gdLst>
                    <a:gd name="connsiteX0" fmla="*/ 3549 w 22534"/>
                    <a:gd name="connsiteY0" fmla="*/ 32443 h 78839"/>
                    <a:gd name="connsiteX1" fmla="*/ 15968 w 22534"/>
                    <a:gd name="connsiteY1" fmla="*/ 77862 h 78839"/>
                    <a:gd name="connsiteX2" fmla="*/ 21882 w 22534"/>
                    <a:gd name="connsiteY2" fmla="*/ 41881 h 78839"/>
                    <a:gd name="connsiteX3" fmla="*/ 18925 w 22534"/>
                    <a:gd name="connsiteY3" fmla="*/ 62526 h 78839"/>
                    <a:gd name="connsiteX4" fmla="*/ 7097 w 22534"/>
                    <a:gd name="connsiteY4" fmla="*/ 40701 h 78839"/>
                    <a:gd name="connsiteX5" fmla="*/ 0 w 22534"/>
                    <a:gd name="connsiteY5" fmla="*/ 0 h 78839"/>
                    <a:gd name="connsiteX6" fmla="*/ 3549 w 22534"/>
                    <a:gd name="connsiteY6" fmla="*/ 32443 h 78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534" h="78839">
                      <a:moveTo>
                        <a:pt x="3549" y="32443"/>
                      </a:moveTo>
                      <a:cubicBezTo>
                        <a:pt x="-1774" y="51908"/>
                        <a:pt x="6506" y="84941"/>
                        <a:pt x="15968" y="77862"/>
                      </a:cubicBezTo>
                      <a:cubicBezTo>
                        <a:pt x="25431" y="70784"/>
                        <a:pt x="21882" y="41881"/>
                        <a:pt x="21882" y="41881"/>
                      </a:cubicBezTo>
                      <a:cubicBezTo>
                        <a:pt x="21882" y="47189"/>
                        <a:pt x="21882" y="57807"/>
                        <a:pt x="18925" y="62526"/>
                      </a:cubicBezTo>
                      <a:cubicBezTo>
                        <a:pt x="8871" y="77862"/>
                        <a:pt x="6506" y="46010"/>
                        <a:pt x="7097" y="40701"/>
                      </a:cubicBezTo>
                      <a:cubicBezTo>
                        <a:pt x="8280" y="27724"/>
                        <a:pt x="13603" y="2949"/>
                        <a:pt x="0" y="0"/>
                      </a:cubicBezTo>
                      <a:cubicBezTo>
                        <a:pt x="0" y="0"/>
                        <a:pt x="8871" y="12387"/>
                        <a:pt x="3549" y="3244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22" name="Freeform 432">
                  <a:extLst>
                    <a:ext uri="{FF2B5EF4-FFF2-40B4-BE49-F238E27FC236}">
                      <a16:creationId xmlns:a16="http://schemas.microsoft.com/office/drawing/2014/main" id="{4E2D998A-7BCC-3135-71A1-421FDBA40396}"/>
                    </a:ext>
                  </a:extLst>
                </p:cNvPr>
                <p:cNvSpPr/>
                <p:nvPr/>
              </p:nvSpPr>
              <p:spPr>
                <a:xfrm>
                  <a:off x="3756076" y="2319584"/>
                  <a:ext cx="15944" cy="44793"/>
                </a:xfrm>
                <a:custGeom>
                  <a:avLst/>
                  <a:gdLst>
                    <a:gd name="connsiteX0" fmla="*/ 2891 w 15944"/>
                    <a:gd name="connsiteY0" fmla="*/ 44240 h 44793"/>
                    <a:gd name="connsiteX1" fmla="*/ 14720 w 15944"/>
                    <a:gd name="connsiteY1" fmla="*/ 7668 h 44793"/>
                    <a:gd name="connsiteX2" fmla="*/ 12945 w 15944"/>
                    <a:gd name="connsiteY2" fmla="*/ 24185 h 44793"/>
                    <a:gd name="connsiteX3" fmla="*/ 4665 w 15944"/>
                    <a:gd name="connsiteY3" fmla="*/ 30083 h 44793"/>
                    <a:gd name="connsiteX4" fmla="*/ 2891 w 15944"/>
                    <a:gd name="connsiteY4" fmla="*/ 2949 h 44793"/>
                    <a:gd name="connsiteX5" fmla="*/ 2891 w 15944"/>
                    <a:gd name="connsiteY5" fmla="*/ 0 h 44793"/>
                    <a:gd name="connsiteX6" fmla="*/ 2891 w 15944"/>
                    <a:gd name="connsiteY6" fmla="*/ 44240 h 44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44" h="44793">
                      <a:moveTo>
                        <a:pt x="2891" y="44240"/>
                      </a:moveTo>
                      <a:cubicBezTo>
                        <a:pt x="9397" y="47779"/>
                        <a:pt x="19451" y="34212"/>
                        <a:pt x="14720" y="7668"/>
                      </a:cubicBezTo>
                      <a:cubicBezTo>
                        <a:pt x="14720" y="12977"/>
                        <a:pt x="14720" y="18876"/>
                        <a:pt x="12945" y="24185"/>
                      </a:cubicBezTo>
                      <a:cubicBezTo>
                        <a:pt x="11171" y="29493"/>
                        <a:pt x="8805" y="34212"/>
                        <a:pt x="4665" y="30083"/>
                      </a:cubicBezTo>
                      <a:cubicBezTo>
                        <a:pt x="-657" y="25364"/>
                        <a:pt x="2300" y="8848"/>
                        <a:pt x="2891" y="2949"/>
                      </a:cubicBezTo>
                      <a:cubicBezTo>
                        <a:pt x="2891" y="1770"/>
                        <a:pt x="2891" y="1180"/>
                        <a:pt x="2891" y="0"/>
                      </a:cubicBezTo>
                      <a:cubicBezTo>
                        <a:pt x="2891" y="0"/>
                        <a:pt x="-3614" y="40701"/>
                        <a:pt x="2891" y="44240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23" name="Freeform 433">
                  <a:extLst>
                    <a:ext uri="{FF2B5EF4-FFF2-40B4-BE49-F238E27FC236}">
                      <a16:creationId xmlns:a16="http://schemas.microsoft.com/office/drawing/2014/main" id="{FFC680AA-1DB8-9142-7834-9A36BC21F1F5}"/>
                    </a:ext>
                  </a:extLst>
                </p:cNvPr>
                <p:cNvSpPr/>
                <p:nvPr/>
              </p:nvSpPr>
              <p:spPr>
                <a:xfrm>
                  <a:off x="3780826" y="2287732"/>
                  <a:ext cx="20985" cy="76092"/>
                </a:xfrm>
                <a:custGeom>
                  <a:avLst/>
                  <a:gdLst>
                    <a:gd name="connsiteX0" fmla="*/ 13626 w 20985"/>
                    <a:gd name="connsiteY0" fmla="*/ 76093 h 76092"/>
                    <a:gd name="connsiteX1" fmla="*/ 20723 w 20985"/>
                    <a:gd name="connsiteY1" fmla="*/ 50729 h 76092"/>
                    <a:gd name="connsiteX2" fmla="*/ 20723 w 20985"/>
                    <a:gd name="connsiteY2" fmla="*/ 50729 h 76092"/>
                    <a:gd name="connsiteX3" fmla="*/ 18357 w 20985"/>
                    <a:gd name="connsiteY3" fmla="*/ 57807 h 76092"/>
                    <a:gd name="connsiteX4" fmla="*/ 5938 w 20985"/>
                    <a:gd name="connsiteY4" fmla="*/ 50139 h 76092"/>
                    <a:gd name="connsiteX5" fmla="*/ 6529 w 20985"/>
                    <a:gd name="connsiteY5" fmla="*/ 33622 h 76092"/>
                    <a:gd name="connsiteX6" fmla="*/ 7712 w 20985"/>
                    <a:gd name="connsiteY6" fmla="*/ 8258 h 76092"/>
                    <a:gd name="connsiteX7" fmla="*/ 5346 w 20985"/>
                    <a:gd name="connsiteY7" fmla="*/ 0 h 76092"/>
                    <a:gd name="connsiteX8" fmla="*/ 5346 w 20985"/>
                    <a:gd name="connsiteY8" fmla="*/ 0 h 76092"/>
                    <a:gd name="connsiteX9" fmla="*/ 1207 w 20985"/>
                    <a:gd name="connsiteY9" fmla="*/ 43650 h 76092"/>
                    <a:gd name="connsiteX10" fmla="*/ 13626 w 20985"/>
                    <a:gd name="connsiteY10" fmla="*/ 76093 h 76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85" h="76092">
                      <a:moveTo>
                        <a:pt x="13626" y="76093"/>
                      </a:moveTo>
                      <a:cubicBezTo>
                        <a:pt x="23089" y="75503"/>
                        <a:pt x="20723" y="50729"/>
                        <a:pt x="20723" y="50729"/>
                      </a:cubicBezTo>
                      <a:lnTo>
                        <a:pt x="20723" y="50729"/>
                      </a:lnTo>
                      <a:cubicBezTo>
                        <a:pt x="20723" y="53678"/>
                        <a:pt x="19540" y="56037"/>
                        <a:pt x="18357" y="57807"/>
                      </a:cubicBezTo>
                      <a:cubicBezTo>
                        <a:pt x="12443" y="64296"/>
                        <a:pt x="7712" y="56627"/>
                        <a:pt x="5938" y="50139"/>
                      </a:cubicBezTo>
                      <a:cubicBezTo>
                        <a:pt x="4755" y="44830"/>
                        <a:pt x="5938" y="38931"/>
                        <a:pt x="6529" y="33622"/>
                      </a:cubicBezTo>
                      <a:cubicBezTo>
                        <a:pt x="7121" y="26544"/>
                        <a:pt x="8895" y="16516"/>
                        <a:pt x="7712" y="8258"/>
                      </a:cubicBezTo>
                      <a:lnTo>
                        <a:pt x="5346" y="0"/>
                      </a:lnTo>
                      <a:lnTo>
                        <a:pt x="5346" y="0"/>
                      </a:lnTo>
                      <a:cubicBezTo>
                        <a:pt x="5346" y="1180"/>
                        <a:pt x="5346" y="27134"/>
                        <a:pt x="1207" y="43650"/>
                      </a:cubicBezTo>
                      <a:cubicBezTo>
                        <a:pt x="-2933" y="60166"/>
                        <a:pt x="4164" y="76093"/>
                        <a:pt x="13626" y="7609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24" name="Freeform 434">
                  <a:extLst>
                    <a:ext uri="{FF2B5EF4-FFF2-40B4-BE49-F238E27FC236}">
                      <a16:creationId xmlns:a16="http://schemas.microsoft.com/office/drawing/2014/main" id="{75B7EA6B-4EFA-A05D-438B-85C842EDD48F}"/>
                    </a:ext>
                  </a:extLst>
                </p:cNvPr>
                <p:cNvSpPr/>
                <p:nvPr/>
              </p:nvSpPr>
              <p:spPr>
                <a:xfrm>
                  <a:off x="3814417" y="2308377"/>
                  <a:ext cx="22409" cy="58664"/>
                </a:xfrm>
                <a:custGeom>
                  <a:avLst/>
                  <a:gdLst>
                    <a:gd name="connsiteX0" fmla="*/ 143 w 22409"/>
                    <a:gd name="connsiteY0" fmla="*/ 39521 h 58664"/>
                    <a:gd name="connsiteX1" fmla="*/ 16703 w 22409"/>
                    <a:gd name="connsiteY1" fmla="*/ 58397 h 58664"/>
                    <a:gd name="connsiteX2" fmla="*/ 17886 w 22409"/>
                    <a:gd name="connsiteY2" fmla="*/ 0 h 58664"/>
                    <a:gd name="connsiteX3" fmla="*/ 17886 w 22409"/>
                    <a:gd name="connsiteY3" fmla="*/ 0 h 58664"/>
                    <a:gd name="connsiteX4" fmla="*/ 20251 w 22409"/>
                    <a:gd name="connsiteY4" fmla="*/ 17106 h 58664"/>
                    <a:gd name="connsiteX5" fmla="*/ 5466 w 22409"/>
                    <a:gd name="connsiteY5" fmla="*/ 33622 h 58664"/>
                    <a:gd name="connsiteX6" fmla="*/ 5466 w 22409"/>
                    <a:gd name="connsiteY6" fmla="*/ 13567 h 58664"/>
                    <a:gd name="connsiteX7" fmla="*/ 6058 w 22409"/>
                    <a:gd name="connsiteY7" fmla="*/ 4129 h 58664"/>
                    <a:gd name="connsiteX8" fmla="*/ 6058 w 22409"/>
                    <a:gd name="connsiteY8" fmla="*/ 4129 h 58664"/>
                    <a:gd name="connsiteX9" fmla="*/ 143 w 22409"/>
                    <a:gd name="connsiteY9" fmla="*/ 39521 h 58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409" h="58664">
                      <a:moveTo>
                        <a:pt x="143" y="39521"/>
                      </a:moveTo>
                      <a:cubicBezTo>
                        <a:pt x="1918" y="53088"/>
                        <a:pt x="11972" y="60166"/>
                        <a:pt x="16703" y="58397"/>
                      </a:cubicBezTo>
                      <a:cubicBezTo>
                        <a:pt x="21434" y="57217"/>
                        <a:pt x="26165" y="21235"/>
                        <a:pt x="17886" y="0"/>
                      </a:cubicBezTo>
                      <a:lnTo>
                        <a:pt x="17886" y="0"/>
                      </a:lnTo>
                      <a:cubicBezTo>
                        <a:pt x="18477" y="5899"/>
                        <a:pt x="19660" y="12387"/>
                        <a:pt x="20251" y="17106"/>
                      </a:cubicBezTo>
                      <a:cubicBezTo>
                        <a:pt x="20843" y="25364"/>
                        <a:pt x="13746" y="53678"/>
                        <a:pt x="5466" y="33622"/>
                      </a:cubicBezTo>
                      <a:cubicBezTo>
                        <a:pt x="3100" y="27724"/>
                        <a:pt x="4875" y="19466"/>
                        <a:pt x="5466" y="13567"/>
                      </a:cubicBezTo>
                      <a:cubicBezTo>
                        <a:pt x="5466" y="10618"/>
                        <a:pt x="6058" y="7078"/>
                        <a:pt x="6058" y="4129"/>
                      </a:cubicBezTo>
                      <a:lnTo>
                        <a:pt x="6058" y="4129"/>
                      </a:lnTo>
                      <a:cubicBezTo>
                        <a:pt x="5466" y="4719"/>
                        <a:pt x="-1039" y="25954"/>
                        <a:pt x="143" y="39521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grpSp>
            <p:nvGrpSpPr>
              <p:cNvPr id="2509" name="Graphic 22">
                <a:extLst>
                  <a:ext uri="{FF2B5EF4-FFF2-40B4-BE49-F238E27FC236}">
                    <a16:creationId xmlns:a16="http://schemas.microsoft.com/office/drawing/2014/main" id="{68FB50EF-CA54-9311-336E-816A88E7BB89}"/>
                  </a:ext>
                </a:extLst>
              </p:cNvPr>
              <p:cNvGrpSpPr/>
              <p:nvPr/>
            </p:nvGrpSpPr>
            <p:grpSpPr>
              <a:xfrm>
                <a:off x="3701708" y="2434355"/>
                <a:ext cx="139510" cy="211583"/>
                <a:chOff x="3701708" y="2434355"/>
                <a:chExt cx="139510" cy="211583"/>
              </a:xfrm>
              <a:solidFill>
                <a:srgbClr val="54BCE8"/>
              </a:solidFill>
            </p:grpSpPr>
            <p:sp>
              <p:nvSpPr>
                <p:cNvPr id="2516" name="Freeform 426">
                  <a:extLst>
                    <a:ext uri="{FF2B5EF4-FFF2-40B4-BE49-F238E27FC236}">
                      <a16:creationId xmlns:a16="http://schemas.microsoft.com/office/drawing/2014/main" id="{CC7AE91E-D704-7D83-25A6-7E7C95CC86E2}"/>
                    </a:ext>
                  </a:extLst>
                </p:cNvPr>
                <p:cNvSpPr/>
                <p:nvPr/>
              </p:nvSpPr>
              <p:spPr>
                <a:xfrm>
                  <a:off x="3802695" y="2463480"/>
                  <a:ext cx="28538" cy="27796"/>
                </a:xfrm>
                <a:custGeom>
                  <a:avLst/>
                  <a:gdLst>
                    <a:gd name="connsiteX0" fmla="*/ 28425 w 28538"/>
                    <a:gd name="connsiteY0" fmla="*/ 13599 h 27796"/>
                    <a:gd name="connsiteX1" fmla="*/ 14231 w 28538"/>
                    <a:gd name="connsiteY1" fmla="*/ 27756 h 27796"/>
                    <a:gd name="connsiteX2" fmla="*/ 37 w 28538"/>
                    <a:gd name="connsiteY2" fmla="*/ 14189 h 27796"/>
                    <a:gd name="connsiteX3" fmla="*/ 14231 w 28538"/>
                    <a:gd name="connsiteY3" fmla="*/ 32 h 27796"/>
                    <a:gd name="connsiteX4" fmla="*/ 28425 w 28538"/>
                    <a:gd name="connsiteY4" fmla="*/ 13599 h 27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38" h="27796">
                      <a:moveTo>
                        <a:pt x="28425" y="13599"/>
                      </a:moveTo>
                      <a:cubicBezTo>
                        <a:pt x="29608" y="21857"/>
                        <a:pt x="21328" y="27166"/>
                        <a:pt x="14231" y="27756"/>
                      </a:cubicBezTo>
                      <a:cubicBezTo>
                        <a:pt x="5952" y="28346"/>
                        <a:pt x="-554" y="22447"/>
                        <a:pt x="37" y="14189"/>
                      </a:cubicBezTo>
                      <a:cubicBezTo>
                        <a:pt x="629" y="7110"/>
                        <a:pt x="5952" y="-558"/>
                        <a:pt x="14231" y="32"/>
                      </a:cubicBezTo>
                      <a:cubicBezTo>
                        <a:pt x="21328" y="622"/>
                        <a:pt x="27834" y="7110"/>
                        <a:pt x="28425" y="1359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17" name="Freeform 427">
                  <a:extLst>
                    <a:ext uri="{FF2B5EF4-FFF2-40B4-BE49-F238E27FC236}">
                      <a16:creationId xmlns:a16="http://schemas.microsoft.com/office/drawing/2014/main" id="{5592AB97-6795-E2E8-EEE9-2FC8FD532B92}"/>
                    </a:ext>
                  </a:extLst>
                </p:cNvPr>
                <p:cNvSpPr/>
                <p:nvPr/>
              </p:nvSpPr>
              <p:spPr>
                <a:xfrm>
                  <a:off x="3701708" y="2612191"/>
                  <a:ext cx="37929" cy="33747"/>
                </a:xfrm>
                <a:custGeom>
                  <a:avLst/>
                  <a:gdLst>
                    <a:gd name="connsiteX0" fmla="*/ 28280 w 37929"/>
                    <a:gd name="connsiteY0" fmla="*/ 27692 h 33747"/>
                    <a:gd name="connsiteX1" fmla="*/ 2849 w 37929"/>
                    <a:gd name="connsiteY1" fmla="*/ 30051 h 33747"/>
                    <a:gd name="connsiteX2" fmla="*/ 11129 w 37929"/>
                    <a:gd name="connsiteY2" fmla="*/ 6456 h 33747"/>
                    <a:gd name="connsiteX3" fmla="*/ 36560 w 37929"/>
                    <a:gd name="connsiteY3" fmla="*/ 4097 h 33747"/>
                    <a:gd name="connsiteX4" fmla="*/ 28280 w 37929"/>
                    <a:gd name="connsiteY4" fmla="*/ 27692 h 33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929" h="33747">
                      <a:moveTo>
                        <a:pt x="28280" y="27692"/>
                      </a:moveTo>
                      <a:cubicBezTo>
                        <a:pt x="19409" y="35950"/>
                        <a:pt x="7581" y="34770"/>
                        <a:pt x="2849" y="30051"/>
                      </a:cubicBezTo>
                      <a:cubicBezTo>
                        <a:pt x="-3065" y="24152"/>
                        <a:pt x="484" y="13535"/>
                        <a:pt x="11129" y="6456"/>
                      </a:cubicBezTo>
                      <a:cubicBezTo>
                        <a:pt x="20000" y="-32"/>
                        <a:pt x="33011" y="-2981"/>
                        <a:pt x="36560" y="4097"/>
                      </a:cubicBezTo>
                      <a:cubicBezTo>
                        <a:pt x="40108" y="9406"/>
                        <a:pt x="36560" y="20613"/>
                        <a:pt x="28280" y="27692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18" name="Freeform 428">
                  <a:extLst>
                    <a:ext uri="{FF2B5EF4-FFF2-40B4-BE49-F238E27FC236}">
                      <a16:creationId xmlns:a16="http://schemas.microsoft.com/office/drawing/2014/main" id="{CDC06490-60B8-A37B-8BF4-C68AE3BF32EE}"/>
                    </a:ext>
                  </a:extLst>
                </p:cNvPr>
                <p:cNvSpPr/>
                <p:nvPr/>
              </p:nvSpPr>
              <p:spPr>
                <a:xfrm>
                  <a:off x="3709203" y="2434355"/>
                  <a:ext cx="38042" cy="36430"/>
                </a:xfrm>
                <a:custGeom>
                  <a:avLst/>
                  <a:gdLst>
                    <a:gd name="connsiteX0" fmla="*/ 37936 w 38042"/>
                    <a:gd name="connsiteY0" fmla="*/ 17949 h 36430"/>
                    <a:gd name="connsiteX1" fmla="*/ 19011 w 38042"/>
                    <a:gd name="connsiteY1" fmla="*/ 36235 h 36430"/>
                    <a:gd name="connsiteX2" fmla="*/ 86 w 38042"/>
                    <a:gd name="connsiteY2" fmla="*/ 18539 h 36430"/>
                    <a:gd name="connsiteX3" fmla="*/ 19011 w 38042"/>
                    <a:gd name="connsiteY3" fmla="*/ 253 h 36430"/>
                    <a:gd name="connsiteX4" fmla="*/ 37936 w 38042"/>
                    <a:gd name="connsiteY4" fmla="*/ 17949 h 36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042" h="36430">
                      <a:moveTo>
                        <a:pt x="37936" y="17949"/>
                      </a:moveTo>
                      <a:cubicBezTo>
                        <a:pt x="36754" y="27387"/>
                        <a:pt x="29657" y="38005"/>
                        <a:pt x="19011" y="36235"/>
                      </a:cubicBezTo>
                      <a:cubicBezTo>
                        <a:pt x="10732" y="35056"/>
                        <a:pt x="1269" y="27387"/>
                        <a:pt x="86" y="18539"/>
                      </a:cubicBezTo>
                      <a:cubicBezTo>
                        <a:pt x="-1097" y="8512"/>
                        <a:pt x="10140" y="2023"/>
                        <a:pt x="19011" y="253"/>
                      </a:cubicBezTo>
                      <a:cubicBezTo>
                        <a:pt x="30248" y="-1516"/>
                        <a:pt x="39119" y="6152"/>
                        <a:pt x="37936" y="1794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19" name="Freeform 429">
                  <a:extLst>
                    <a:ext uri="{FF2B5EF4-FFF2-40B4-BE49-F238E27FC236}">
                      <a16:creationId xmlns:a16="http://schemas.microsoft.com/office/drawing/2014/main" id="{CEE2FCCC-8FAF-183F-687B-C93BE5ABA29F}"/>
                    </a:ext>
                  </a:extLst>
                </p:cNvPr>
                <p:cNvSpPr/>
                <p:nvPr/>
              </p:nvSpPr>
              <p:spPr>
                <a:xfrm>
                  <a:off x="3819139" y="2592658"/>
                  <a:ext cx="22079" cy="23204"/>
                </a:xfrm>
                <a:custGeom>
                  <a:avLst/>
                  <a:gdLst>
                    <a:gd name="connsiteX0" fmla="*/ 10798 w 22079"/>
                    <a:gd name="connsiteY0" fmla="*/ 23039 h 23204"/>
                    <a:gd name="connsiteX1" fmla="*/ 152 w 22079"/>
                    <a:gd name="connsiteY1" fmla="*/ 11242 h 23204"/>
                    <a:gd name="connsiteX2" fmla="*/ 11389 w 22079"/>
                    <a:gd name="connsiteY2" fmla="*/ 35 h 23204"/>
                    <a:gd name="connsiteX3" fmla="*/ 22035 w 22079"/>
                    <a:gd name="connsiteY3" fmla="*/ 11832 h 23204"/>
                    <a:gd name="connsiteX4" fmla="*/ 10798 w 22079"/>
                    <a:gd name="connsiteY4" fmla="*/ 23039 h 23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79" h="23204">
                      <a:moveTo>
                        <a:pt x="10798" y="23039"/>
                      </a:moveTo>
                      <a:cubicBezTo>
                        <a:pt x="4883" y="22450"/>
                        <a:pt x="-1031" y="17731"/>
                        <a:pt x="152" y="11242"/>
                      </a:cubicBezTo>
                      <a:cubicBezTo>
                        <a:pt x="1335" y="5933"/>
                        <a:pt x="6066" y="624"/>
                        <a:pt x="11389" y="35"/>
                      </a:cubicBezTo>
                      <a:cubicBezTo>
                        <a:pt x="17303" y="-555"/>
                        <a:pt x="21443" y="6523"/>
                        <a:pt x="22035" y="11832"/>
                      </a:cubicBezTo>
                      <a:cubicBezTo>
                        <a:pt x="22626" y="18910"/>
                        <a:pt x="17303" y="24219"/>
                        <a:pt x="10798" y="2303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sp>
            <p:nvSpPr>
              <p:cNvPr id="2510" name="Freeform 420">
                <a:extLst>
                  <a:ext uri="{FF2B5EF4-FFF2-40B4-BE49-F238E27FC236}">
                    <a16:creationId xmlns:a16="http://schemas.microsoft.com/office/drawing/2014/main" id="{858CBC2C-C505-3F6A-7CEE-E7464C1C0338}"/>
                  </a:ext>
                </a:extLst>
              </p:cNvPr>
              <p:cNvSpPr/>
              <p:nvPr/>
            </p:nvSpPr>
            <p:spPr>
              <a:xfrm>
                <a:off x="3683352" y="2382700"/>
                <a:ext cx="72850" cy="27748"/>
              </a:xfrm>
              <a:custGeom>
                <a:avLst/>
                <a:gdLst>
                  <a:gd name="connsiteX0" fmla="*/ 72658 w 72850"/>
                  <a:gd name="connsiteY0" fmla="*/ 15337 h 27748"/>
                  <a:gd name="connsiteX1" fmla="*/ 50185 w 72850"/>
                  <a:gd name="connsiteY1" fmla="*/ 26544 h 27748"/>
                  <a:gd name="connsiteX2" fmla="*/ 2280 w 72850"/>
                  <a:gd name="connsiteY2" fmla="*/ 18286 h 27748"/>
                  <a:gd name="connsiteX3" fmla="*/ 46045 w 72850"/>
                  <a:gd name="connsiteY3" fmla="*/ 0 h 27748"/>
                  <a:gd name="connsiteX4" fmla="*/ 72658 w 72850"/>
                  <a:gd name="connsiteY4" fmla="*/ 15337 h 27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850" h="27748">
                    <a:moveTo>
                      <a:pt x="72658" y="15337"/>
                    </a:moveTo>
                    <a:cubicBezTo>
                      <a:pt x="71475" y="20055"/>
                      <a:pt x="64379" y="24774"/>
                      <a:pt x="50185" y="26544"/>
                    </a:cubicBezTo>
                    <a:cubicBezTo>
                      <a:pt x="30668" y="29493"/>
                      <a:pt x="9969" y="27134"/>
                      <a:pt x="2280" y="18286"/>
                    </a:cubicBezTo>
                    <a:cubicBezTo>
                      <a:pt x="-11323" y="3539"/>
                      <a:pt x="40130" y="0"/>
                      <a:pt x="46045" y="0"/>
                    </a:cubicBezTo>
                    <a:cubicBezTo>
                      <a:pt x="63787" y="1180"/>
                      <a:pt x="74432" y="8258"/>
                      <a:pt x="72658" y="15337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11" name="Freeform 421">
                <a:extLst>
                  <a:ext uri="{FF2B5EF4-FFF2-40B4-BE49-F238E27FC236}">
                    <a16:creationId xmlns:a16="http://schemas.microsoft.com/office/drawing/2014/main" id="{D782F687-F59C-D4AD-5F02-69CAB3C1A836}"/>
                  </a:ext>
                </a:extLst>
              </p:cNvPr>
              <p:cNvSpPr/>
              <p:nvPr/>
            </p:nvSpPr>
            <p:spPr>
              <a:xfrm>
                <a:off x="3796076" y="2385003"/>
                <a:ext cx="25950" cy="22722"/>
              </a:xfrm>
              <a:custGeom>
                <a:avLst/>
                <a:gdLst>
                  <a:gd name="connsiteX0" fmla="*/ 25581 w 25950"/>
                  <a:gd name="connsiteY0" fmla="*/ 15983 h 22722"/>
                  <a:gd name="connsiteX1" fmla="*/ 12570 w 25950"/>
                  <a:gd name="connsiteY1" fmla="*/ 22471 h 22722"/>
                  <a:gd name="connsiteX2" fmla="*/ 150 w 25950"/>
                  <a:gd name="connsiteY2" fmla="*/ 13034 h 22722"/>
                  <a:gd name="connsiteX3" fmla="*/ 13753 w 25950"/>
                  <a:gd name="connsiteY3" fmla="*/ 646 h 22722"/>
                  <a:gd name="connsiteX4" fmla="*/ 25581 w 25950"/>
                  <a:gd name="connsiteY4" fmla="*/ 15983 h 22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50" h="22722">
                    <a:moveTo>
                      <a:pt x="25581" y="15983"/>
                    </a:moveTo>
                    <a:cubicBezTo>
                      <a:pt x="23807" y="19522"/>
                      <a:pt x="17893" y="21292"/>
                      <a:pt x="12570" y="22471"/>
                    </a:cubicBezTo>
                    <a:cubicBezTo>
                      <a:pt x="7247" y="23651"/>
                      <a:pt x="1925" y="20702"/>
                      <a:pt x="150" y="13034"/>
                    </a:cubicBezTo>
                    <a:cubicBezTo>
                      <a:pt x="-1032" y="5365"/>
                      <a:pt x="4882" y="-2303"/>
                      <a:pt x="13753" y="646"/>
                    </a:cubicBezTo>
                    <a:cubicBezTo>
                      <a:pt x="22624" y="3596"/>
                      <a:pt x="27356" y="12444"/>
                      <a:pt x="25581" y="15983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512" name="Graphic 22">
                <a:extLst>
                  <a:ext uri="{FF2B5EF4-FFF2-40B4-BE49-F238E27FC236}">
                    <a16:creationId xmlns:a16="http://schemas.microsoft.com/office/drawing/2014/main" id="{DCA0C0E4-B987-8F71-3D53-A1022D6B9A08}"/>
                  </a:ext>
                </a:extLst>
              </p:cNvPr>
              <p:cNvGrpSpPr/>
              <p:nvPr/>
            </p:nvGrpSpPr>
            <p:grpSpPr>
              <a:xfrm>
                <a:off x="3722718" y="2506807"/>
                <a:ext cx="88804" cy="87212"/>
                <a:chOff x="3722718" y="2506807"/>
                <a:chExt cx="88804" cy="87212"/>
              </a:xfrm>
            </p:grpSpPr>
            <p:sp>
              <p:nvSpPr>
                <p:cNvPr id="2513" name="Freeform 423">
                  <a:extLst>
                    <a:ext uri="{FF2B5EF4-FFF2-40B4-BE49-F238E27FC236}">
                      <a16:creationId xmlns:a16="http://schemas.microsoft.com/office/drawing/2014/main" id="{8CD47857-07B1-990E-41B4-88EA3C5D0746}"/>
                    </a:ext>
                  </a:extLst>
                </p:cNvPr>
                <p:cNvSpPr/>
                <p:nvPr/>
              </p:nvSpPr>
              <p:spPr>
                <a:xfrm>
                  <a:off x="3722718" y="2506807"/>
                  <a:ext cx="88432" cy="86649"/>
                </a:xfrm>
                <a:custGeom>
                  <a:avLst/>
                  <a:gdLst>
                    <a:gd name="connsiteX0" fmla="*/ 87111 w 88432"/>
                    <a:gd name="connsiteY0" fmla="*/ 38107 h 86649"/>
                    <a:gd name="connsiteX1" fmla="*/ 49851 w 88432"/>
                    <a:gd name="connsiteY1" fmla="*/ 86476 h 86649"/>
                    <a:gd name="connsiteX2" fmla="*/ 173 w 88432"/>
                    <a:gd name="connsiteY2" fmla="*/ 54623 h 86649"/>
                    <a:gd name="connsiteX3" fmla="*/ 33883 w 88432"/>
                    <a:gd name="connsiteY3" fmla="*/ 945 h 86649"/>
                    <a:gd name="connsiteX4" fmla="*/ 87111 w 88432"/>
                    <a:gd name="connsiteY4" fmla="*/ 38107 h 86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432" h="86649">
                      <a:moveTo>
                        <a:pt x="87111" y="38107"/>
                      </a:moveTo>
                      <a:cubicBezTo>
                        <a:pt x="93025" y="58162"/>
                        <a:pt x="78831" y="84116"/>
                        <a:pt x="49851" y="86476"/>
                      </a:cubicBezTo>
                      <a:cubicBezTo>
                        <a:pt x="26786" y="88245"/>
                        <a:pt x="1947" y="76448"/>
                        <a:pt x="173" y="54623"/>
                      </a:cubicBezTo>
                      <a:cubicBezTo>
                        <a:pt x="-2193" y="29259"/>
                        <a:pt x="20281" y="5664"/>
                        <a:pt x="33883" y="945"/>
                      </a:cubicBezTo>
                      <a:cubicBezTo>
                        <a:pt x="51626" y="-4364"/>
                        <a:pt x="80014" y="13332"/>
                        <a:pt x="87111" y="38107"/>
                      </a:cubicBezTo>
                      <a:close/>
                    </a:path>
                  </a:pathLst>
                </a:custGeom>
                <a:solidFill>
                  <a:srgbClr val="E26AA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14" name="Freeform 424">
                  <a:extLst>
                    <a:ext uri="{FF2B5EF4-FFF2-40B4-BE49-F238E27FC236}">
                      <a16:creationId xmlns:a16="http://schemas.microsoft.com/office/drawing/2014/main" id="{C3021898-FFCA-242F-264F-287C8A495654}"/>
                    </a:ext>
                  </a:extLst>
                </p:cNvPr>
                <p:cNvSpPr/>
                <p:nvPr/>
              </p:nvSpPr>
              <p:spPr>
                <a:xfrm>
                  <a:off x="3734966" y="2528339"/>
                  <a:ext cx="27015" cy="25013"/>
                </a:xfrm>
                <a:custGeom>
                  <a:avLst/>
                  <a:gdLst>
                    <a:gd name="connsiteX0" fmla="*/ 26959 w 27015"/>
                    <a:gd name="connsiteY0" fmla="*/ 4777 h 25013"/>
                    <a:gd name="connsiteX1" fmla="*/ 18679 w 27015"/>
                    <a:gd name="connsiteY1" fmla="*/ 19524 h 25013"/>
                    <a:gd name="connsiteX2" fmla="*/ 2119 w 27015"/>
                    <a:gd name="connsiteY2" fmla="*/ 22473 h 25013"/>
                    <a:gd name="connsiteX3" fmla="*/ 9216 w 27015"/>
                    <a:gd name="connsiteY3" fmla="*/ 2418 h 25013"/>
                    <a:gd name="connsiteX4" fmla="*/ 26959 w 27015"/>
                    <a:gd name="connsiteY4" fmla="*/ 4777 h 25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015" h="25013">
                      <a:moveTo>
                        <a:pt x="26959" y="4777"/>
                      </a:moveTo>
                      <a:cubicBezTo>
                        <a:pt x="27550" y="8317"/>
                        <a:pt x="23410" y="14215"/>
                        <a:pt x="18679" y="19524"/>
                      </a:cubicBezTo>
                      <a:cubicBezTo>
                        <a:pt x="13947" y="24833"/>
                        <a:pt x="6851" y="27192"/>
                        <a:pt x="2119" y="22473"/>
                      </a:cubicBezTo>
                      <a:cubicBezTo>
                        <a:pt x="-2612" y="17755"/>
                        <a:pt x="937" y="6547"/>
                        <a:pt x="9216" y="2418"/>
                      </a:cubicBezTo>
                      <a:cubicBezTo>
                        <a:pt x="18679" y="-2301"/>
                        <a:pt x="26367" y="648"/>
                        <a:pt x="26959" y="4777"/>
                      </a:cubicBezTo>
                      <a:close/>
                    </a:path>
                  </a:pathLst>
                </a:custGeom>
                <a:solidFill>
                  <a:srgbClr val="FFFFFF">
                    <a:alpha val="80000"/>
                  </a:srgbClr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15" name="Freeform 425">
                  <a:extLst>
                    <a:ext uri="{FF2B5EF4-FFF2-40B4-BE49-F238E27FC236}">
                      <a16:creationId xmlns:a16="http://schemas.microsoft.com/office/drawing/2014/main" id="{BF887B63-E2AE-FFFB-6AE5-E7CD6C3682A4}"/>
                    </a:ext>
                  </a:extLst>
                </p:cNvPr>
                <p:cNvSpPr/>
                <p:nvPr/>
              </p:nvSpPr>
              <p:spPr>
                <a:xfrm>
                  <a:off x="3728214" y="2510701"/>
                  <a:ext cx="83309" cy="83318"/>
                </a:xfrm>
                <a:custGeom>
                  <a:avLst/>
                  <a:gdLst>
                    <a:gd name="connsiteX0" fmla="*/ 49088 w 83309"/>
                    <a:gd name="connsiteY0" fmla="*/ 0 h 83318"/>
                    <a:gd name="connsiteX1" fmla="*/ 59141 w 83309"/>
                    <a:gd name="connsiteY1" fmla="*/ 18876 h 83318"/>
                    <a:gd name="connsiteX2" fmla="*/ 24839 w 83309"/>
                    <a:gd name="connsiteY2" fmla="*/ 69014 h 83318"/>
                    <a:gd name="connsiteX3" fmla="*/ 0 w 83309"/>
                    <a:gd name="connsiteY3" fmla="*/ 65475 h 83318"/>
                    <a:gd name="connsiteX4" fmla="*/ 44948 w 83309"/>
                    <a:gd name="connsiteY4" fmla="*/ 83171 h 83318"/>
                    <a:gd name="connsiteX5" fmla="*/ 82207 w 83309"/>
                    <a:gd name="connsiteY5" fmla="*/ 34802 h 83318"/>
                    <a:gd name="connsiteX6" fmla="*/ 49088 w 83309"/>
                    <a:gd name="connsiteY6" fmla="*/ 0 h 83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309" h="83318">
                      <a:moveTo>
                        <a:pt x="49088" y="0"/>
                      </a:moveTo>
                      <a:cubicBezTo>
                        <a:pt x="53819" y="5309"/>
                        <a:pt x="57367" y="11797"/>
                        <a:pt x="59141" y="18876"/>
                      </a:cubicBezTo>
                      <a:cubicBezTo>
                        <a:pt x="65055" y="39521"/>
                        <a:pt x="52045" y="66065"/>
                        <a:pt x="24839" y="69014"/>
                      </a:cubicBezTo>
                      <a:cubicBezTo>
                        <a:pt x="15968" y="69604"/>
                        <a:pt x="7097" y="68425"/>
                        <a:pt x="0" y="65475"/>
                      </a:cubicBezTo>
                      <a:cubicBezTo>
                        <a:pt x="8280" y="78452"/>
                        <a:pt x="27205" y="84351"/>
                        <a:pt x="44948" y="83171"/>
                      </a:cubicBezTo>
                      <a:cubicBezTo>
                        <a:pt x="73335" y="80812"/>
                        <a:pt x="87529" y="54858"/>
                        <a:pt x="82207" y="34802"/>
                      </a:cubicBezTo>
                      <a:cubicBezTo>
                        <a:pt x="77475" y="18286"/>
                        <a:pt x="62098" y="6489"/>
                        <a:pt x="49088" y="0"/>
                      </a:cubicBezTo>
                      <a:close/>
                    </a:path>
                  </a:pathLst>
                </a:custGeom>
                <a:solidFill>
                  <a:srgbClr val="BA50A3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</p:grpSp>
        <p:grpSp>
          <p:nvGrpSpPr>
            <p:cNvPr id="1812" name="Graphic 22">
              <a:extLst>
                <a:ext uri="{FF2B5EF4-FFF2-40B4-BE49-F238E27FC236}">
                  <a16:creationId xmlns:a16="http://schemas.microsoft.com/office/drawing/2014/main" id="{4D492FCD-64CD-6AA7-B8F6-30D460D30B13}"/>
                </a:ext>
              </a:extLst>
            </p:cNvPr>
            <p:cNvGrpSpPr/>
            <p:nvPr/>
          </p:nvGrpSpPr>
          <p:grpSpPr>
            <a:xfrm>
              <a:off x="7062098" y="1994497"/>
              <a:ext cx="256559" cy="437177"/>
              <a:chOff x="3873780" y="2278588"/>
              <a:chExt cx="233230" cy="397423"/>
            </a:xfrm>
          </p:grpSpPr>
          <p:sp>
            <p:nvSpPr>
              <p:cNvPr id="2487" name="Freeform 436">
                <a:extLst>
                  <a:ext uri="{FF2B5EF4-FFF2-40B4-BE49-F238E27FC236}">
                    <a16:creationId xmlns:a16="http://schemas.microsoft.com/office/drawing/2014/main" id="{52527C40-76F2-8CC7-391D-EB3802716655}"/>
                  </a:ext>
                </a:extLst>
              </p:cNvPr>
              <p:cNvSpPr/>
              <p:nvPr/>
            </p:nvSpPr>
            <p:spPr>
              <a:xfrm>
                <a:off x="3873780" y="2278588"/>
                <a:ext cx="232783" cy="396243"/>
              </a:xfrm>
              <a:custGeom>
                <a:avLst/>
                <a:gdLst>
                  <a:gd name="connsiteX0" fmla="*/ 208099 w 232783"/>
                  <a:gd name="connsiteY0" fmla="*/ 78748 h 396243"/>
                  <a:gd name="connsiteX1" fmla="*/ 200410 w 232783"/>
                  <a:gd name="connsiteY1" fmla="*/ 46896 h 396243"/>
                  <a:gd name="connsiteX2" fmla="*/ 189765 w 232783"/>
                  <a:gd name="connsiteY2" fmla="*/ 5605 h 396243"/>
                  <a:gd name="connsiteX3" fmla="*/ 182668 w 232783"/>
                  <a:gd name="connsiteY3" fmla="*/ 46896 h 396243"/>
                  <a:gd name="connsiteX4" fmla="*/ 167883 w 232783"/>
                  <a:gd name="connsiteY4" fmla="*/ 63412 h 396243"/>
                  <a:gd name="connsiteX5" fmla="*/ 167883 w 232783"/>
                  <a:gd name="connsiteY5" fmla="*/ 43356 h 396243"/>
                  <a:gd name="connsiteX6" fmla="*/ 159011 w 232783"/>
                  <a:gd name="connsiteY6" fmla="*/ 2066 h 396243"/>
                  <a:gd name="connsiteX7" fmla="*/ 150140 w 232783"/>
                  <a:gd name="connsiteY7" fmla="*/ 49845 h 396243"/>
                  <a:gd name="connsiteX8" fmla="*/ 147775 w 232783"/>
                  <a:gd name="connsiteY8" fmla="*/ 65771 h 396243"/>
                  <a:gd name="connsiteX9" fmla="*/ 135355 w 232783"/>
                  <a:gd name="connsiteY9" fmla="*/ 58103 h 396243"/>
                  <a:gd name="connsiteX10" fmla="*/ 135946 w 232783"/>
                  <a:gd name="connsiteY10" fmla="*/ 41587 h 396243"/>
                  <a:gd name="connsiteX11" fmla="*/ 127666 w 232783"/>
                  <a:gd name="connsiteY11" fmla="*/ 886 h 396243"/>
                  <a:gd name="connsiteX12" fmla="*/ 119387 w 232783"/>
                  <a:gd name="connsiteY12" fmla="*/ 47485 h 396243"/>
                  <a:gd name="connsiteX13" fmla="*/ 117612 w 232783"/>
                  <a:gd name="connsiteY13" fmla="*/ 64002 h 396243"/>
                  <a:gd name="connsiteX14" fmla="*/ 109333 w 232783"/>
                  <a:gd name="connsiteY14" fmla="*/ 69900 h 396243"/>
                  <a:gd name="connsiteX15" fmla="*/ 107559 w 232783"/>
                  <a:gd name="connsiteY15" fmla="*/ 42767 h 396243"/>
                  <a:gd name="connsiteX16" fmla="*/ 100462 w 232783"/>
                  <a:gd name="connsiteY16" fmla="*/ 1476 h 396243"/>
                  <a:gd name="connsiteX17" fmla="*/ 93365 w 232783"/>
                  <a:gd name="connsiteY17" fmla="*/ 49255 h 396243"/>
                  <a:gd name="connsiteX18" fmla="*/ 90407 w 232783"/>
                  <a:gd name="connsiteY18" fmla="*/ 69900 h 396243"/>
                  <a:gd name="connsiteX19" fmla="*/ 78579 w 232783"/>
                  <a:gd name="connsiteY19" fmla="*/ 48075 h 396243"/>
                  <a:gd name="connsiteX20" fmla="*/ 71482 w 232783"/>
                  <a:gd name="connsiteY20" fmla="*/ 7374 h 396243"/>
                  <a:gd name="connsiteX21" fmla="*/ 64385 w 232783"/>
                  <a:gd name="connsiteY21" fmla="*/ 55744 h 396243"/>
                  <a:gd name="connsiteX22" fmla="*/ 63203 w 232783"/>
                  <a:gd name="connsiteY22" fmla="*/ 71670 h 396243"/>
                  <a:gd name="connsiteX23" fmla="*/ 52557 w 232783"/>
                  <a:gd name="connsiteY23" fmla="*/ 62822 h 396243"/>
                  <a:gd name="connsiteX24" fmla="*/ 52557 w 232783"/>
                  <a:gd name="connsiteY24" fmla="*/ 43356 h 396243"/>
                  <a:gd name="connsiteX25" fmla="*/ 41912 w 232783"/>
                  <a:gd name="connsiteY25" fmla="*/ 2066 h 396243"/>
                  <a:gd name="connsiteX26" fmla="*/ 31266 w 232783"/>
                  <a:gd name="connsiteY26" fmla="*/ 49845 h 396243"/>
                  <a:gd name="connsiteX27" fmla="*/ 20029 w 232783"/>
                  <a:gd name="connsiteY27" fmla="*/ 84057 h 396243"/>
                  <a:gd name="connsiteX28" fmla="*/ 7018 w 232783"/>
                  <a:gd name="connsiteY28" fmla="*/ 225625 h 396243"/>
                  <a:gd name="connsiteX29" fmla="*/ 25943 w 232783"/>
                  <a:gd name="connsiteY29" fmla="*/ 391378 h 396243"/>
                  <a:gd name="connsiteX30" fmla="*/ 106967 w 232783"/>
                  <a:gd name="connsiteY30" fmla="*/ 391968 h 396243"/>
                  <a:gd name="connsiteX31" fmla="*/ 214604 w 232783"/>
                  <a:gd name="connsiteY31" fmla="*/ 384890 h 396243"/>
                  <a:gd name="connsiteX32" fmla="*/ 218744 w 232783"/>
                  <a:gd name="connsiteY32" fmla="*/ 380761 h 396243"/>
                  <a:gd name="connsiteX33" fmla="*/ 225250 w 232783"/>
                  <a:gd name="connsiteY33" fmla="*/ 301718 h 396243"/>
                  <a:gd name="connsiteX34" fmla="*/ 208099 w 232783"/>
                  <a:gd name="connsiteY34" fmla="*/ 78748 h 39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32783" h="396243">
                    <a:moveTo>
                      <a:pt x="208099" y="78748"/>
                    </a:moveTo>
                    <a:cubicBezTo>
                      <a:pt x="198045" y="69311"/>
                      <a:pt x="199228" y="61052"/>
                      <a:pt x="200410" y="46896"/>
                    </a:cubicBezTo>
                    <a:cubicBezTo>
                      <a:pt x="201593" y="32739"/>
                      <a:pt x="206324" y="5605"/>
                      <a:pt x="189765" y="5605"/>
                    </a:cubicBezTo>
                    <a:cubicBezTo>
                      <a:pt x="173205" y="5605"/>
                      <a:pt x="181485" y="31559"/>
                      <a:pt x="182668" y="46896"/>
                    </a:cubicBezTo>
                    <a:cubicBezTo>
                      <a:pt x="183259" y="55154"/>
                      <a:pt x="176162" y="83467"/>
                      <a:pt x="167883" y="63412"/>
                    </a:cubicBezTo>
                    <a:cubicBezTo>
                      <a:pt x="165517" y="57513"/>
                      <a:pt x="167291" y="49255"/>
                      <a:pt x="167883" y="43356"/>
                    </a:cubicBezTo>
                    <a:cubicBezTo>
                      <a:pt x="169065" y="29200"/>
                      <a:pt x="172614" y="2066"/>
                      <a:pt x="159011" y="2066"/>
                    </a:cubicBezTo>
                    <a:cubicBezTo>
                      <a:pt x="145409" y="2066"/>
                      <a:pt x="148958" y="33919"/>
                      <a:pt x="150140" y="49845"/>
                    </a:cubicBezTo>
                    <a:cubicBezTo>
                      <a:pt x="150140" y="53974"/>
                      <a:pt x="150732" y="62822"/>
                      <a:pt x="147775" y="65771"/>
                    </a:cubicBezTo>
                    <a:cubicBezTo>
                      <a:pt x="141861" y="72260"/>
                      <a:pt x="137129" y="64592"/>
                      <a:pt x="135355" y="58103"/>
                    </a:cubicBezTo>
                    <a:cubicBezTo>
                      <a:pt x="134172" y="52794"/>
                      <a:pt x="135355" y="46896"/>
                      <a:pt x="135946" y="41587"/>
                    </a:cubicBezTo>
                    <a:cubicBezTo>
                      <a:pt x="137129" y="28610"/>
                      <a:pt x="141269" y="7964"/>
                      <a:pt x="127666" y="886"/>
                    </a:cubicBezTo>
                    <a:cubicBezTo>
                      <a:pt x="114064" y="-6192"/>
                      <a:pt x="118204" y="30969"/>
                      <a:pt x="119387" y="47485"/>
                    </a:cubicBezTo>
                    <a:cubicBezTo>
                      <a:pt x="119387" y="52794"/>
                      <a:pt x="119387" y="58693"/>
                      <a:pt x="117612" y="64002"/>
                    </a:cubicBezTo>
                    <a:cubicBezTo>
                      <a:pt x="115838" y="69311"/>
                      <a:pt x="113473" y="74029"/>
                      <a:pt x="109333" y="69900"/>
                    </a:cubicBezTo>
                    <a:cubicBezTo>
                      <a:pt x="104010" y="65181"/>
                      <a:pt x="106967" y="48665"/>
                      <a:pt x="107559" y="42767"/>
                    </a:cubicBezTo>
                    <a:cubicBezTo>
                      <a:pt x="108150" y="28610"/>
                      <a:pt x="111698" y="1476"/>
                      <a:pt x="100462" y="1476"/>
                    </a:cubicBezTo>
                    <a:cubicBezTo>
                      <a:pt x="89225" y="1476"/>
                      <a:pt x="92182" y="33329"/>
                      <a:pt x="93365" y="49255"/>
                    </a:cubicBezTo>
                    <a:cubicBezTo>
                      <a:pt x="93365" y="54564"/>
                      <a:pt x="93365" y="65181"/>
                      <a:pt x="90407" y="69900"/>
                    </a:cubicBezTo>
                    <a:cubicBezTo>
                      <a:pt x="80353" y="85237"/>
                      <a:pt x="77988" y="53384"/>
                      <a:pt x="78579" y="48075"/>
                    </a:cubicBezTo>
                    <a:cubicBezTo>
                      <a:pt x="79762" y="35098"/>
                      <a:pt x="85085" y="10324"/>
                      <a:pt x="71482" y="7374"/>
                    </a:cubicBezTo>
                    <a:cubicBezTo>
                      <a:pt x="57880" y="4425"/>
                      <a:pt x="63203" y="39227"/>
                      <a:pt x="64385" y="55744"/>
                    </a:cubicBezTo>
                    <a:cubicBezTo>
                      <a:pt x="64385" y="59283"/>
                      <a:pt x="66160" y="69311"/>
                      <a:pt x="63203" y="71670"/>
                    </a:cubicBezTo>
                    <a:cubicBezTo>
                      <a:pt x="58471" y="75799"/>
                      <a:pt x="53740" y="67541"/>
                      <a:pt x="52557" y="62822"/>
                    </a:cubicBezTo>
                    <a:cubicBezTo>
                      <a:pt x="50783" y="56333"/>
                      <a:pt x="51966" y="49255"/>
                      <a:pt x="52557" y="43356"/>
                    </a:cubicBezTo>
                    <a:cubicBezTo>
                      <a:pt x="53740" y="29200"/>
                      <a:pt x="58471" y="2066"/>
                      <a:pt x="41912" y="2066"/>
                    </a:cubicBezTo>
                    <a:cubicBezTo>
                      <a:pt x="25352" y="2066"/>
                      <a:pt x="30083" y="33919"/>
                      <a:pt x="31266" y="49845"/>
                    </a:cubicBezTo>
                    <a:cubicBezTo>
                      <a:pt x="32449" y="65771"/>
                      <a:pt x="20029" y="84057"/>
                      <a:pt x="20029" y="84057"/>
                    </a:cubicBezTo>
                    <a:cubicBezTo>
                      <a:pt x="-15456" y="107652"/>
                      <a:pt x="7018" y="181975"/>
                      <a:pt x="7018" y="225625"/>
                    </a:cubicBezTo>
                    <a:cubicBezTo>
                      <a:pt x="7018" y="259838"/>
                      <a:pt x="-11907" y="378991"/>
                      <a:pt x="25943" y="391378"/>
                    </a:cubicBezTo>
                    <a:cubicBezTo>
                      <a:pt x="47826" y="398457"/>
                      <a:pt x="83902" y="391378"/>
                      <a:pt x="106967" y="391968"/>
                    </a:cubicBezTo>
                    <a:cubicBezTo>
                      <a:pt x="133581" y="393148"/>
                      <a:pt x="192131" y="404355"/>
                      <a:pt x="214604" y="384890"/>
                    </a:cubicBezTo>
                    <a:cubicBezTo>
                      <a:pt x="215787" y="383710"/>
                      <a:pt x="217561" y="381940"/>
                      <a:pt x="218744" y="380761"/>
                    </a:cubicBezTo>
                    <a:cubicBezTo>
                      <a:pt x="234121" y="361295"/>
                      <a:pt x="225841" y="324133"/>
                      <a:pt x="225250" y="301718"/>
                    </a:cubicBezTo>
                    <a:cubicBezTo>
                      <a:pt x="225250" y="257478"/>
                      <a:pt x="250680" y="109422"/>
                      <a:pt x="208099" y="78748"/>
                    </a:cubicBezTo>
                    <a:close/>
                  </a:path>
                </a:pathLst>
              </a:custGeom>
              <a:solidFill>
                <a:srgbClr val="F6BD99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488" name="Freeform 437">
                <a:extLst>
                  <a:ext uri="{FF2B5EF4-FFF2-40B4-BE49-F238E27FC236}">
                    <a16:creationId xmlns:a16="http://schemas.microsoft.com/office/drawing/2014/main" id="{20DE8629-B48F-C499-876F-B977FB4F1AE3}"/>
                  </a:ext>
                </a:extLst>
              </p:cNvPr>
              <p:cNvSpPr/>
              <p:nvPr/>
            </p:nvSpPr>
            <p:spPr>
              <a:xfrm>
                <a:off x="3877250" y="2357926"/>
                <a:ext cx="229761" cy="318085"/>
              </a:xfrm>
              <a:custGeom>
                <a:avLst/>
                <a:gdLst>
                  <a:gd name="connsiteX0" fmla="*/ 182155 w 229761"/>
                  <a:gd name="connsiteY0" fmla="*/ 240076 h 318085"/>
                  <a:gd name="connsiteX1" fmla="*/ 173876 w 229761"/>
                  <a:gd name="connsiteY1" fmla="*/ 252463 h 318085"/>
                  <a:gd name="connsiteX2" fmla="*/ 110594 w 229761"/>
                  <a:gd name="connsiteY2" fmla="*/ 271339 h 318085"/>
                  <a:gd name="connsiteX3" fmla="*/ 75701 w 229761"/>
                  <a:gd name="connsiteY3" fmla="*/ 271339 h 318085"/>
                  <a:gd name="connsiteX4" fmla="*/ 38442 w 229761"/>
                  <a:gd name="connsiteY4" fmla="*/ 250694 h 318085"/>
                  <a:gd name="connsiteX5" fmla="*/ 17151 w 229761"/>
                  <a:gd name="connsiteY5" fmla="*/ 189937 h 318085"/>
                  <a:gd name="connsiteX6" fmla="*/ 17151 w 229761"/>
                  <a:gd name="connsiteY6" fmla="*/ 119743 h 318085"/>
                  <a:gd name="connsiteX7" fmla="*/ 0 w 229761"/>
                  <a:gd name="connsiteY7" fmla="*/ 96148 h 318085"/>
                  <a:gd name="connsiteX8" fmla="*/ 4731 w 229761"/>
                  <a:gd name="connsiteY8" fmla="*/ 147467 h 318085"/>
                  <a:gd name="connsiteX9" fmla="*/ 23657 w 229761"/>
                  <a:gd name="connsiteY9" fmla="*/ 313220 h 318085"/>
                  <a:gd name="connsiteX10" fmla="*/ 104680 w 229761"/>
                  <a:gd name="connsiteY10" fmla="*/ 313809 h 318085"/>
                  <a:gd name="connsiteX11" fmla="*/ 212318 w 229761"/>
                  <a:gd name="connsiteY11" fmla="*/ 306731 h 318085"/>
                  <a:gd name="connsiteX12" fmla="*/ 216458 w 229761"/>
                  <a:gd name="connsiteY12" fmla="*/ 302602 h 318085"/>
                  <a:gd name="connsiteX13" fmla="*/ 222963 w 229761"/>
                  <a:gd name="connsiteY13" fmla="*/ 223560 h 318085"/>
                  <a:gd name="connsiteX14" fmla="*/ 205221 w 229761"/>
                  <a:gd name="connsiteY14" fmla="*/ 0 h 318085"/>
                  <a:gd name="connsiteX15" fmla="*/ 201081 w 229761"/>
                  <a:gd name="connsiteY15" fmla="*/ 89660 h 318085"/>
                  <a:gd name="connsiteX16" fmla="*/ 195166 w 229761"/>
                  <a:gd name="connsiteY16" fmla="*/ 167522 h 318085"/>
                  <a:gd name="connsiteX17" fmla="*/ 182155 w 229761"/>
                  <a:gd name="connsiteY17" fmla="*/ 240076 h 318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9761" h="318085">
                    <a:moveTo>
                      <a:pt x="182155" y="240076"/>
                    </a:moveTo>
                    <a:cubicBezTo>
                      <a:pt x="179790" y="244205"/>
                      <a:pt x="176833" y="248334"/>
                      <a:pt x="173876" y="252463"/>
                    </a:cubicBezTo>
                    <a:cubicBezTo>
                      <a:pt x="157907" y="271339"/>
                      <a:pt x="133660" y="271339"/>
                      <a:pt x="110594" y="271339"/>
                    </a:cubicBezTo>
                    <a:cubicBezTo>
                      <a:pt x="99357" y="271339"/>
                      <a:pt x="86938" y="270159"/>
                      <a:pt x="75701" y="271339"/>
                    </a:cubicBezTo>
                    <a:cubicBezTo>
                      <a:pt x="60324" y="273109"/>
                      <a:pt x="47313" y="261901"/>
                      <a:pt x="38442" y="250694"/>
                    </a:cubicBezTo>
                    <a:cubicBezTo>
                      <a:pt x="21882" y="231228"/>
                      <a:pt x="13602" y="215302"/>
                      <a:pt x="17151" y="189937"/>
                    </a:cubicBezTo>
                    <a:cubicBezTo>
                      <a:pt x="20108" y="167522"/>
                      <a:pt x="26022" y="141568"/>
                      <a:pt x="17151" y="119743"/>
                    </a:cubicBezTo>
                    <a:cubicBezTo>
                      <a:pt x="13602" y="110895"/>
                      <a:pt x="7097" y="102637"/>
                      <a:pt x="0" y="96148"/>
                    </a:cubicBezTo>
                    <a:cubicBezTo>
                      <a:pt x="1774" y="114434"/>
                      <a:pt x="4731" y="132720"/>
                      <a:pt x="4731" y="147467"/>
                    </a:cubicBezTo>
                    <a:cubicBezTo>
                      <a:pt x="4731" y="181679"/>
                      <a:pt x="-14194" y="300832"/>
                      <a:pt x="23657" y="313220"/>
                    </a:cubicBezTo>
                    <a:cubicBezTo>
                      <a:pt x="45539" y="320298"/>
                      <a:pt x="81615" y="313220"/>
                      <a:pt x="104680" y="313809"/>
                    </a:cubicBezTo>
                    <a:cubicBezTo>
                      <a:pt x="131294" y="314989"/>
                      <a:pt x="189844" y="326197"/>
                      <a:pt x="212318" y="306731"/>
                    </a:cubicBezTo>
                    <a:cubicBezTo>
                      <a:pt x="213500" y="305551"/>
                      <a:pt x="215275" y="303782"/>
                      <a:pt x="216458" y="302602"/>
                    </a:cubicBezTo>
                    <a:cubicBezTo>
                      <a:pt x="231834" y="283136"/>
                      <a:pt x="223554" y="245975"/>
                      <a:pt x="222963" y="223560"/>
                    </a:cubicBezTo>
                    <a:cubicBezTo>
                      <a:pt x="221780" y="178730"/>
                      <a:pt x="247802" y="30673"/>
                      <a:pt x="205221" y="0"/>
                    </a:cubicBezTo>
                    <a:cubicBezTo>
                      <a:pt x="205221" y="0"/>
                      <a:pt x="198124" y="47779"/>
                      <a:pt x="201081" y="89660"/>
                    </a:cubicBezTo>
                    <a:cubicBezTo>
                      <a:pt x="202855" y="115614"/>
                      <a:pt x="199898" y="142158"/>
                      <a:pt x="195166" y="167522"/>
                    </a:cubicBezTo>
                    <a:cubicBezTo>
                      <a:pt x="189844" y="191707"/>
                      <a:pt x="195166" y="217661"/>
                      <a:pt x="182155" y="240076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489" name="Graphic 22">
                <a:extLst>
                  <a:ext uri="{FF2B5EF4-FFF2-40B4-BE49-F238E27FC236}">
                    <a16:creationId xmlns:a16="http://schemas.microsoft.com/office/drawing/2014/main" id="{9D3F3CF4-7749-972F-CFFB-988FE8DF56BE}"/>
                  </a:ext>
                </a:extLst>
              </p:cNvPr>
              <p:cNvGrpSpPr/>
              <p:nvPr/>
            </p:nvGrpSpPr>
            <p:grpSpPr>
              <a:xfrm>
                <a:off x="3915692" y="2281243"/>
                <a:ext cx="144096" cy="85798"/>
                <a:chOff x="3915692" y="2281243"/>
                <a:chExt cx="144096" cy="85798"/>
              </a:xfrm>
              <a:solidFill>
                <a:srgbClr val="F19C67"/>
              </a:solidFill>
            </p:grpSpPr>
            <p:sp>
              <p:nvSpPr>
                <p:cNvPr id="2501" name="Freeform 450">
                  <a:extLst>
                    <a:ext uri="{FF2B5EF4-FFF2-40B4-BE49-F238E27FC236}">
                      <a16:creationId xmlns:a16="http://schemas.microsoft.com/office/drawing/2014/main" id="{C276C897-CEAE-4C5D-CC71-24AC1CD13170}"/>
                    </a:ext>
                  </a:extLst>
                </p:cNvPr>
                <p:cNvSpPr/>
                <p:nvPr/>
              </p:nvSpPr>
              <p:spPr>
                <a:xfrm>
                  <a:off x="3915692" y="2281243"/>
                  <a:ext cx="24177" cy="82003"/>
                </a:xfrm>
                <a:custGeom>
                  <a:avLst/>
                  <a:gdLst>
                    <a:gd name="connsiteX0" fmla="*/ 6506 w 24177"/>
                    <a:gd name="connsiteY0" fmla="*/ 30673 h 82003"/>
                    <a:gd name="connsiteX1" fmla="*/ 18334 w 24177"/>
                    <a:gd name="connsiteY1" fmla="*/ 81992 h 82003"/>
                    <a:gd name="connsiteX2" fmla="*/ 22474 w 24177"/>
                    <a:gd name="connsiteY2" fmla="*/ 53678 h 82003"/>
                    <a:gd name="connsiteX3" fmla="*/ 21291 w 24177"/>
                    <a:gd name="connsiteY3" fmla="*/ 69604 h 82003"/>
                    <a:gd name="connsiteX4" fmla="*/ 10645 w 24177"/>
                    <a:gd name="connsiteY4" fmla="*/ 60756 h 82003"/>
                    <a:gd name="connsiteX5" fmla="*/ 10645 w 24177"/>
                    <a:gd name="connsiteY5" fmla="*/ 41291 h 82003"/>
                    <a:gd name="connsiteX6" fmla="*/ 0 w 24177"/>
                    <a:gd name="connsiteY6" fmla="*/ 0 h 82003"/>
                    <a:gd name="connsiteX7" fmla="*/ 6506 w 24177"/>
                    <a:gd name="connsiteY7" fmla="*/ 30673 h 82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177" h="82003">
                      <a:moveTo>
                        <a:pt x="6506" y="30673"/>
                      </a:moveTo>
                      <a:cubicBezTo>
                        <a:pt x="3549" y="57807"/>
                        <a:pt x="9463" y="81992"/>
                        <a:pt x="18334" y="81992"/>
                      </a:cubicBezTo>
                      <a:cubicBezTo>
                        <a:pt x="27205" y="82581"/>
                        <a:pt x="23657" y="61936"/>
                        <a:pt x="22474" y="53678"/>
                      </a:cubicBezTo>
                      <a:cubicBezTo>
                        <a:pt x="22474" y="57217"/>
                        <a:pt x="24248" y="67245"/>
                        <a:pt x="21291" y="69604"/>
                      </a:cubicBezTo>
                      <a:cubicBezTo>
                        <a:pt x="16560" y="73733"/>
                        <a:pt x="11828" y="65475"/>
                        <a:pt x="10645" y="60756"/>
                      </a:cubicBezTo>
                      <a:cubicBezTo>
                        <a:pt x="8871" y="54268"/>
                        <a:pt x="10054" y="47189"/>
                        <a:pt x="10645" y="41291"/>
                      </a:cubicBezTo>
                      <a:cubicBezTo>
                        <a:pt x="11828" y="27134"/>
                        <a:pt x="16560" y="0"/>
                        <a:pt x="0" y="0"/>
                      </a:cubicBezTo>
                      <a:cubicBezTo>
                        <a:pt x="592" y="0"/>
                        <a:pt x="9463" y="3539"/>
                        <a:pt x="6506" y="3067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02" name="Freeform 451">
                  <a:extLst>
                    <a:ext uri="{FF2B5EF4-FFF2-40B4-BE49-F238E27FC236}">
                      <a16:creationId xmlns:a16="http://schemas.microsoft.com/office/drawing/2014/main" id="{8DA54861-33EE-BB09-5F96-33F51EEE4D38}"/>
                    </a:ext>
                  </a:extLst>
                </p:cNvPr>
                <p:cNvSpPr/>
                <p:nvPr/>
              </p:nvSpPr>
              <p:spPr>
                <a:xfrm>
                  <a:off x="3945262" y="2287142"/>
                  <a:ext cx="22534" cy="78839"/>
                </a:xfrm>
                <a:custGeom>
                  <a:avLst/>
                  <a:gdLst>
                    <a:gd name="connsiteX0" fmla="*/ 3549 w 22534"/>
                    <a:gd name="connsiteY0" fmla="*/ 32443 h 78839"/>
                    <a:gd name="connsiteX1" fmla="*/ 15968 w 22534"/>
                    <a:gd name="connsiteY1" fmla="*/ 77862 h 78839"/>
                    <a:gd name="connsiteX2" fmla="*/ 21882 w 22534"/>
                    <a:gd name="connsiteY2" fmla="*/ 41881 h 78839"/>
                    <a:gd name="connsiteX3" fmla="*/ 18925 w 22534"/>
                    <a:gd name="connsiteY3" fmla="*/ 62526 h 78839"/>
                    <a:gd name="connsiteX4" fmla="*/ 7097 w 22534"/>
                    <a:gd name="connsiteY4" fmla="*/ 40701 h 78839"/>
                    <a:gd name="connsiteX5" fmla="*/ 0 w 22534"/>
                    <a:gd name="connsiteY5" fmla="*/ 0 h 78839"/>
                    <a:gd name="connsiteX6" fmla="*/ 3549 w 22534"/>
                    <a:gd name="connsiteY6" fmla="*/ 32443 h 78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534" h="78839">
                      <a:moveTo>
                        <a:pt x="3549" y="32443"/>
                      </a:moveTo>
                      <a:cubicBezTo>
                        <a:pt x="-1774" y="51908"/>
                        <a:pt x="6506" y="84941"/>
                        <a:pt x="15968" y="77862"/>
                      </a:cubicBezTo>
                      <a:cubicBezTo>
                        <a:pt x="25431" y="70784"/>
                        <a:pt x="21882" y="41881"/>
                        <a:pt x="21882" y="41881"/>
                      </a:cubicBezTo>
                      <a:cubicBezTo>
                        <a:pt x="21882" y="47189"/>
                        <a:pt x="21882" y="57807"/>
                        <a:pt x="18925" y="62526"/>
                      </a:cubicBezTo>
                      <a:cubicBezTo>
                        <a:pt x="8871" y="77862"/>
                        <a:pt x="6506" y="46010"/>
                        <a:pt x="7097" y="40701"/>
                      </a:cubicBezTo>
                      <a:cubicBezTo>
                        <a:pt x="8280" y="27724"/>
                        <a:pt x="13602" y="2949"/>
                        <a:pt x="0" y="0"/>
                      </a:cubicBezTo>
                      <a:cubicBezTo>
                        <a:pt x="0" y="0"/>
                        <a:pt x="8871" y="12387"/>
                        <a:pt x="3549" y="3244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03" name="Freeform 452">
                  <a:extLst>
                    <a:ext uri="{FF2B5EF4-FFF2-40B4-BE49-F238E27FC236}">
                      <a16:creationId xmlns:a16="http://schemas.microsoft.com/office/drawing/2014/main" id="{9CFD6AF6-15B8-4CF4-B4E1-0D562318BDC8}"/>
                    </a:ext>
                  </a:extLst>
                </p:cNvPr>
                <p:cNvSpPr/>
                <p:nvPr/>
              </p:nvSpPr>
              <p:spPr>
                <a:xfrm>
                  <a:off x="3978776" y="2319584"/>
                  <a:ext cx="16207" cy="44793"/>
                </a:xfrm>
                <a:custGeom>
                  <a:avLst/>
                  <a:gdLst>
                    <a:gd name="connsiteX0" fmla="*/ 3154 w 16207"/>
                    <a:gd name="connsiteY0" fmla="*/ 44240 h 44793"/>
                    <a:gd name="connsiteX1" fmla="*/ 14983 w 16207"/>
                    <a:gd name="connsiteY1" fmla="*/ 7668 h 44793"/>
                    <a:gd name="connsiteX2" fmla="*/ 13208 w 16207"/>
                    <a:gd name="connsiteY2" fmla="*/ 24185 h 44793"/>
                    <a:gd name="connsiteX3" fmla="*/ 4928 w 16207"/>
                    <a:gd name="connsiteY3" fmla="*/ 30083 h 44793"/>
                    <a:gd name="connsiteX4" fmla="*/ 3154 w 16207"/>
                    <a:gd name="connsiteY4" fmla="*/ 2949 h 44793"/>
                    <a:gd name="connsiteX5" fmla="*/ 3154 w 16207"/>
                    <a:gd name="connsiteY5" fmla="*/ 0 h 44793"/>
                    <a:gd name="connsiteX6" fmla="*/ 3154 w 16207"/>
                    <a:gd name="connsiteY6" fmla="*/ 44240 h 44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207" h="44793">
                      <a:moveTo>
                        <a:pt x="3154" y="44240"/>
                      </a:moveTo>
                      <a:cubicBezTo>
                        <a:pt x="9660" y="47779"/>
                        <a:pt x="19714" y="34212"/>
                        <a:pt x="14983" y="7668"/>
                      </a:cubicBezTo>
                      <a:cubicBezTo>
                        <a:pt x="14983" y="12977"/>
                        <a:pt x="14983" y="18876"/>
                        <a:pt x="13208" y="24185"/>
                      </a:cubicBezTo>
                      <a:cubicBezTo>
                        <a:pt x="11434" y="29493"/>
                        <a:pt x="9068" y="34212"/>
                        <a:pt x="4928" y="30083"/>
                      </a:cubicBezTo>
                      <a:cubicBezTo>
                        <a:pt x="-394" y="25364"/>
                        <a:pt x="2563" y="8848"/>
                        <a:pt x="3154" y="2949"/>
                      </a:cubicBezTo>
                      <a:cubicBezTo>
                        <a:pt x="3154" y="1770"/>
                        <a:pt x="3154" y="1180"/>
                        <a:pt x="3154" y="0"/>
                      </a:cubicBezTo>
                      <a:cubicBezTo>
                        <a:pt x="3154" y="0"/>
                        <a:pt x="-3943" y="40701"/>
                        <a:pt x="3154" y="44240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04" name="Freeform 453">
                  <a:extLst>
                    <a:ext uri="{FF2B5EF4-FFF2-40B4-BE49-F238E27FC236}">
                      <a16:creationId xmlns:a16="http://schemas.microsoft.com/office/drawing/2014/main" id="{24360218-FE1C-CDF8-D1B4-C00D4C232D1F}"/>
                    </a:ext>
                  </a:extLst>
                </p:cNvPr>
                <p:cNvSpPr/>
                <p:nvPr/>
              </p:nvSpPr>
              <p:spPr>
                <a:xfrm>
                  <a:off x="4003789" y="2287732"/>
                  <a:ext cx="20985" cy="76092"/>
                </a:xfrm>
                <a:custGeom>
                  <a:avLst/>
                  <a:gdLst>
                    <a:gd name="connsiteX0" fmla="*/ 13626 w 20985"/>
                    <a:gd name="connsiteY0" fmla="*/ 76093 h 76092"/>
                    <a:gd name="connsiteX1" fmla="*/ 20723 w 20985"/>
                    <a:gd name="connsiteY1" fmla="*/ 50729 h 76092"/>
                    <a:gd name="connsiteX2" fmla="*/ 20723 w 20985"/>
                    <a:gd name="connsiteY2" fmla="*/ 50729 h 76092"/>
                    <a:gd name="connsiteX3" fmla="*/ 18357 w 20985"/>
                    <a:gd name="connsiteY3" fmla="*/ 57807 h 76092"/>
                    <a:gd name="connsiteX4" fmla="*/ 5938 w 20985"/>
                    <a:gd name="connsiteY4" fmla="*/ 50139 h 76092"/>
                    <a:gd name="connsiteX5" fmla="*/ 6529 w 20985"/>
                    <a:gd name="connsiteY5" fmla="*/ 33622 h 76092"/>
                    <a:gd name="connsiteX6" fmla="*/ 7712 w 20985"/>
                    <a:gd name="connsiteY6" fmla="*/ 8258 h 76092"/>
                    <a:gd name="connsiteX7" fmla="*/ 5346 w 20985"/>
                    <a:gd name="connsiteY7" fmla="*/ 0 h 76092"/>
                    <a:gd name="connsiteX8" fmla="*/ 5346 w 20985"/>
                    <a:gd name="connsiteY8" fmla="*/ 0 h 76092"/>
                    <a:gd name="connsiteX9" fmla="*/ 1207 w 20985"/>
                    <a:gd name="connsiteY9" fmla="*/ 43650 h 76092"/>
                    <a:gd name="connsiteX10" fmla="*/ 13626 w 20985"/>
                    <a:gd name="connsiteY10" fmla="*/ 76093 h 76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85" h="76092">
                      <a:moveTo>
                        <a:pt x="13626" y="76093"/>
                      </a:moveTo>
                      <a:cubicBezTo>
                        <a:pt x="23089" y="75503"/>
                        <a:pt x="20723" y="50729"/>
                        <a:pt x="20723" y="50729"/>
                      </a:cubicBezTo>
                      <a:lnTo>
                        <a:pt x="20723" y="50729"/>
                      </a:lnTo>
                      <a:cubicBezTo>
                        <a:pt x="20723" y="53678"/>
                        <a:pt x="19540" y="56037"/>
                        <a:pt x="18357" y="57807"/>
                      </a:cubicBezTo>
                      <a:cubicBezTo>
                        <a:pt x="12443" y="64296"/>
                        <a:pt x="7712" y="56627"/>
                        <a:pt x="5938" y="50139"/>
                      </a:cubicBezTo>
                      <a:cubicBezTo>
                        <a:pt x="4755" y="44830"/>
                        <a:pt x="5938" y="38931"/>
                        <a:pt x="6529" y="33622"/>
                      </a:cubicBezTo>
                      <a:cubicBezTo>
                        <a:pt x="7121" y="26544"/>
                        <a:pt x="8895" y="16516"/>
                        <a:pt x="7712" y="8258"/>
                      </a:cubicBezTo>
                      <a:lnTo>
                        <a:pt x="5346" y="0"/>
                      </a:lnTo>
                      <a:lnTo>
                        <a:pt x="5346" y="0"/>
                      </a:lnTo>
                      <a:cubicBezTo>
                        <a:pt x="5346" y="1180"/>
                        <a:pt x="5346" y="27134"/>
                        <a:pt x="1207" y="43650"/>
                      </a:cubicBezTo>
                      <a:cubicBezTo>
                        <a:pt x="-2933" y="60166"/>
                        <a:pt x="4164" y="76093"/>
                        <a:pt x="13626" y="7609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05" name="Freeform 454">
                  <a:extLst>
                    <a:ext uri="{FF2B5EF4-FFF2-40B4-BE49-F238E27FC236}">
                      <a16:creationId xmlns:a16="http://schemas.microsoft.com/office/drawing/2014/main" id="{EFF2D380-E6E7-696F-933A-D5DA415A6731}"/>
                    </a:ext>
                  </a:extLst>
                </p:cNvPr>
                <p:cNvSpPr/>
                <p:nvPr/>
              </p:nvSpPr>
              <p:spPr>
                <a:xfrm>
                  <a:off x="4037239" y="2308377"/>
                  <a:ext cx="22549" cy="58664"/>
                </a:xfrm>
                <a:custGeom>
                  <a:avLst/>
                  <a:gdLst>
                    <a:gd name="connsiteX0" fmla="*/ 284 w 22549"/>
                    <a:gd name="connsiteY0" fmla="*/ 39521 h 58664"/>
                    <a:gd name="connsiteX1" fmla="*/ 16844 w 22549"/>
                    <a:gd name="connsiteY1" fmla="*/ 58397 h 58664"/>
                    <a:gd name="connsiteX2" fmla="*/ 18026 w 22549"/>
                    <a:gd name="connsiteY2" fmla="*/ 0 h 58664"/>
                    <a:gd name="connsiteX3" fmla="*/ 18026 w 22549"/>
                    <a:gd name="connsiteY3" fmla="*/ 0 h 58664"/>
                    <a:gd name="connsiteX4" fmla="*/ 20392 w 22549"/>
                    <a:gd name="connsiteY4" fmla="*/ 17106 h 58664"/>
                    <a:gd name="connsiteX5" fmla="*/ 5607 w 22549"/>
                    <a:gd name="connsiteY5" fmla="*/ 33622 h 58664"/>
                    <a:gd name="connsiteX6" fmla="*/ 5607 w 22549"/>
                    <a:gd name="connsiteY6" fmla="*/ 13567 h 58664"/>
                    <a:gd name="connsiteX7" fmla="*/ 6198 w 22549"/>
                    <a:gd name="connsiteY7" fmla="*/ 4129 h 58664"/>
                    <a:gd name="connsiteX8" fmla="*/ 6198 w 22549"/>
                    <a:gd name="connsiteY8" fmla="*/ 4129 h 58664"/>
                    <a:gd name="connsiteX9" fmla="*/ 284 w 22549"/>
                    <a:gd name="connsiteY9" fmla="*/ 39521 h 58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549" h="58664">
                      <a:moveTo>
                        <a:pt x="284" y="39521"/>
                      </a:moveTo>
                      <a:cubicBezTo>
                        <a:pt x="2058" y="53088"/>
                        <a:pt x="12112" y="60166"/>
                        <a:pt x="16844" y="58397"/>
                      </a:cubicBezTo>
                      <a:cubicBezTo>
                        <a:pt x="21575" y="57217"/>
                        <a:pt x="26306" y="21235"/>
                        <a:pt x="18026" y="0"/>
                      </a:cubicBezTo>
                      <a:lnTo>
                        <a:pt x="18026" y="0"/>
                      </a:lnTo>
                      <a:cubicBezTo>
                        <a:pt x="18618" y="5899"/>
                        <a:pt x="19801" y="12387"/>
                        <a:pt x="20392" y="17106"/>
                      </a:cubicBezTo>
                      <a:cubicBezTo>
                        <a:pt x="20984" y="25364"/>
                        <a:pt x="13886" y="53678"/>
                        <a:pt x="5607" y="33622"/>
                      </a:cubicBezTo>
                      <a:cubicBezTo>
                        <a:pt x="3241" y="27724"/>
                        <a:pt x="5015" y="19466"/>
                        <a:pt x="5607" y="13567"/>
                      </a:cubicBezTo>
                      <a:cubicBezTo>
                        <a:pt x="5607" y="10618"/>
                        <a:pt x="6198" y="7078"/>
                        <a:pt x="6198" y="4129"/>
                      </a:cubicBezTo>
                      <a:lnTo>
                        <a:pt x="6198" y="4129"/>
                      </a:lnTo>
                      <a:cubicBezTo>
                        <a:pt x="5607" y="4719"/>
                        <a:pt x="-1490" y="25954"/>
                        <a:pt x="284" y="39521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grpSp>
            <p:nvGrpSpPr>
              <p:cNvPr id="2490" name="Graphic 22">
                <a:extLst>
                  <a:ext uri="{FF2B5EF4-FFF2-40B4-BE49-F238E27FC236}">
                    <a16:creationId xmlns:a16="http://schemas.microsoft.com/office/drawing/2014/main" id="{2C920A1F-0C8C-3183-209A-AF0205DF06E4}"/>
                  </a:ext>
                </a:extLst>
              </p:cNvPr>
              <p:cNvGrpSpPr/>
              <p:nvPr/>
            </p:nvGrpSpPr>
            <p:grpSpPr>
              <a:xfrm>
                <a:off x="3924671" y="2434355"/>
                <a:ext cx="138923" cy="211583"/>
                <a:chOff x="3924671" y="2434355"/>
                <a:chExt cx="138923" cy="211583"/>
              </a:xfrm>
              <a:solidFill>
                <a:srgbClr val="54BCE8"/>
              </a:solidFill>
            </p:grpSpPr>
            <p:sp>
              <p:nvSpPr>
                <p:cNvPr id="2497" name="Freeform 446">
                  <a:extLst>
                    <a:ext uri="{FF2B5EF4-FFF2-40B4-BE49-F238E27FC236}">
                      <a16:creationId xmlns:a16="http://schemas.microsoft.com/office/drawing/2014/main" id="{8C05F5BB-973C-4560-8F89-6BB72D254C5E}"/>
                    </a:ext>
                  </a:extLst>
                </p:cNvPr>
                <p:cNvSpPr/>
                <p:nvPr/>
              </p:nvSpPr>
              <p:spPr>
                <a:xfrm>
                  <a:off x="4025658" y="2463480"/>
                  <a:ext cx="28538" cy="27796"/>
                </a:xfrm>
                <a:custGeom>
                  <a:avLst/>
                  <a:gdLst>
                    <a:gd name="connsiteX0" fmla="*/ 28425 w 28538"/>
                    <a:gd name="connsiteY0" fmla="*/ 13599 h 27796"/>
                    <a:gd name="connsiteX1" fmla="*/ 14231 w 28538"/>
                    <a:gd name="connsiteY1" fmla="*/ 27756 h 27796"/>
                    <a:gd name="connsiteX2" fmla="*/ 37 w 28538"/>
                    <a:gd name="connsiteY2" fmla="*/ 14189 h 27796"/>
                    <a:gd name="connsiteX3" fmla="*/ 14231 w 28538"/>
                    <a:gd name="connsiteY3" fmla="*/ 32 h 27796"/>
                    <a:gd name="connsiteX4" fmla="*/ 28425 w 28538"/>
                    <a:gd name="connsiteY4" fmla="*/ 13599 h 27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38" h="27796">
                      <a:moveTo>
                        <a:pt x="28425" y="13599"/>
                      </a:moveTo>
                      <a:cubicBezTo>
                        <a:pt x="29608" y="21857"/>
                        <a:pt x="21328" y="27166"/>
                        <a:pt x="14231" y="27756"/>
                      </a:cubicBezTo>
                      <a:cubicBezTo>
                        <a:pt x="5952" y="28346"/>
                        <a:pt x="-554" y="22447"/>
                        <a:pt x="37" y="14189"/>
                      </a:cubicBezTo>
                      <a:cubicBezTo>
                        <a:pt x="629" y="7110"/>
                        <a:pt x="5952" y="-558"/>
                        <a:pt x="14231" y="32"/>
                      </a:cubicBezTo>
                      <a:cubicBezTo>
                        <a:pt x="20737" y="622"/>
                        <a:pt x="27242" y="7110"/>
                        <a:pt x="28425" y="1359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98" name="Freeform 447">
                  <a:extLst>
                    <a:ext uri="{FF2B5EF4-FFF2-40B4-BE49-F238E27FC236}">
                      <a16:creationId xmlns:a16="http://schemas.microsoft.com/office/drawing/2014/main" id="{6915BF76-729E-8BBA-ED28-611CB1BC0406}"/>
                    </a:ext>
                  </a:extLst>
                </p:cNvPr>
                <p:cNvSpPr/>
                <p:nvPr/>
              </p:nvSpPr>
              <p:spPr>
                <a:xfrm>
                  <a:off x="3924671" y="2612191"/>
                  <a:ext cx="37597" cy="33747"/>
                </a:xfrm>
                <a:custGeom>
                  <a:avLst/>
                  <a:gdLst>
                    <a:gd name="connsiteX0" fmla="*/ 28280 w 37597"/>
                    <a:gd name="connsiteY0" fmla="*/ 27692 h 33747"/>
                    <a:gd name="connsiteX1" fmla="*/ 2849 w 37597"/>
                    <a:gd name="connsiteY1" fmla="*/ 30051 h 33747"/>
                    <a:gd name="connsiteX2" fmla="*/ 11129 w 37597"/>
                    <a:gd name="connsiteY2" fmla="*/ 6456 h 33747"/>
                    <a:gd name="connsiteX3" fmla="*/ 36560 w 37597"/>
                    <a:gd name="connsiteY3" fmla="*/ 4097 h 33747"/>
                    <a:gd name="connsiteX4" fmla="*/ 28280 w 37597"/>
                    <a:gd name="connsiteY4" fmla="*/ 27692 h 33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597" h="33747">
                      <a:moveTo>
                        <a:pt x="28280" y="27692"/>
                      </a:moveTo>
                      <a:cubicBezTo>
                        <a:pt x="19408" y="35950"/>
                        <a:pt x="7580" y="34770"/>
                        <a:pt x="2849" y="30051"/>
                      </a:cubicBezTo>
                      <a:cubicBezTo>
                        <a:pt x="-3065" y="24152"/>
                        <a:pt x="484" y="13535"/>
                        <a:pt x="11129" y="6456"/>
                      </a:cubicBezTo>
                      <a:cubicBezTo>
                        <a:pt x="20000" y="-32"/>
                        <a:pt x="33011" y="-2981"/>
                        <a:pt x="36560" y="4097"/>
                      </a:cubicBezTo>
                      <a:cubicBezTo>
                        <a:pt x="39517" y="9406"/>
                        <a:pt x="35968" y="20613"/>
                        <a:pt x="28280" y="27692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99" name="Freeform 448">
                  <a:extLst>
                    <a:ext uri="{FF2B5EF4-FFF2-40B4-BE49-F238E27FC236}">
                      <a16:creationId xmlns:a16="http://schemas.microsoft.com/office/drawing/2014/main" id="{B49CACCD-1625-88AD-DE0C-1AF3CD75954B}"/>
                    </a:ext>
                  </a:extLst>
                </p:cNvPr>
                <p:cNvSpPr/>
                <p:nvPr/>
              </p:nvSpPr>
              <p:spPr>
                <a:xfrm>
                  <a:off x="3931574" y="2434355"/>
                  <a:ext cx="38042" cy="36430"/>
                </a:xfrm>
                <a:custGeom>
                  <a:avLst/>
                  <a:gdLst>
                    <a:gd name="connsiteX0" fmla="*/ 37937 w 38042"/>
                    <a:gd name="connsiteY0" fmla="*/ 17949 h 36430"/>
                    <a:gd name="connsiteX1" fmla="*/ 19011 w 38042"/>
                    <a:gd name="connsiteY1" fmla="*/ 36235 h 36430"/>
                    <a:gd name="connsiteX2" fmla="*/ 86 w 38042"/>
                    <a:gd name="connsiteY2" fmla="*/ 18539 h 36430"/>
                    <a:gd name="connsiteX3" fmla="*/ 19011 w 38042"/>
                    <a:gd name="connsiteY3" fmla="*/ 253 h 36430"/>
                    <a:gd name="connsiteX4" fmla="*/ 37937 w 38042"/>
                    <a:gd name="connsiteY4" fmla="*/ 17949 h 36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042" h="36430">
                      <a:moveTo>
                        <a:pt x="37937" y="17949"/>
                      </a:moveTo>
                      <a:cubicBezTo>
                        <a:pt x="36754" y="27387"/>
                        <a:pt x="29657" y="38005"/>
                        <a:pt x="19011" y="36235"/>
                      </a:cubicBezTo>
                      <a:cubicBezTo>
                        <a:pt x="10732" y="35056"/>
                        <a:pt x="1269" y="27387"/>
                        <a:pt x="86" y="18539"/>
                      </a:cubicBezTo>
                      <a:cubicBezTo>
                        <a:pt x="-1097" y="8512"/>
                        <a:pt x="10140" y="2023"/>
                        <a:pt x="19011" y="253"/>
                      </a:cubicBezTo>
                      <a:cubicBezTo>
                        <a:pt x="30248" y="-1516"/>
                        <a:pt x="39119" y="6152"/>
                        <a:pt x="37937" y="1794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00" name="Freeform 449">
                  <a:extLst>
                    <a:ext uri="{FF2B5EF4-FFF2-40B4-BE49-F238E27FC236}">
                      <a16:creationId xmlns:a16="http://schemas.microsoft.com/office/drawing/2014/main" id="{FF932B62-5253-ABFE-BB7A-962D310BED0A}"/>
                    </a:ext>
                  </a:extLst>
                </p:cNvPr>
                <p:cNvSpPr/>
                <p:nvPr/>
              </p:nvSpPr>
              <p:spPr>
                <a:xfrm>
                  <a:off x="4041511" y="2592658"/>
                  <a:ext cx="22084" cy="23204"/>
                </a:xfrm>
                <a:custGeom>
                  <a:avLst/>
                  <a:gdLst>
                    <a:gd name="connsiteX0" fmla="*/ 10798 w 22084"/>
                    <a:gd name="connsiteY0" fmla="*/ 23039 h 23204"/>
                    <a:gd name="connsiteX1" fmla="*/ 152 w 22084"/>
                    <a:gd name="connsiteY1" fmla="*/ 11242 h 23204"/>
                    <a:gd name="connsiteX2" fmla="*/ 11389 w 22084"/>
                    <a:gd name="connsiteY2" fmla="*/ 35 h 23204"/>
                    <a:gd name="connsiteX3" fmla="*/ 22035 w 22084"/>
                    <a:gd name="connsiteY3" fmla="*/ 11832 h 23204"/>
                    <a:gd name="connsiteX4" fmla="*/ 10798 w 22084"/>
                    <a:gd name="connsiteY4" fmla="*/ 23039 h 23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" h="23204">
                      <a:moveTo>
                        <a:pt x="10798" y="23039"/>
                      </a:moveTo>
                      <a:cubicBezTo>
                        <a:pt x="4884" y="22450"/>
                        <a:pt x="-1030" y="17731"/>
                        <a:pt x="152" y="11242"/>
                      </a:cubicBezTo>
                      <a:cubicBezTo>
                        <a:pt x="1335" y="5933"/>
                        <a:pt x="6066" y="624"/>
                        <a:pt x="11389" y="35"/>
                      </a:cubicBezTo>
                      <a:cubicBezTo>
                        <a:pt x="17303" y="-555"/>
                        <a:pt x="21443" y="6523"/>
                        <a:pt x="22035" y="11832"/>
                      </a:cubicBezTo>
                      <a:cubicBezTo>
                        <a:pt x="22626" y="18910"/>
                        <a:pt x="17895" y="24219"/>
                        <a:pt x="10798" y="2303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sp>
            <p:nvSpPr>
              <p:cNvPr id="2491" name="Freeform 440">
                <a:extLst>
                  <a:ext uri="{FF2B5EF4-FFF2-40B4-BE49-F238E27FC236}">
                    <a16:creationId xmlns:a16="http://schemas.microsoft.com/office/drawing/2014/main" id="{AACBD1F1-6A0A-C35F-8627-B13D1AFED17E}"/>
                  </a:ext>
                </a:extLst>
              </p:cNvPr>
              <p:cNvSpPr/>
              <p:nvPr/>
            </p:nvSpPr>
            <p:spPr>
              <a:xfrm>
                <a:off x="3906398" y="2382610"/>
                <a:ext cx="95735" cy="27838"/>
              </a:xfrm>
              <a:custGeom>
                <a:avLst/>
                <a:gdLst>
                  <a:gd name="connsiteX0" fmla="*/ 95049 w 95735"/>
                  <a:gd name="connsiteY0" fmla="*/ 15427 h 27838"/>
                  <a:gd name="connsiteX1" fmla="*/ 49510 w 95735"/>
                  <a:gd name="connsiteY1" fmla="*/ 26634 h 27838"/>
                  <a:gd name="connsiteX2" fmla="*/ 1605 w 95735"/>
                  <a:gd name="connsiteY2" fmla="*/ 18376 h 27838"/>
                  <a:gd name="connsiteX3" fmla="*/ 47144 w 95735"/>
                  <a:gd name="connsiteY3" fmla="*/ 90 h 27838"/>
                  <a:gd name="connsiteX4" fmla="*/ 95049 w 95735"/>
                  <a:gd name="connsiteY4" fmla="*/ 15427 h 27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735" h="27838">
                    <a:moveTo>
                      <a:pt x="95049" y="15427"/>
                    </a:moveTo>
                    <a:cubicBezTo>
                      <a:pt x="90317" y="20146"/>
                      <a:pt x="69618" y="23685"/>
                      <a:pt x="49510" y="26634"/>
                    </a:cubicBezTo>
                    <a:cubicBezTo>
                      <a:pt x="29402" y="29584"/>
                      <a:pt x="9294" y="27224"/>
                      <a:pt x="1605" y="18376"/>
                    </a:cubicBezTo>
                    <a:cubicBezTo>
                      <a:pt x="-6083" y="9528"/>
                      <a:pt x="14617" y="-1089"/>
                      <a:pt x="47144" y="90"/>
                    </a:cubicBezTo>
                    <a:cubicBezTo>
                      <a:pt x="79672" y="1860"/>
                      <a:pt x="99780" y="10708"/>
                      <a:pt x="95049" y="154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492" name="Freeform 441">
                <a:extLst>
                  <a:ext uri="{FF2B5EF4-FFF2-40B4-BE49-F238E27FC236}">
                    <a16:creationId xmlns:a16="http://schemas.microsoft.com/office/drawing/2014/main" id="{AFA99A8D-B9A7-0270-637A-19C6929A9EDF}"/>
                  </a:ext>
                </a:extLst>
              </p:cNvPr>
              <p:cNvSpPr/>
              <p:nvPr/>
            </p:nvSpPr>
            <p:spPr>
              <a:xfrm>
                <a:off x="4018448" y="2385003"/>
                <a:ext cx="25950" cy="22722"/>
              </a:xfrm>
              <a:custGeom>
                <a:avLst/>
                <a:gdLst>
                  <a:gd name="connsiteX0" fmla="*/ 25581 w 25950"/>
                  <a:gd name="connsiteY0" fmla="*/ 15983 h 22722"/>
                  <a:gd name="connsiteX1" fmla="*/ 12570 w 25950"/>
                  <a:gd name="connsiteY1" fmla="*/ 22471 h 22722"/>
                  <a:gd name="connsiteX2" fmla="*/ 150 w 25950"/>
                  <a:gd name="connsiteY2" fmla="*/ 13034 h 22722"/>
                  <a:gd name="connsiteX3" fmla="*/ 13753 w 25950"/>
                  <a:gd name="connsiteY3" fmla="*/ 646 h 22722"/>
                  <a:gd name="connsiteX4" fmla="*/ 25581 w 25950"/>
                  <a:gd name="connsiteY4" fmla="*/ 15983 h 22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50" h="22722">
                    <a:moveTo>
                      <a:pt x="25581" y="15983"/>
                    </a:moveTo>
                    <a:cubicBezTo>
                      <a:pt x="23807" y="19522"/>
                      <a:pt x="17893" y="21292"/>
                      <a:pt x="12570" y="22471"/>
                    </a:cubicBezTo>
                    <a:cubicBezTo>
                      <a:pt x="7247" y="23651"/>
                      <a:pt x="1925" y="20702"/>
                      <a:pt x="150" y="13034"/>
                    </a:cubicBezTo>
                    <a:cubicBezTo>
                      <a:pt x="-1033" y="5365"/>
                      <a:pt x="4882" y="-2303"/>
                      <a:pt x="13753" y="646"/>
                    </a:cubicBezTo>
                    <a:cubicBezTo>
                      <a:pt x="22624" y="3596"/>
                      <a:pt x="27355" y="12444"/>
                      <a:pt x="25581" y="159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493" name="Graphic 22">
                <a:extLst>
                  <a:ext uri="{FF2B5EF4-FFF2-40B4-BE49-F238E27FC236}">
                    <a16:creationId xmlns:a16="http://schemas.microsoft.com/office/drawing/2014/main" id="{FC596B3A-554D-D63B-69F6-6EBE41C31761}"/>
                  </a:ext>
                </a:extLst>
              </p:cNvPr>
              <p:cNvGrpSpPr/>
              <p:nvPr/>
            </p:nvGrpSpPr>
            <p:grpSpPr>
              <a:xfrm>
                <a:off x="3931661" y="2497045"/>
                <a:ext cx="103803" cy="94624"/>
                <a:chOff x="3931661" y="2497045"/>
                <a:chExt cx="103803" cy="94624"/>
              </a:xfrm>
            </p:grpSpPr>
            <p:sp>
              <p:nvSpPr>
                <p:cNvPr id="2494" name="Freeform 443">
                  <a:extLst>
                    <a:ext uri="{FF2B5EF4-FFF2-40B4-BE49-F238E27FC236}">
                      <a16:creationId xmlns:a16="http://schemas.microsoft.com/office/drawing/2014/main" id="{5988625E-0C62-FDC2-A5EF-799DA727760A}"/>
                    </a:ext>
                  </a:extLst>
                </p:cNvPr>
                <p:cNvSpPr/>
                <p:nvPr/>
              </p:nvSpPr>
              <p:spPr>
                <a:xfrm>
                  <a:off x="3931661" y="2497045"/>
                  <a:ext cx="103151" cy="94624"/>
                </a:xfrm>
                <a:custGeom>
                  <a:avLst/>
                  <a:gdLst>
                    <a:gd name="connsiteX0" fmla="*/ 101722 w 103151"/>
                    <a:gd name="connsiteY0" fmla="*/ 49638 h 94624"/>
                    <a:gd name="connsiteX1" fmla="*/ 51452 w 103151"/>
                    <a:gd name="connsiteY1" fmla="*/ 94468 h 94624"/>
                    <a:gd name="connsiteX2" fmla="*/ 1182 w 103151"/>
                    <a:gd name="connsiteY2" fmla="*/ 50818 h 94624"/>
                    <a:gd name="connsiteX3" fmla="*/ 50861 w 103151"/>
                    <a:gd name="connsiteY3" fmla="*/ 89 h 94624"/>
                    <a:gd name="connsiteX4" fmla="*/ 101722 w 103151"/>
                    <a:gd name="connsiteY4" fmla="*/ 49638 h 94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151" h="94624">
                      <a:moveTo>
                        <a:pt x="101722" y="49638"/>
                      </a:moveTo>
                      <a:cubicBezTo>
                        <a:pt x="95808" y="72053"/>
                        <a:pt x="76292" y="96828"/>
                        <a:pt x="51452" y="94468"/>
                      </a:cubicBezTo>
                      <a:cubicBezTo>
                        <a:pt x="31936" y="92699"/>
                        <a:pt x="8279" y="75003"/>
                        <a:pt x="1182" y="50818"/>
                      </a:cubicBezTo>
                      <a:cubicBezTo>
                        <a:pt x="-6506" y="23094"/>
                        <a:pt x="24839" y="1859"/>
                        <a:pt x="50861" y="89"/>
                      </a:cubicBezTo>
                      <a:cubicBezTo>
                        <a:pt x="85163" y="-1680"/>
                        <a:pt x="109411" y="23094"/>
                        <a:pt x="101722" y="49638"/>
                      </a:cubicBezTo>
                      <a:close/>
                    </a:path>
                  </a:pathLst>
                </a:custGeom>
                <a:solidFill>
                  <a:srgbClr val="E26AA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95" name="Freeform 444">
                  <a:extLst>
                    <a:ext uri="{FF2B5EF4-FFF2-40B4-BE49-F238E27FC236}">
                      <a16:creationId xmlns:a16="http://schemas.microsoft.com/office/drawing/2014/main" id="{41DDBD1C-D43D-1B3B-3FD0-1E533EFF58C2}"/>
                    </a:ext>
                  </a:extLst>
                </p:cNvPr>
                <p:cNvSpPr/>
                <p:nvPr/>
              </p:nvSpPr>
              <p:spPr>
                <a:xfrm>
                  <a:off x="3945480" y="2517800"/>
                  <a:ext cx="37041" cy="25209"/>
                </a:xfrm>
                <a:custGeom>
                  <a:avLst/>
                  <a:gdLst>
                    <a:gd name="connsiteX0" fmla="*/ 37041 w 37041"/>
                    <a:gd name="connsiteY0" fmla="*/ 7059 h 25209"/>
                    <a:gd name="connsiteX1" fmla="*/ 24030 w 37041"/>
                    <a:gd name="connsiteY1" fmla="*/ 21215 h 25209"/>
                    <a:gd name="connsiteX2" fmla="*/ 3331 w 37041"/>
                    <a:gd name="connsiteY2" fmla="*/ 21215 h 25209"/>
                    <a:gd name="connsiteX3" fmla="*/ 12793 w 37041"/>
                    <a:gd name="connsiteY3" fmla="*/ 1160 h 25209"/>
                    <a:gd name="connsiteX4" fmla="*/ 37041 w 37041"/>
                    <a:gd name="connsiteY4" fmla="*/ 7059 h 25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041" h="25209">
                      <a:moveTo>
                        <a:pt x="37041" y="7059"/>
                      </a:moveTo>
                      <a:cubicBezTo>
                        <a:pt x="37041" y="11188"/>
                        <a:pt x="29945" y="16496"/>
                        <a:pt x="24030" y="21215"/>
                      </a:cubicBezTo>
                      <a:cubicBezTo>
                        <a:pt x="18116" y="25934"/>
                        <a:pt x="9836" y="27114"/>
                        <a:pt x="3331" y="21215"/>
                      </a:cubicBezTo>
                      <a:cubicBezTo>
                        <a:pt x="-3175" y="15317"/>
                        <a:pt x="-218" y="4109"/>
                        <a:pt x="12793" y="1160"/>
                      </a:cubicBezTo>
                      <a:cubicBezTo>
                        <a:pt x="25805" y="-2379"/>
                        <a:pt x="37041" y="2929"/>
                        <a:pt x="37041" y="70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96" name="Freeform 445">
                  <a:extLst>
                    <a:ext uri="{FF2B5EF4-FFF2-40B4-BE49-F238E27FC236}">
                      <a16:creationId xmlns:a16="http://schemas.microsoft.com/office/drawing/2014/main" id="{19DB708F-ADB7-1A57-8D41-95EB80BE8A7D}"/>
                    </a:ext>
                  </a:extLst>
                </p:cNvPr>
                <p:cNvSpPr/>
                <p:nvPr/>
              </p:nvSpPr>
              <p:spPr>
                <a:xfrm>
                  <a:off x="3941714" y="2504803"/>
                  <a:ext cx="93750" cy="86866"/>
                </a:xfrm>
                <a:custGeom>
                  <a:avLst/>
                  <a:gdLst>
                    <a:gd name="connsiteX0" fmla="*/ 73927 w 93750"/>
                    <a:gd name="connsiteY0" fmla="*/ 0 h 86866"/>
                    <a:gd name="connsiteX1" fmla="*/ 75701 w 93750"/>
                    <a:gd name="connsiteY1" fmla="*/ 21825 h 86866"/>
                    <a:gd name="connsiteX2" fmla="*/ 25431 w 93750"/>
                    <a:gd name="connsiteY2" fmla="*/ 68425 h 86866"/>
                    <a:gd name="connsiteX3" fmla="*/ 0 w 93750"/>
                    <a:gd name="connsiteY3" fmla="*/ 59577 h 86866"/>
                    <a:gd name="connsiteX4" fmla="*/ 42582 w 93750"/>
                    <a:gd name="connsiteY4" fmla="*/ 86710 h 86866"/>
                    <a:gd name="connsiteX5" fmla="*/ 92852 w 93750"/>
                    <a:gd name="connsiteY5" fmla="*/ 41881 h 86866"/>
                    <a:gd name="connsiteX6" fmla="*/ 73927 w 93750"/>
                    <a:gd name="connsiteY6" fmla="*/ 0 h 86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3750" h="86866">
                      <a:moveTo>
                        <a:pt x="73927" y="0"/>
                      </a:moveTo>
                      <a:cubicBezTo>
                        <a:pt x="76884" y="6489"/>
                        <a:pt x="76884" y="14157"/>
                        <a:pt x="75701" y="21825"/>
                      </a:cubicBezTo>
                      <a:cubicBezTo>
                        <a:pt x="70970" y="44830"/>
                        <a:pt x="51453" y="70784"/>
                        <a:pt x="25431" y="68425"/>
                      </a:cubicBezTo>
                      <a:cubicBezTo>
                        <a:pt x="17151" y="67835"/>
                        <a:pt x="8280" y="64885"/>
                        <a:pt x="0" y="59577"/>
                      </a:cubicBezTo>
                      <a:cubicBezTo>
                        <a:pt x="10645" y="74913"/>
                        <a:pt x="27205" y="85531"/>
                        <a:pt x="42582" y="86710"/>
                      </a:cubicBezTo>
                      <a:cubicBezTo>
                        <a:pt x="66830" y="89070"/>
                        <a:pt x="86938" y="64296"/>
                        <a:pt x="92852" y="41881"/>
                      </a:cubicBezTo>
                      <a:cubicBezTo>
                        <a:pt x="96400" y="24774"/>
                        <a:pt x="89303" y="9438"/>
                        <a:pt x="73927" y="0"/>
                      </a:cubicBezTo>
                      <a:close/>
                    </a:path>
                  </a:pathLst>
                </a:custGeom>
                <a:solidFill>
                  <a:srgbClr val="BA50A3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</p:grpSp>
        <p:grpSp>
          <p:nvGrpSpPr>
            <p:cNvPr id="1813" name="Graphic 22">
              <a:extLst>
                <a:ext uri="{FF2B5EF4-FFF2-40B4-BE49-F238E27FC236}">
                  <a16:creationId xmlns:a16="http://schemas.microsoft.com/office/drawing/2014/main" id="{3382EFF0-9477-D9B1-D95D-D692B10C7BC8}"/>
                </a:ext>
              </a:extLst>
            </p:cNvPr>
            <p:cNvGrpSpPr/>
            <p:nvPr/>
          </p:nvGrpSpPr>
          <p:grpSpPr>
            <a:xfrm>
              <a:off x="7304097" y="1990726"/>
              <a:ext cx="263406" cy="453794"/>
              <a:chOff x="4093773" y="2275159"/>
              <a:chExt cx="239454" cy="412530"/>
            </a:xfrm>
          </p:grpSpPr>
          <p:sp>
            <p:nvSpPr>
              <p:cNvPr id="2468" name="Freeform 456">
                <a:extLst>
                  <a:ext uri="{FF2B5EF4-FFF2-40B4-BE49-F238E27FC236}">
                    <a16:creationId xmlns:a16="http://schemas.microsoft.com/office/drawing/2014/main" id="{BE750DE4-5502-E3AE-03CD-D9BB3EAD0CCC}"/>
                  </a:ext>
                </a:extLst>
              </p:cNvPr>
              <p:cNvSpPr/>
              <p:nvPr/>
            </p:nvSpPr>
            <p:spPr>
              <a:xfrm>
                <a:off x="4093773" y="2275159"/>
                <a:ext cx="239454" cy="410171"/>
              </a:xfrm>
              <a:custGeom>
                <a:avLst/>
                <a:gdLst>
                  <a:gd name="connsiteX0" fmla="*/ 209294 w 239454"/>
                  <a:gd name="connsiteY0" fmla="*/ 68610 h 410171"/>
                  <a:gd name="connsiteX1" fmla="*/ 200423 w 239454"/>
                  <a:gd name="connsiteY1" fmla="*/ 39707 h 410171"/>
                  <a:gd name="connsiteX2" fmla="*/ 187412 w 239454"/>
                  <a:gd name="connsiteY2" fmla="*/ 4314 h 410171"/>
                  <a:gd name="connsiteX3" fmla="*/ 182089 w 239454"/>
                  <a:gd name="connsiteY3" fmla="*/ 42656 h 410171"/>
                  <a:gd name="connsiteX4" fmla="*/ 167304 w 239454"/>
                  <a:gd name="connsiteY4" fmla="*/ 56813 h 410171"/>
                  <a:gd name="connsiteX5" fmla="*/ 166121 w 239454"/>
                  <a:gd name="connsiteY5" fmla="*/ 34398 h 410171"/>
                  <a:gd name="connsiteX6" fmla="*/ 154293 w 239454"/>
                  <a:gd name="connsiteY6" fmla="*/ 185 h 410171"/>
                  <a:gd name="connsiteX7" fmla="*/ 148379 w 239454"/>
                  <a:gd name="connsiteY7" fmla="*/ 43836 h 410171"/>
                  <a:gd name="connsiteX8" fmla="*/ 147196 w 239454"/>
                  <a:gd name="connsiteY8" fmla="*/ 61532 h 410171"/>
                  <a:gd name="connsiteX9" fmla="*/ 134185 w 239454"/>
                  <a:gd name="connsiteY9" fmla="*/ 55043 h 410171"/>
                  <a:gd name="connsiteX10" fmla="*/ 133593 w 239454"/>
                  <a:gd name="connsiteY10" fmla="*/ 37347 h 410171"/>
                  <a:gd name="connsiteX11" fmla="*/ 122356 w 239454"/>
                  <a:gd name="connsiteY11" fmla="*/ 4904 h 410171"/>
                  <a:gd name="connsiteX12" fmla="*/ 117034 w 239454"/>
                  <a:gd name="connsiteY12" fmla="*/ 46195 h 410171"/>
                  <a:gd name="connsiteX13" fmla="*/ 116442 w 239454"/>
                  <a:gd name="connsiteY13" fmla="*/ 63891 h 410171"/>
                  <a:gd name="connsiteX14" fmla="*/ 108163 w 239454"/>
                  <a:gd name="connsiteY14" fmla="*/ 70969 h 410171"/>
                  <a:gd name="connsiteX15" fmla="*/ 104614 w 239454"/>
                  <a:gd name="connsiteY15" fmla="*/ 43246 h 410171"/>
                  <a:gd name="connsiteX16" fmla="*/ 93969 w 239454"/>
                  <a:gd name="connsiteY16" fmla="*/ 1955 h 410171"/>
                  <a:gd name="connsiteX17" fmla="*/ 89829 w 239454"/>
                  <a:gd name="connsiteY17" fmla="*/ 52094 h 410171"/>
                  <a:gd name="connsiteX18" fmla="*/ 88054 w 239454"/>
                  <a:gd name="connsiteY18" fmla="*/ 73329 h 410171"/>
                  <a:gd name="connsiteX19" fmla="*/ 74452 w 239454"/>
                  <a:gd name="connsiteY19" fmla="*/ 52684 h 410171"/>
                  <a:gd name="connsiteX20" fmla="*/ 63807 w 239454"/>
                  <a:gd name="connsiteY20" fmla="*/ 12573 h 410171"/>
                  <a:gd name="connsiteX21" fmla="*/ 60258 w 239454"/>
                  <a:gd name="connsiteY21" fmla="*/ 61532 h 410171"/>
                  <a:gd name="connsiteX22" fmla="*/ 60258 w 239454"/>
                  <a:gd name="connsiteY22" fmla="*/ 77458 h 410171"/>
                  <a:gd name="connsiteX23" fmla="*/ 49021 w 239454"/>
                  <a:gd name="connsiteY23" fmla="*/ 69790 h 410171"/>
                  <a:gd name="connsiteX24" fmla="*/ 47838 w 239454"/>
                  <a:gd name="connsiteY24" fmla="*/ 50324 h 410171"/>
                  <a:gd name="connsiteX25" fmla="*/ 33644 w 239454"/>
                  <a:gd name="connsiteY25" fmla="*/ 11983 h 410171"/>
                  <a:gd name="connsiteX26" fmla="*/ 27139 w 239454"/>
                  <a:gd name="connsiteY26" fmla="*/ 59762 h 410171"/>
                  <a:gd name="connsiteX27" fmla="*/ 18268 w 239454"/>
                  <a:gd name="connsiteY27" fmla="*/ 93974 h 410171"/>
                  <a:gd name="connsiteX28" fmla="*/ 11171 w 239454"/>
                  <a:gd name="connsiteY28" fmla="*/ 229054 h 410171"/>
                  <a:gd name="connsiteX29" fmla="*/ 26548 w 239454"/>
                  <a:gd name="connsiteY29" fmla="*/ 389498 h 410171"/>
                  <a:gd name="connsiteX30" fmla="*/ 103431 w 239454"/>
                  <a:gd name="connsiteY30" fmla="*/ 404245 h 410171"/>
                  <a:gd name="connsiteX31" fmla="*/ 206337 w 239454"/>
                  <a:gd name="connsiteY31" fmla="*/ 395986 h 410171"/>
                  <a:gd name="connsiteX32" fmla="*/ 210477 w 239454"/>
                  <a:gd name="connsiteY32" fmla="*/ 391857 h 410171"/>
                  <a:gd name="connsiteX33" fmla="*/ 224080 w 239454"/>
                  <a:gd name="connsiteY33" fmla="*/ 321073 h 410171"/>
                  <a:gd name="connsiteX34" fmla="*/ 209294 w 239454"/>
                  <a:gd name="connsiteY34" fmla="*/ 68610 h 410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39454" h="410171">
                    <a:moveTo>
                      <a:pt x="209294" y="68610"/>
                    </a:moveTo>
                    <a:cubicBezTo>
                      <a:pt x="198649" y="59172"/>
                      <a:pt x="199832" y="55633"/>
                      <a:pt x="200423" y="39707"/>
                    </a:cubicBezTo>
                    <a:cubicBezTo>
                      <a:pt x="201015" y="23190"/>
                      <a:pt x="203972" y="1365"/>
                      <a:pt x="187412" y="4314"/>
                    </a:cubicBezTo>
                    <a:cubicBezTo>
                      <a:pt x="170261" y="7264"/>
                      <a:pt x="180315" y="25550"/>
                      <a:pt x="182089" y="42656"/>
                    </a:cubicBezTo>
                    <a:cubicBezTo>
                      <a:pt x="183272" y="52094"/>
                      <a:pt x="176766" y="78048"/>
                      <a:pt x="167304" y="56813"/>
                    </a:cubicBezTo>
                    <a:cubicBezTo>
                      <a:pt x="164347" y="50914"/>
                      <a:pt x="166121" y="40886"/>
                      <a:pt x="166121" y="34398"/>
                    </a:cubicBezTo>
                    <a:cubicBezTo>
                      <a:pt x="166121" y="18471"/>
                      <a:pt x="168487" y="-2174"/>
                      <a:pt x="154293" y="185"/>
                    </a:cubicBezTo>
                    <a:cubicBezTo>
                      <a:pt x="140099" y="2545"/>
                      <a:pt x="146605" y="27319"/>
                      <a:pt x="148379" y="43836"/>
                    </a:cubicBezTo>
                    <a:cubicBezTo>
                      <a:pt x="148970" y="48555"/>
                      <a:pt x="150153" y="57403"/>
                      <a:pt x="147196" y="61532"/>
                    </a:cubicBezTo>
                    <a:cubicBezTo>
                      <a:pt x="141282" y="69200"/>
                      <a:pt x="135959" y="61532"/>
                      <a:pt x="134185" y="55043"/>
                    </a:cubicBezTo>
                    <a:cubicBezTo>
                      <a:pt x="133002" y="49734"/>
                      <a:pt x="133593" y="43246"/>
                      <a:pt x="133593" y="37347"/>
                    </a:cubicBezTo>
                    <a:cubicBezTo>
                      <a:pt x="134185" y="23780"/>
                      <a:pt x="136550" y="9623"/>
                      <a:pt x="122356" y="4904"/>
                    </a:cubicBezTo>
                    <a:cubicBezTo>
                      <a:pt x="108163" y="185"/>
                      <a:pt x="114668" y="28499"/>
                      <a:pt x="117034" y="46195"/>
                    </a:cubicBezTo>
                    <a:cubicBezTo>
                      <a:pt x="117625" y="51504"/>
                      <a:pt x="117625" y="57992"/>
                      <a:pt x="116442" y="63891"/>
                    </a:cubicBezTo>
                    <a:cubicBezTo>
                      <a:pt x="115260" y="69790"/>
                      <a:pt x="112894" y="75099"/>
                      <a:pt x="108163" y="70969"/>
                    </a:cubicBezTo>
                    <a:cubicBezTo>
                      <a:pt x="102840" y="66840"/>
                      <a:pt x="104614" y="49144"/>
                      <a:pt x="104614" y="43246"/>
                    </a:cubicBezTo>
                    <a:cubicBezTo>
                      <a:pt x="104614" y="27909"/>
                      <a:pt x="105797" y="-404"/>
                      <a:pt x="93969" y="1955"/>
                    </a:cubicBezTo>
                    <a:cubicBezTo>
                      <a:pt x="82140" y="4314"/>
                      <a:pt x="88054" y="36167"/>
                      <a:pt x="89829" y="52094"/>
                    </a:cubicBezTo>
                    <a:cubicBezTo>
                      <a:pt x="90420" y="57403"/>
                      <a:pt x="91012" y="68020"/>
                      <a:pt x="88054" y="73329"/>
                    </a:cubicBezTo>
                    <a:cubicBezTo>
                      <a:pt x="78592" y="90435"/>
                      <a:pt x="74452" y="57992"/>
                      <a:pt x="74452" y="52684"/>
                    </a:cubicBezTo>
                    <a:cubicBezTo>
                      <a:pt x="75043" y="39117"/>
                      <a:pt x="78000" y="13163"/>
                      <a:pt x="63807" y="12573"/>
                    </a:cubicBezTo>
                    <a:cubicBezTo>
                      <a:pt x="49613" y="11983"/>
                      <a:pt x="57893" y="46195"/>
                      <a:pt x="60258" y="61532"/>
                    </a:cubicBezTo>
                    <a:cubicBezTo>
                      <a:pt x="60850" y="65071"/>
                      <a:pt x="63215" y="74509"/>
                      <a:pt x="60258" y="77458"/>
                    </a:cubicBezTo>
                    <a:cubicBezTo>
                      <a:pt x="56118" y="82177"/>
                      <a:pt x="50204" y="74509"/>
                      <a:pt x="49021" y="69790"/>
                    </a:cubicBezTo>
                    <a:cubicBezTo>
                      <a:pt x="46656" y="63891"/>
                      <a:pt x="47838" y="56813"/>
                      <a:pt x="47838" y="50324"/>
                    </a:cubicBezTo>
                    <a:cubicBezTo>
                      <a:pt x="47838" y="36167"/>
                      <a:pt x="50204" y="9033"/>
                      <a:pt x="33644" y="11983"/>
                    </a:cubicBezTo>
                    <a:cubicBezTo>
                      <a:pt x="16494" y="14932"/>
                      <a:pt x="24773" y="45015"/>
                      <a:pt x="27139" y="59762"/>
                    </a:cubicBezTo>
                    <a:cubicBezTo>
                      <a:pt x="29505" y="74509"/>
                      <a:pt x="18268" y="94564"/>
                      <a:pt x="18268" y="93974"/>
                    </a:cubicBezTo>
                    <a:cubicBezTo>
                      <a:pt x="-17808" y="125237"/>
                      <a:pt x="10579" y="191302"/>
                      <a:pt x="11171" y="229054"/>
                    </a:cubicBezTo>
                    <a:cubicBezTo>
                      <a:pt x="11762" y="271524"/>
                      <a:pt x="-10712" y="364134"/>
                      <a:pt x="26548" y="389498"/>
                    </a:cubicBezTo>
                    <a:cubicBezTo>
                      <a:pt x="43698" y="400705"/>
                      <a:pt x="81549" y="398936"/>
                      <a:pt x="103431" y="404245"/>
                    </a:cubicBezTo>
                    <a:cubicBezTo>
                      <a:pt x="134185" y="411913"/>
                      <a:pt x="179132" y="414862"/>
                      <a:pt x="206337" y="395986"/>
                    </a:cubicBezTo>
                    <a:cubicBezTo>
                      <a:pt x="208111" y="394807"/>
                      <a:pt x="209294" y="393627"/>
                      <a:pt x="210477" y="391857"/>
                    </a:cubicBezTo>
                    <a:cubicBezTo>
                      <a:pt x="228220" y="368263"/>
                      <a:pt x="222897" y="349387"/>
                      <a:pt x="224080" y="321073"/>
                    </a:cubicBezTo>
                    <a:cubicBezTo>
                      <a:pt x="224671" y="259727"/>
                      <a:pt x="266661" y="121108"/>
                      <a:pt x="209294" y="68610"/>
                    </a:cubicBezTo>
                    <a:close/>
                  </a:path>
                </a:pathLst>
              </a:custGeom>
              <a:solidFill>
                <a:srgbClr val="F6BD99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469" name="Freeform 457">
                <a:extLst>
                  <a:ext uri="{FF2B5EF4-FFF2-40B4-BE49-F238E27FC236}">
                    <a16:creationId xmlns:a16="http://schemas.microsoft.com/office/drawing/2014/main" id="{D6E145F4-78A2-EB35-3D78-62ABC5BDA238}"/>
                  </a:ext>
                </a:extLst>
              </p:cNvPr>
              <p:cNvSpPr/>
              <p:nvPr/>
            </p:nvSpPr>
            <p:spPr>
              <a:xfrm>
                <a:off x="4095804" y="2343769"/>
                <a:ext cx="237231" cy="343920"/>
              </a:xfrm>
              <a:custGeom>
                <a:avLst/>
                <a:gdLst>
                  <a:gd name="connsiteX0" fmla="*/ 207263 w 237231"/>
                  <a:gd name="connsiteY0" fmla="*/ 0 h 343920"/>
                  <a:gd name="connsiteX1" fmla="*/ 200758 w 237231"/>
                  <a:gd name="connsiteY1" fmla="*/ 104407 h 343920"/>
                  <a:gd name="connsiteX2" fmla="*/ 183015 w 237231"/>
                  <a:gd name="connsiteY2" fmla="*/ 186988 h 343920"/>
                  <a:gd name="connsiteX3" fmla="*/ 179467 w 237231"/>
                  <a:gd name="connsiteY3" fmla="*/ 270159 h 343920"/>
                  <a:gd name="connsiteX4" fmla="*/ 170595 w 237231"/>
                  <a:gd name="connsiteY4" fmla="*/ 282546 h 343920"/>
                  <a:gd name="connsiteX5" fmla="*/ 108497 w 237231"/>
                  <a:gd name="connsiteY5" fmla="*/ 294934 h 343920"/>
                  <a:gd name="connsiteX6" fmla="*/ 74787 w 237231"/>
                  <a:gd name="connsiteY6" fmla="*/ 290215 h 343920"/>
                  <a:gd name="connsiteX7" fmla="*/ 39302 w 237231"/>
                  <a:gd name="connsiteY7" fmla="*/ 264850 h 343920"/>
                  <a:gd name="connsiteX8" fmla="*/ 19194 w 237231"/>
                  <a:gd name="connsiteY8" fmla="*/ 204094 h 343920"/>
                  <a:gd name="connsiteX9" fmla="*/ 18011 w 237231"/>
                  <a:gd name="connsiteY9" fmla="*/ 136849 h 343920"/>
                  <a:gd name="connsiteX10" fmla="*/ 268 w 237231"/>
                  <a:gd name="connsiteY10" fmla="*/ 114434 h 343920"/>
                  <a:gd name="connsiteX11" fmla="*/ 6183 w 237231"/>
                  <a:gd name="connsiteY11" fmla="*/ 162803 h 343920"/>
                  <a:gd name="connsiteX12" fmla="*/ 21560 w 237231"/>
                  <a:gd name="connsiteY12" fmla="*/ 323247 h 343920"/>
                  <a:gd name="connsiteX13" fmla="*/ 98443 w 237231"/>
                  <a:gd name="connsiteY13" fmla="*/ 337994 h 343920"/>
                  <a:gd name="connsiteX14" fmla="*/ 201349 w 237231"/>
                  <a:gd name="connsiteY14" fmla="*/ 329736 h 343920"/>
                  <a:gd name="connsiteX15" fmla="*/ 205489 w 237231"/>
                  <a:gd name="connsiteY15" fmla="*/ 325607 h 343920"/>
                  <a:gd name="connsiteX16" fmla="*/ 219091 w 237231"/>
                  <a:gd name="connsiteY16" fmla="*/ 254823 h 343920"/>
                  <a:gd name="connsiteX17" fmla="*/ 207263 w 237231"/>
                  <a:gd name="connsiteY17" fmla="*/ 0 h 343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7231" h="343920">
                    <a:moveTo>
                      <a:pt x="207263" y="0"/>
                    </a:moveTo>
                    <a:cubicBezTo>
                      <a:pt x="200166" y="36572"/>
                      <a:pt x="183015" y="48369"/>
                      <a:pt x="200758" y="104407"/>
                    </a:cubicBezTo>
                    <a:cubicBezTo>
                      <a:pt x="209629" y="132720"/>
                      <a:pt x="188929" y="158084"/>
                      <a:pt x="183015" y="186988"/>
                    </a:cubicBezTo>
                    <a:cubicBezTo>
                      <a:pt x="177692" y="215302"/>
                      <a:pt x="193661" y="245385"/>
                      <a:pt x="179467" y="270159"/>
                    </a:cubicBezTo>
                    <a:cubicBezTo>
                      <a:pt x="177101" y="274878"/>
                      <a:pt x="173553" y="279007"/>
                      <a:pt x="170595" y="282546"/>
                    </a:cubicBezTo>
                    <a:cubicBezTo>
                      <a:pt x="153445" y="301422"/>
                      <a:pt x="130379" y="297883"/>
                      <a:pt x="108497" y="294934"/>
                    </a:cubicBezTo>
                    <a:cubicBezTo>
                      <a:pt x="97260" y="293164"/>
                      <a:pt x="86023" y="290805"/>
                      <a:pt x="74787" y="290215"/>
                    </a:cubicBezTo>
                    <a:cubicBezTo>
                      <a:pt x="60001" y="289625"/>
                      <a:pt x="48173" y="277238"/>
                      <a:pt x="39302" y="264850"/>
                    </a:cubicBezTo>
                    <a:cubicBezTo>
                      <a:pt x="23925" y="243615"/>
                      <a:pt x="16237" y="228279"/>
                      <a:pt x="19194" y="204094"/>
                    </a:cubicBezTo>
                    <a:cubicBezTo>
                      <a:pt x="22151" y="182859"/>
                      <a:pt x="28065" y="157495"/>
                      <a:pt x="18011" y="136849"/>
                    </a:cubicBezTo>
                    <a:cubicBezTo>
                      <a:pt x="13871" y="128591"/>
                      <a:pt x="7365" y="120923"/>
                      <a:pt x="268" y="114434"/>
                    </a:cubicBezTo>
                    <a:cubicBezTo>
                      <a:pt x="3226" y="131540"/>
                      <a:pt x="6183" y="149236"/>
                      <a:pt x="6183" y="162803"/>
                    </a:cubicBezTo>
                    <a:cubicBezTo>
                      <a:pt x="6774" y="205274"/>
                      <a:pt x="-15700" y="297883"/>
                      <a:pt x="21560" y="323247"/>
                    </a:cubicBezTo>
                    <a:cubicBezTo>
                      <a:pt x="38710" y="334455"/>
                      <a:pt x="76561" y="332685"/>
                      <a:pt x="98443" y="337994"/>
                    </a:cubicBezTo>
                    <a:cubicBezTo>
                      <a:pt x="129196" y="345662"/>
                      <a:pt x="174144" y="348612"/>
                      <a:pt x="201349" y="329736"/>
                    </a:cubicBezTo>
                    <a:cubicBezTo>
                      <a:pt x="203123" y="328556"/>
                      <a:pt x="204306" y="327376"/>
                      <a:pt x="205489" y="325607"/>
                    </a:cubicBezTo>
                    <a:cubicBezTo>
                      <a:pt x="223231" y="302012"/>
                      <a:pt x="210812" y="281957"/>
                      <a:pt x="219091" y="254823"/>
                    </a:cubicBezTo>
                    <a:cubicBezTo>
                      <a:pt x="222640" y="191117"/>
                      <a:pt x="264630" y="52498"/>
                      <a:pt x="207263" y="0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470" name="Graphic 22">
                <a:extLst>
                  <a:ext uri="{FF2B5EF4-FFF2-40B4-BE49-F238E27FC236}">
                    <a16:creationId xmlns:a16="http://schemas.microsoft.com/office/drawing/2014/main" id="{F08159A5-1AAD-ACE2-44D6-584829FB1AD5}"/>
                  </a:ext>
                </a:extLst>
              </p:cNvPr>
              <p:cNvGrpSpPr/>
              <p:nvPr/>
            </p:nvGrpSpPr>
            <p:grpSpPr>
              <a:xfrm>
                <a:off x="4126210" y="2287142"/>
                <a:ext cx="152790" cy="80359"/>
                <a:chOff x="4126210" y="2287142"/>
                <a:chExt cx="152790" cy="80359"/>
              </a:xfrm>
              <a:solidFill>
                <a:srgbClr val="F19C67"/>
              </a:solidFill>
            </p:grpSpPr>
            <p:sp>
              <p:nvSpPr>
                <p:cNvPr id="2482" name="Freeform 470">
                  <a:extLst>
                    <a:ext uri="{FF2B5EF4-FFF2-40B4-BE49-F238E27FC236}">
                      <a16:creationId xmlns:a16="http://schemas.microsoft.com/office/drawing/2014/main" id="{A85D7F86-3243-DA7B-EA4F-A01DACB14DAE}"/>
                    </a:ext>
                  </a:extLst>
                </p:cNvPr>
                <p:cNvSpPr/>
                <p:nvPr/>
              </p:nvSpPr>
              <p:spPr>
                <a:xfrm>
                  <a:off x="4126210" y="2288689"/>
                  <a:ext cx="28938" cy="78685"/>
                </a:xfrm>
                <a:custGeom>
                  <a:avLst/>
                  <a:gdLst>
                    <a:gd name="connsiteX0" fmla="*/ 8305 w 28938"/>
                    <a:gd name="connsiteY0" fmla="*/ 29716 h 78685"/>
                    <a:gd name="connsiteX1" fmla="*/ 24273 w 28938"/>
                    <a:gd name="connsiteY1" fmla="*/ 78675 h 78685"/>
                    <a:gd name="connsiteX2" fmla="*/ 26639 w 28938"/>
                    <a:gd name="connsiteY2" fmla="*/ 49771 h 78685"/>
                    <a:gd name="connsiteX3" fmla="*/ 26639 w 28938"/>
                    <a:gd name="connsiteY3" fmla="*/ 65697 h 78685"/>
                    <a:gd name="connsiteX4" fmla="*/ 15402 w 28938"/>
                    <a:gd name="connsiteY4" fmla="*/ 58029 h 78685"/>
                    <a:gd name="connsiteX5" fmla="*/ 14219 w 28938"/>
                    <a:gd name="connsiteY5" fmla="*/ 38564 h 78685"/>
                    <a:gd name="connsiteX6" fmla="*/ 25 w 28938"/>
                    <a:gd name="connsiteY6" fmla="*/ 222 h 78685"/>
                    <a:gd name="connsiteX7" fmla="*/ 8305 w 28938"/>
                    <a:gd name="connsiteY7" fmla="*/ 29716 h 78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938" h="78685">
                      <a:moveTo>
                        <a:pt x="8305" y="29716"/>
                      </a:moveTo>
                      <a:cubicBezTo>
                        <a:pt x="7122" y="56849"/>
                        <a:pt x="15402" y="79264"/>
                        <a:pt x="24273" y="78675"/>
                      </a:cubicBezTo>
                      <a:cubicBezTo>
                        <a:pt x="33144" y="78085"/>
                        <a:pt x="26639" y="49771"/>
                        <a:pt x="26639" y="49771"/>
                      </a:cubicBezTo>
                      <a:cubicBezTo>
                        <a:pt x="26639" y="49771"/>
                        <a:pt x="29596" y="62748"/>
                        <a:pt x="26639" y="65697"/>
                      </a:cubicBezTo>
                      <a:cubicBezTo>
                        <a:pt x="22499" y="70416"/>
                        <a:pt x="16585" y="62748"/>
                        <a:pt x="15402" y="58029"/>
                      </a:cubicBezTo>
                      <a:cubicBezTo>
                        <a:pt x="13036" y="52131"/>
                        <a:pt x="14219" y="45052"/>
                        <a:pt x="14219" y="38564"/>
                      </a:cubicBezTo>
                      <a:cubicBezTo>
                        <a:pt x="14219" y="24407"/>
                        <a:pt x="16585" y="-2727"/>
                        <a:pt x="25" y="222"/>
                      </a:cubicBezTo>
                      <a:cubicBezTo>
                        <a:pt x="-566" y="812"/>
                        <a:pt x="9488" y="2582"/>
                        <a:pt x="8305" y="29716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83" name="Freeform 471">
                  <a:extLst>
                    <a:ext uri="{FF2B5EF4-FFF2-40B4-BE49-F238E27FC236}">
                      <a16:creationId xmlns:a16="http://schemas.microsoft.com/office/drawing/2014/main" id="{2B23244C-EFF8-78D6-EBEA-F66431529E95}"/>
                    </a:ext>
                  </a:extLst>
                </p:cNvPr>
                <p:cNvSpPr/>
                <p:nvPr/>
              </p:nvSpPr>
              <p:spPr>
                <a:xfrm>
                  <a:off x="4156397" y="2288911"/>
                  <a:ext cx="27514" cy="78590"/>
                </a:xfrm>
                <a:custGeom>
                  <a:avLst/>
                  <a:gdLst>
                    <a:gd name="connsiteX0" fmla="*/ 5914 w 27514"/>
                    <a:gd name="connsiteY0" fmla="*/ 32443 h 78590"/>
                    <a:gd name="connsiteX1" fmla="*/ 21882 w 27514"/>
                    <a:gd name="connsiteY1" fmla="*/ 77273 h 78590"/>
                    <a:gd name="connsiteX2" fmla="*/ 26022 w 27514"/>
                    <a:gd name="connsiteY2" fmla="*/ 39521 h 78590"/>
                    <a:gd name="connsiteX3" fmla="*/ 24248 w 27514"/>
                    <a:gd name="connsiteY3" fmla="*/ 60756 h 78590"/>
                    <a:gd name="connsiteX4" fmla="*/ 10645 w 27514"/>
                    <a:gd name="connsiteY4" fmla="*/ 40111 h 78590"/>
                    <a:gd name="connsiteX5" fmla="*/ 0 w 27514"/>
                    <a:gd name="connsiteY5" fmla="*/ 0 h 78590"/>
                    <a:gd name="connsiteX6" fmla="*/ 5914 w 27514"/>
                    <a:gd name="connsiteY6" fmla="*/ 32443 h 78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514" h="78590">
                      <a:moveTo>
                        <a:pt x="5914" y="32443"/>
                      </a:moveTo>
                      <a:cubicBezTo>
                        <a:pt x="1774" y="53088"/>
                        <a:pt x="12420" y="85531"/>
                        <a:pt x="21882" y="77273"/>
                      </a:cubicBezTo>
                      <a:cubicBezTo>
                        <a:pt x="31345" y="69014"/>
                        <a:pt x="26022" y="39521"/>
                        <a:pt x="26022" y="39521"/>
                      </a:cubicBezTo>
                      <a:cubicBezTo>
                        <a:pt x="26614" y="44830"/>
                        <a:pt x="27205" y="55448"/>
                        <a:pt x="24248" y="60756"/>
                      </a:cubicBezTo>
                      <a:cubicBezTo>
                        <a:pt x="14785" y="77862"/>
                        <a:pt x="10645" y="45420"/>
                        <a:pt x="10645" y="40111"/>
                      </a:cubicBezTo>
                      <a:cubicBezTo>
                        <a:pt x="11237" y="26544"/>
                        <a:pt x="14194" y="590"/>
                        <a:pt x="0" y="0"/>
                      </a:cubicBezTo>
                      <a:cubicBezTo>
                        <a:pt x="0" y="590"/>
                        <a:pt x="10645" y="11797"/>
                        <a:pt x="5914" y="3244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84" name="Freeform 472">
                  <a:extLst>
                    <a:ext uri="{FF2B5EF4-FFF2-40B4-BE49-F238E27FC236}">
                      <a16:creationId xmlns:a16="http://schemas.microsoft.com/office/drawing/2014/main" id="{ABAE80A0-429F-4A23-2BAC-EC51EB024BC4}"/>
                    </a:ext>
                  </a:extLst>
                </p:cNvPr>
                <p:cNvSpPr/>
                <p:nvPr/>
              </p:nvSpPr>
              <p:spPr>
                <a:xfrm>
                  <a:off x="4195468" y="2316045"/>
                  <a:ext cx="16334" cy="46359"/>
                </a:xfrm>
                <a:custGeom>
                  <a:avLst/>
                  <a:gdLst>
                    <a:gd name="connsiteX0" fmla="*/ 4102 w 16334"/>
                    <a:gd name="connsiteY0" fmla="*/ 46010 h 46359"/>
                    <a:gd name="connsiteX1" fmla="*/ 14156 w 16334"/>
                    <a:gd name="connsiteY1" fmla="*/ 5899 h 46359"/>
                    <a:gd name="connsiteX2" fmla="*/ 13565 w 16334"/>
                    <a:gd name="connsiteY2" fmla="*/ 23595 h 46359"/>
                    <a:gd name="connsiteX3" fmla="*/ 5285 w 16334"/>
                    <a:gd name="connsiteY3" fmla="*/ 30673 h 46359"/>
                    <a:gd name="connsiteX4" fmla="*/ 1736 w 16334"/>
                    <a:gd name="connsiteY4" fmla="*/ 2949 h 46359"/>
                    <a:gd name="connsiteX5" fmla="*/ 1736 w 16334"/>
                    <a:gd name="connsiteY5" fmla="*/ 0 h 46359"/>
                    <a:gd name="connsiteX6" fmla="*/ 4102 w 16334"/>
                    <a:gd name="connsiteY6" fmla="*/ 46010 h 46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334" h="46359">
                      <a:moveTo>
                        <a:pt x="4102" y="46010"/>
                      </a:moveTo>
                      <a:cubicBezTo>
                        <a:pt x="11199" y="48959"/>
                        <a:pt x="20661" y="33033"/>
                        <a:pt x="14156" y="5899"/>
                      </a:cubicBezTo>
                      <a:cubicBezTo>
                        <a:pt x="14747" y="11207"/>
                        <a:pt x="14747" y="17696"/>
                        <a:pt x="13565" y="23595"/>
                      </a:cubicBezTo>
                      <a:cubicBezTo>
                        <a:pt x="12382" y="29493"/>
                        <a:pt x="10016" y="34802"/>
                        <a:pt x="5285" y="30673"/>
                      </a:cubicBezTo>
                      <a:cubicBezTo>
                        <a:pt x="-38" y="26544"/>
                        <a:pt x="1736" y="8848"/>
                        <a:pt x="1736" y="2949"/>
                      </a:cubicBezTo>
                      <a:cubicBezTo>
                        <a:pt x="1736" y="1770"/>
                        <a:pt x="1736" y="1180"/>
                        <a:pt x="1736" y="0"/>
                      </a:cubicBezTo>
                      <a:cubicBezTo>
                        <a:pt x="1145" y="0"/>
                        <a:pt x="-2995" y="43060"/>
                        <a:pt x="4102" y="46010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85" name="Freeform 473">
                  <a:extLst>
                    <a:ext uri="{FF2B5EF4-FFF2-40B4-BE49-F238E27FC236}">
                      <a16:creationId xmlns:a16="http://schemas.microsoft.com/office/drawing/2014/main" id="{A8A3B4DB-5D2C-E47D-E9C9-2A815EC2093E}"/>
                    </a:ext>
                  </a:extLst>
                </p:cNvPr>
                <p:cNvSpPr/>
                <p:nvPr/>
              </p:nvSpPr>
              <p:spPr>
                <a:xfrm>
                  <a:off x="4221165" y="2287142"/>
                  <a:ext cx="22015" cy="70914"/>
                </a:xfrm>
                <a:custGeom>
                  <a:avLst/>
                  <a:gdLst>
                    <a:gd name="connsiteX0" fmla="*/ 15073 w 22015"/>
                    <a:gd name="connsiteY0" fmla="*/ 70784 h 70914"/>
                    <a:gd name="connsiteX1" fmla="*/ 21579 w 22015"/>
                    <a:gd name="connsiteY1" fmla="*/ 43060 h 70914"/>
                    <a:gd name="connsiteX2" fmla="*/ 21579 w 22015"/>
                    <a:gd name="connsiteY2" fmla="*/ 43060 h 70914"/>
                    <a:gd name="connsiteX3" fmla="*/ 19804 w 22015"/>
                    <a:gd name="connsiteY3" fmla="*/ 50729 h 70914"/>
                    <a:gd name="connsiteX4" fmla="*/ 6793 w 22015"/>
                    <a:gd name="connsiteY4" fmla="*/ 44240 h 70914"/>
                    <a:gd name="connsiteX5" fmla="*/ 6202 w 22015"/>
                    <a:gd name="connsiteY5" fmla="*/ 26544 h 70914"/>
                    <a:gd name="connsiteX6" fmla="*/ 5611 w 22015"/>
                    <a:gd name="connsiteY6" fmla="*/ 8258 h 70914"/>
                    <a:gd name="connsiteX7" fmla="*/ 2062 w 22015"/>
                    <a:gd name="connsiteY7" fmla="*/ 0 h 70914"/>
                    <a:gd name="connsiteX8" fmla="*/ 2062 w 22015"/>
                    <a:gd name="connsiteY8" fmla="*/ 0 h 70914"/>
                    <a:gd name="connsiteX9" fmla="*/ 879 w 22015"/>
                    <a:gd name="connsiteY9" fmla="*/ 37752 h 70914"/>
                    <a:gd name="connsiteX10" fmla="*/ 15073 w 22015"/>
                    <a:gd name="connsiteY10" fmla="*/ 70784 h 70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015" h="70914">
                      <a:moveTo>
                        <a:pt x="15073" y="70784"/>
                      </a:moveTo>
                      <a:cubicBezTo>
                        <a:pt x="24536" y="69604"/>
                        <a:pt x="21579" y="43060"/>
                        <a:pt x="21579" y="43060"/>
                      </a:cubicBezTo>
                      <a:lnTo>
                        <a:pt x="21579" y="43060"/>
                      </a:lnTo>
                      <a:cubicBezTo>
                        <a:pt x="21579" y="46010"/>
                        <a:pt x="20987" y="48959"/>
                        <a:pt x="19804" y="50729"/>
                      </a:cubicBezTo>
                      <a:cubicBezTo>
                        <a:pt x="13890" y="58397"/>
                        <a:pt x="8568" y="50729"/>
                        <a:pt x="6793" y="44240"/>
                      </a:cubicBezTo>
                      <a:cubicBezTo>
                        <a:pt x="5611" y="38931"/>
                        <a:pt x="6202" y="32443"/>
                        <a:pt x="6202" y="26544"/>
                      </a:cubicBezTo>
                      <a:cubicBezTo>
                        <a:pt x="6202" y="18876"/>
                        <a:pt x="7385" y="17106"/>
                        <a:pt x="5611" y="8258"/>
                      </a:cubicBezTo>
                      <a:cubicBezTo>
                        <a:pt x="4428" y="4719"/>
                        <a:pt x="3836" y="2949"/>
                        <a:pt x="2062" y="0"/>
                      </a:cubicBezTo>
                      <a:lnTo>
                        <a:pt x="2062" y="0"/>
                      </a:lnTo>
                      <a:cubicBezTo>
                        <a:pt x="2062" y="1180"/>
                        <a:pt x="3836" y="19466"/>
                        <a:pt x="879" y="37752"/>
                      </a:cubicBezTo>
                      <a:cubicBezTo>
                        <a:pt x="-2669" y="56037"/>
                        <a:pt x="5019" y="72554"/>
                        <a:pt x="15073" y="70784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86" name="Freeform 474">
                  <a:extLst>
                    <a:ext uri="{FF2B5EF4-FFF2-40B4-BE49-F238E27FC236}">
                      <a16:creationId xmlns:a16="http://schemas.microsoft.com/office/drawing/2014/main" id="{A77ABBB0-2368-53BE-AFC8-D10ED203B286}"/>
                    </a:ext>
                  </a:extLst>
                </p:cNvPr>
                <p:cNvSpPr/>
                <p:nvPr/>
              </p:nvSpPr>
              <p:spPr>
                <a:xfrm>
                  <a:off x="4255785" y="2308377"/>
                  <a:ext cx="23216" cy="49432"/>
                </a:xfrm>
                <a:custGeom>
                  <a:avLst/>
                  <a:gdLst>
                    <a:gd name="connsiteX0" fmla="*/ 561 w 23216"/>
                    <a:gd name="connsiteY0" fmla="*/ 30083 h 49432"/>
                    <a:gd name="connsiteX1" fmla="*/ 18304 w 23216"/>
                    <a:gd name="connsiteY1" fmla="*/ 48959 h 49432"/>
                    <a:gd name="connsiteX2" fmla="*/ 16529 w 23216"/>
                    <a:gd name="connsiteY2" fmla="*/ 0 h 49432"/>
                    <a:gd name="connsiteX3" fmla="*/ 16529 w 23216"/>
                    <a:gd name="connsiteY3" fmla="*/ 0 h 49432"/>
                    <a:gd name="connsiteX4" fmla="*/ 19486 w 23216"/>
                    <a:gd name="connsiteY4" fmla="*/ 9438 h 49432"/>
                    <a:gd name="connsiteX5" fmla="*/ 4701 w 23216"/>
                    <a:gd name="connsiteY5" fmla="*/ 23595 h 49432"/>
                    <a:gd name="connsiteX6" fmla="*/ 3518 w 23216"/>
                    <a:gd name="connsiteY6" fmla="*/ 1180 h 49432"/>
                    <a:gd name="connsiteX7" fmla="*/ 3518 w 23216"/>
                    <a:gd name="connsiteY7" fmla="*/ 0 h 49432"/>
                    <a:gd name="connsiteX8" fmla="*/ 3518 w 23216"/>
                    <a:gd name="connsiteY8" fmla="*/ 0 h 49432"/>
                    <a:gd name="connsiteX9" fmla="*/ 561 w 23216"/>
                    <a:gd name="connsiteY9" fmla="*/ 30083 h 49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216" h="49432">
                      <a:moveTo>
                        <a:pt x="561" y="30083"/>
                      </a:moveTo>
                      <a:cubicBezTo>
                        <a:pt x="2927" y="44830"/>
                        <a:pt x="13572" y="51318"/>
                        <a:pt x="18304" y="48959"/>
                      </a:cubicBezTo>
                      <a:cubicBezTo>
                        <a:pt x="23035" y="46600"/>
                        <a:pt x="27175" y="21825"/>
                        <a:pt x="16529" y="0"/>
                      </a:cubicBezTo>
                      <a:lnTo>
                        <a:pt x="16529" y="0"/>
                      </a:lnTo>
                      <a:cubicBezTo>
                        <a:pt x="17712" y="6489"/>
                        <a:pt x="18895" y="4129"/>
                        <a:pt x="19486" y="9438"/>
                      </a:cubicBezTo>
                      <a:cubicBezTo>
                        <a:pt x="20669" y="18876"/>
                        <a:pt x="14164" y="44830"/>
                        <a:pt x="4701" y="23595"/>
                      </a:cubicBezTo>
                      <a:cubicBezTo>
                        <a:pt x="1744" y="17696"/>
                        <a:pt x="3518" y="7668"/>
                        <a:pt x="3518" y="1180"/>
                      </a:cubicBezTo>
                      <a:cubicBezTo>
                        <a:pt x="3518" y="-1770"/>
                        <a:pt x="3518" y="3539"/>
                        <a:pt x="3518" y="0"/>
                      </a:cubicBezTo>
                      <a:lnTo>
                        <a:pt x="3518" y="0"/>
                      </a:lnTo>
                      <a:cubicBezTo>
                        <a:pt x="4110" y="590"/>
                        <a:pt x="-1804" y="15337"/>
                        <a:pt x="561" y="3008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grpSp>
            <p:nvGrpSpPr>
              <p:cNvPr id="2471" name="Graphic 22">
                <a:extLst>
                  <a:ext uri="{FF2B5EF4-FFF2-40B4-BE49-F238E27FC236}">
                    <a16:creationId xmlns:a16="http://schemas.microsoft.com/office/drawing/2014/main" id="{D2E49671-3354-6F98-0B82-C41EF18A32C9}"/>
                  </a:ext>
                </a:extLst>
              </p:cNvPr>
              <p:cNvGrpSpPr/>
              <p:nvPr/>
            </p:nvGrpSpPr>
            <p:grpSpPr>
              <a:xfrm>
                <a:off x="4142123" y="2437131"/>
                <a:ext cx="136696" cy="212240"/>
                <a:chOff x="4142123" y="2437131"/>
                <a:chExt cx="136696" cy="212240"/>
              </a:xfrm>
              <a:solidFill>
                <a:srgbClr val="54BCE8"/>
              </a:solidFill>
            </p:grpSpPr>
            <p:sp>
              <p:nvSpPr>
                <p:cNvPr id="2478" name="Freeform 466">
                  <a:extLst>
                    <a:ext uri="{FF2B5EF4-FFF2-40B4-BE49-F238E27FC236}">
                      <a16:creationId xmlns:a16="http://schemas.microsoft.com/office/drawing/2014/main" id="{55058676-A05E-7352-4865-9FE9C8461450}"/>
                    </a:ext>
                  </a:extLst>
                </p:cNvPr>
                <p:cNvSpPr/>
                <p:nvPr/>
              </p:nvSpPr>
              <p:spPr>
                <a:xfrm>
                  <a:off x="4246846" y="2464585"/>
                  <a:ext cx="28457" cy="30816"/>
                </a:xfrm>
                <a:custGeom>
                  <a:avLst/>
                  <a:gdLst>
                    <a:gd name="connsiteX0" fmla="*/ 28425 w 28457"/>
                    <a:gd name="connsiteY0" fmla="*/ 15443 h 30816"/>
                    <a:gd name="connsiteX1" fmla="*/ 14231 w 28457"/>
                    <a:gd name="connsiteY1" fmla="*/ 30780 h 30816"/>
                    <a:gd name="connsiteX2" fmla="*/ 37 w 28457"/>
                    <a:gd name="connsiteY2" fmla="*/ 15443 h 30816"/>
                    <a:gd name="connsiteX3" fmla="*/ 14231 w 28457"/>
                    <a:gd name="connsiteY3" fmla="*/ 106 h 30816"/>
                    <a:gd name="connsiteX4" fmla="*/ 28425 w 28457"/>
                    <a:gd name="connsiteY4" fmla="*/ 15443 h 30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457" h="30816">
                      <a:moveTo>
                        <a:pt x="28425" y="15443"/>
                      </a:moveTo>
                      <a:cubicBezTo>
                        <a:pt x="29017" y="24291"/>
                        <a:pt x="21328" y="30190"/>
                        <a:pt x="14231" y="30780"/>
                      </a:cubicBezTo>
                      <a:cubicBezTo>
                        <a:pt x="5951" y="31369"/>
                        <a:pt x="-554" y="24881"/>
                        <a:pt x="37" y="15443"/>
                      </a:cubicBezTo>
                      <a:cubicBezTo>
                        <a:pt x="629" y="7775"/>
                        <a:pt x="6543" y="-1073"/>
                        <a:pt x="14231" y="106"/>
                      </a:cubicBezTo>
                      <a:cubicBezTo>
                        <a:pt x="20737" y="1286"/>
                        <a:pt x="27834" y="7775"/>
                        <a:pt x="28425" y="15443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79" name="Freeform 467">
                  <a:extLst>
                    <a:ext uri="{FF2B5EF4-FFF2-40B4-BE49-F238E27FC236}">
                      <a16:creationId xmlns:a16="http://schemas.microsoft.com/office/drawing/2014/main" id="{AE7A7CD9-208B-5807-F9A0-AA97857B5CCC}"/>
                    </a:ext>
                  </a:extLst>
                </p:cNvPr>
                <p:cNvSpPr/>
                <p:nvPr/>
              </p:nvSpPr>
              <p:spPr>
                <a:xfrm>
                  <a:off x="4142123" y="2617244"/>
                  <a:ext cx="37431" cy="32127"/>
                </a:xfrm>
                <a:custGeom>
                  <a:avLst/>
                  <a:gdLst>
                    <a:gd name="connsiteX0" fmla="*/ 27285 w 37431"/>
                    <a:gd name="connsiteY0" fmla="*/ 27948 h 32127"/>
                    <a:gd name="connsiteX1" fmla="*/ 2445 w 37431"/>
                    <a:gd name="connsiteY1" fmla="*/ 26768 h 32127"/>
                    <a:gd name="connsiteX2" fmla="*/ 11317 w 37431"/>
                    <a:gd name="connsiteY2" fmla="*/ 4353 h 32127"/>
                    <a:gd name="connsiteX3" fmla="*/ 36156 w 37431"/>
                    <a:gd name="connsiteY3" fmla="*/ 4943 h 32127"/>
                    <a:gd name="connsiteX4" fmla="*/ 27285 w 37431"/>
                    <a:gd name="connsiteY4" fmla="*/ 27948 h 32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431" h="32127">
                      <a:moveTo>
                        <a:pt x="27285" y="27948"/>
                      </a:moveTo>
                      <a:cubicBezTo>
                        <a:pt x="17822" y="35026"/>
                        <a:pt x="7177" y="32077"/>
                        <a:pt x="2445" y="26768"/>
                      </a:cubicBezTo>
                      <a:cubicBezTo>
                        <a:pt x="-2877" y="20279"/>
                        <a:pt x="671" y="10252"/>
                        <a:pt x="11317" y="4353"/>
                      </a:cubicBezTo>
                      <a:cubicBezTo>
                        <a:pt x="20188" y="-956"/>
                        <a:pt x="32607" y="-2136"/>
                        <a:pt x="36156" y="4943"/>
                      </a:cubicBezTo>
                      <a:cubicBezTo>
                        <a:pt x="39704" y="11431"/>
                        <a:pt x="35564" y="22049"/>
                        <a:pt x="27285" y="27948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80" name="Freeform 468">
                  <a:extLst>
                    <a:ext uri="{FF2B5EF4-FFF2-40B4-BE49-F238E27FC236}">
                      <a16:creationId xmlns:a16="http://schemas.microsoft.com/office/drawing/2014/main" id="{75BB0E9E-5A9E-2B78-4640-C80961262357}"/>
                    </a:ext>
                  </a:extLst>
                </p:cNvPr>
                <p:cNvSpPr/>
                <p:nvPr/>
              </p:nvSpPr>
              <p:spPr>
                <a:xfrm>
                  <a:off x="4152079" y="2437131"/>
                  <a:ext cx="38129" cy="36594"/>
                </a:xfrm>
                <a:custGeom>
                  <a:avLst/>
                  <a:gdLst>
                    <a:gd name="connsiteX0" fmla="*/ 38029 w 38129"/>
                    <a:gd name="connsiteY0" fmla="*/ 17533 h 36594"/>
                    <a:gd name="connsiteX1" fmla="*/ 19104 w 38129"/>
                    <a:gd name="connsiteY1" fmla="*/ 36408 h 36594"/>
                    <a:gd name="connsiteX2" fmla="*/ 179 w 38129"/>
                    <a:gd name="connsiteY2" fmla="*/ 19302 h 36594"/>
                    <a:gd name="connsiteX3" fmla="*/ 18513 w 38129"/>
                    <a:gd name="connsiteY3" fmla="*/ 427 h 36594"/>
                    <a:gd name="connsiteX4" fmla="*/ 38029 w 38129"/>
                    <a:gd name="connsiteY4" fmla="*/ 17533 h 36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29" h="36594">
                      <a:moveTo>
                        <a:pt x="38029" y="17533"/>
                      </a:moveTo>
                      <a:cubicBezTo>
                        <a:pt x="36846" y="26971"/>
                        <a:pt x="29749" y="38178"/>
                        <a:pt x="19104" y="36408"/>
                      </a:cubicBezTo>
                      <a:cubicBezTo>
                        <a:pt x="10233" y="35229"/>
                        <a:pt x="1362" y="27560"/>
                        <a:pt x="179" y="19302"/>
                      </a:cubicBezTo>
                      <a:cubicBezTo>
                        <a:pt x="-1596" y="9275"/>
                        <a:pt x="10233" y="2196"/>
                        <a:pt x="18513" y="427"/>
                      </a:cubicBezTo>
                      <a:cubicBezTo>
                        <a:pt x="29749" y="-1933"/>
                        <a:pt x="39212" y="5735"/>
                        <a:pt x="38029" y="17533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81" name="Freeform 469">
                  <a:extLst>
                    <a:ext uri="{FF2B5EF4-FFF2-40B4-BE49-F238E27FC236}">
                      <a16:creationId xmlns:a16="http://schemas.microsoft.com/office/drawing/2014/main" id="{8CCAB9F5-5872-FF4C-CCF3-9FABD818E006}"/>
                    </a:ext>
                  </a:extLst>
                </p:cNvPr>
                <p:cNvSpPr/>
                <p:nvPr/>
              </p:nvSpPr>
              <p:spPr>
                <a:xfrm>
                  <a:off x="4257208" y="2608030"/>
                  <a:ext cx="21612" cy="25705"/>
                </a:xfrm>
                <a:custGeom>
                  <a:avLst/>
                  <a:gdLst>
                    <a:gd name="connsiteX0" fmla="*/ 9784 w 21612"/>
                    <a:gd name="connsiteY0" fmla="*/ 25364 h 25705"/>
                    <a:gd name="connsiteX1" fmla="*/ 321 w 21612"/>
                    <a:gd name="connsiteY1" fmla="*/ 11207 h 25705"/>
                    <a:gd name="connsiteX2" fmla="*/ 12149 w 21612"/>
                    <a:gd name="connsiteY2" fmla="*/ 0 h 25705"/>
                    <a:gd name="connsiteX3" fmla="*/ 21612 w 21612"/>
                    <a:gd name="connsiteY3" fmla="*/ 14157 h 25705"/>
                    <a:gd name="connsiteX4" fmla="*/ 9784 w 21612"/>
                    <a:gd name="connsiteY4" fmla="*/ 25364 h 25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612" h="25705">
                      <a:moveTo>
                        <a:pt x="9784" y="25364"/>
                      </a:moveTo>
                      <a:cubicBezTo>
                        <a:pt x="4461" y="23595"/>
                        <a:pt x="-1453" y="18286"/>
                        <a:pt x="321" y="11207"/>
                      </a:cubicBezTo>
                      <a:cubicBezTo>
                        <a:pt x="1504" y="5899"/>
                        <a:pt x="6827" y="590"/>
                        <a:pt x="12149" y="0"/>
                      </a:cubicBezTo>
                      <a:cubicBezTo>
                        <a:pt x="18064" y="0"/>
                        <a:pt x="21612" y="8258"/>
                        <a:pt x="21612" y="14157"/>
                      </a:cubicBezTo>
                      <a:cubicBezTo>
                        <a:pt x="21612" y="21825"/>
                        <a:pt x="16289" y="27134"/>
                        <a:pt x="9784" y="25364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sp>
            <p:nvSpPr>
              <p:cNvPr id="2472" name="Freeform 460">
                <a:extLst>
                  <a:ext uri="{FF2B5EF4-FFF2-40B4-BE49-F238E27FC236}">
                    <a16:creationId xmlns:a16="http://schemas.microsoft.com/office/drawing/2014/main" id="{0B8B4759-F7F3-0917-174F-F574980429EC}"/>
                  </a:ext>
                </a:extLst>
              </p:cNvPr>
              <p:cNvSpPr/>
              <p:nvPr/>
            </p:nvSpPr>
            <p:spPr>
              <a:xfrm>
                <a:off x="4124701" y="2384225"/>
                <a:ext cx="71376" cy="30690"/>
              </a:xfrm>
              <a:custGeom>
                <a:avLst/>
                <a:gdLst>
                  <a:gd name="connsiteX0" fmla="*/ 351 w 71376"/>
                  <a:gd name="connsiteY0" fmla="*/ 20890 h 30690"/>
                  <a:gd name="connsiteX1" fmla="*/ 32879 w 71376"/>
                  <a:gd name="connsiteY1" fmla="*/ 3784 h 30690"/>
                  <a:gd name="connsiteX2" fmla="*/ 69547 w 71376"/>
                  <a:gd name="connsiteY2" fmla="*/ 5554 h 30690"/>
                  <a:gd name="connsiteX3" fmla="*/ 38202 w 71376"/>
                  <a:gd name="connsiteY3" fmla="*/ 29738 h 30690"/>
                  <a:gd name="connsiteX4" fmla="*/ 351 w 71376"/>
                  <a:gd name="connsiteY4" fmla="*/ 20890 h 30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76" h="30690">
                    <a:moveTo>
                      <a:pt x="351" y="20890"/>
                    </a:moveTo>
                    <a:cubicBezTo>
                      <a:pt x="3309" y="15582"/>
                      <a:pt x="18685" y="9093"/>
                      <a:pt x="32879" y="3784"/>
                    </a:cubicBezTo>
                    <a:cubicBezTo>
                      <a:pt x="47073" y="-1525"/>
                      <a:pt x="62450" y="-1525"/>
                      <a:pt x="69547" y="5554"/>
                    </a:cubicBezTo>
                    <a:cubicBezTo>
                      <a:pt x="76644" y="12632"/>
                      <a:pt x="62450" y="26199"/>
                      <a:pt x="38202" y="29738"/>
                    </a:cubicBezTo>
                    <a:cubicBezTo>
                      <a:pt x="13363" y="33278"/>
                      <a:pt x="-2606" y="26199"/>
                      <a:pt x="351" y="208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473" name="Freeform 461">
                <a:extLst>
                  <a:ext uri="{FF2B5EF4-FFF2-40B4-BE49-F238E27FC236}">
                    <a16:creationId xmlns:a16="http://schemas.microsoft.com/office/drawing/2014/main" id="{0DA6C9E5-2E6B-A25A-6C00-24FD0E2AC32C}"/>
                  </a:ext>
                </a:extLst>
              </p:cNvPr>
              <p:cNvSpPr/>
              <p:nvPr/>
            </p:nvSpPr>
            <p:spPr>
              <a:xfrm>
                <a:off x="4206966" y="2380521"/>
                <a:ext cx="27245" cy="24497"/>
              </a:xfrm>
              <a:custGeom>
                <a:avLst/>
                <a:gdLst>
                  <a:gd name="connsiteX0" fmla="*/ 26906 w 27245"/>
                  <a:gd name="connsiteY0" fmla="*/ 15746 h 24497"/>
                  <a:gd name="connsiteX1" fmla="*/ 13304 w 27245"/>
                  <a:gd name="connsiteY1" fmla="*/ 24004 h 24497"/>
                  <a:gd name="connsiteX2" fmla="*/ 293 w 27245"/>
                  <a:gd name="connsiteY2" fmla="*/ 14566 h 24497"/>
                  <a:gd name="connsiteX3" fmla="*/ 13896 w 27245"/>
                  <a:gd name="connsiteY3" fmla="*/ 409 h 24497"/>
                  <a:gd name="connsiteX4" fmla="*/ 26906 w 27245"/>
                  <a:gd name="connsiteY4" fmla="*/ 15746 h 24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45" h="24497">
                    <a:moveTo>
                      <a:pt x="26906" y="15746"/>
                    </a:moveTo>
                    <a:cubicBezTo>
                      <a:pt x="25132" y="19875"/>
                      <a:pt x="19218" y="22234"/>
                      <a:pt x="13304" y="24004"/>
                    </a:cubicBezTo>
                    <a:cubicBezTo>
                      <a:pt x="7390" y="25773"/>
                      <a:pt x="2067" y="22824"/>
                      <a:pt x="293" y="14566"/>
                    </a:cubicBezTo>
                    <a:cubicBezTo>
                      <a:pt x="-1481" y="6308"/>
                      <a:pt x="5024" y="-1950"/>
                      <a:pt x="13896" y="409"/>
                    </a:cubicBezTo>
                    <a:cubicBezTo>
                      <a:pt x="23358" y="2179"/>
                      <a:pt x="28681" y="11617"/>
                      <a:pt x="26906" y="157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474" name="Graphic 22">
                <a:extLst>
                  <a:ext uri="{FF2B5EF4-FFF2-40B4-BE49-F238E27FC236}">
                    <a16:creationId xmlns:a16="http://schemas.microsoft.com/office/drawing/2014/main" id="{BCE6C009-19AD-7A5C-D444-5CF56C67C506}"/>
                  </a:ext>
                </a:extLst>
              </p:cNvPr>
              <p:cNvGrpSpPr/>
              <p:nvPr/>
            </p:nvGrpSpPr>
            <p:grpSpPr>
              <a:xfrm>
                <a:off x="4163697" y="2507666"/>
                <a:ext cx="87170" cy="90956"/>
                <a:chOff x="4163697" y="2507666"/>
                <a:chExt cx="87170" cy="90956"/>
              </a:xfrm>
            </p:grpSpPr>
            <p:sp>
              <p:nvSpPr>
                <p:cNvPr id="2475" name="Freeform 463">
                  <a:extLst>
                    <a:ext uri="{FF2B5EF4-FFF2-40B4-BE49-F238E27FC236}">
                      <a16:creationId xmlns:a16="http://schemas.microsoft.com/office/drawing/2014/main" id="{207DDE3A-06FB-254E-1534-464C13EC7F71}"/>
                    </a:ext>
                  </a:extLst>
                </p:cNvPr>
                <p:cNvSpPr/>
                <p:nvPr/>
              </p:nvSpPr>
              <p:spPr>
                <a:xfrm>
                  <a:off x="4163697" y="2507666"/>
                  <a:ext cx="86984" cy="90956"/>
                </a:xfrm>
                <a:custGeom>
                  <a:avLst/>
                  <a:gdLst>
                    <a:gd name="connsiteX0" fmla="*/ 85552 w 86984"/>
                    <a:gd name="connsiteY0" fmla="*/ 50224 h 90956"/>
                    <a:gd name="connsiteX1" fmla="*/ 41787 w 86984"/>
                    <a:gd name="connsiteY1" fmla="*/ 90335 h 90956"/>
                    <a:gd name="connsiteX2" fmla="*/ 980 w 86984"/>
                    <a:gd name="connsiteY2" fmla="*/ 46095 h 90956"/>
                    <a:gd name="connsiteX3" fmla="*/ 43562 w 86984"/>
                    <a:gd name="connsiteY3" fmla="*/ 86 h 90956"/>
                    <a:gd name="connsiteX4" fmla="*/ 85552 w 86984"/>
                    <a:gd name="connsiteY4" fmla="*/ 50224 h 90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984" h="90956">
                      <a:moveTo>
                        <a:pt x="85552" y="50224"/>
                      </a:moveTo>
                      <a:cubicBezTo>
                        <a:pt x="79638" y="72049"/>
                        <a:pt x="61896" y="95054"/>
                        <a:pt x="41787" y="90335"/>
                      </a:cubicBezTo>
                      <a:cubicBezTo>
                        <a:pt x="25228" y="86796"/>
                        <a:pt x="6303" y="67920"/>
                        <a:pt x="980" y="46095"/>
                      </a:cubicBezTo>
                      <a:cubicBezTo>
                        <a:pt x="-5526" y="20141"/>
                        <a:pt x="21680" y="1855"/>
                        <a:pt x="43562" y="86"/>
                      </a:cubicBezTo>
                      <a:cubicBezTo>
                        <a:pt x="72541" y="-1684"/>
                        <a:pt x="92649" y="24270"/>
                        <a:pt x="85552" y="50224"/>
                      </a:cubicBezTo>
                      <a:close/>
                    </a:path>
                  </a:pathLst>
                </a:custGeom>
                <a:solidFill>
                  <a:srgbClr val="E26AA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76" name="Freeform 464">
                  <a:extLst>
                    <a:ext uri="{FF2B5EF4-FFF2-40B4-BE49-F238E27FC236}">
                      <a16:creationId xmlns:a16="http://schemas.microsoft.com/office/drawing/2014/main" id="{8BDFAF25-1068-22A0-F124-D340805C7A87}"/>
                    </a:ext>
                  </a:extLst>
                </p:cNvPr>
                <p:cNvSpPr/>
                <p:nvPr/>
              </p:nvSpPr>
              <p:spPr>
                <a:xfrm>
                  <a:off x="4175563" y="2526278"/>
                  <a:ext cx="31130" cy="23579"/>
                </a:xfrm>
                <a:custGeom>
                  <a:avLst/>
                  <a:gdLst>
                    <a:gd name="connsiteX0" fmla="*/ 31104 w 31130"/>
                    <a:gd name="connsiteY0" fmla="*/ 8018 h 23579"/>
                    <a:gd name="connsiteX1" fmla="*/ 19867 w 31130"/>
                    <a:gd name="connsiteY1" fmla="*/ 20406 h 23579"/>
                    <a:gd name="connsiteX2" fmla="*/ 2717 w 31130"/>
                    <a:gd name="connsiteY2" fmla="*/ 19226 h 23579"/>
                    <a:gd name="connsiteX3" fmla="*/ 10996 w 31130"/>
                    <a:gd name="connsiteY3" fmla="*/ 350 h 23579"/>
                    <a:gd name="connsiteX4" fmla="*/ 31104 w 31130"/>
                    <a:gd name="connsiteY4" fmla="*/ 8018 h 23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130" h="23579">
                      <a:moveTo>
                        <a:pt x="31104" y="8018"/>
                      </a:moveTo>
                      <a:cubicBezTo>
                        <a:pt x="31104" y="12147"/>
                        <a:pt x="25190" y="16276"/>
                        <a:pt x="19867" y="20406"/>
                      </a:cubicBezTo>
                      <a:cubicBezTo>
                        <a:pt x="14545" y="24535"/>
                        <a:pt x="8039" y="25124"/>
                        <a:pt x="2717" y="19226"/>
                      </a:cubicBezTo>
                      <a:cubicBezTo>
                        <a:pt x="-2606" y="13327"/>
                        <a:pt x="-240" y="2709"/>
                        <a:pt x="10996" y="350"/>
                      </a:cubicBezTo>
                      <a:cubicBezTo>
                        <a:pt x="22233" y="-1420"/>
                        <a:pt x="31696" y="3889"/>
                        <a:pt x="31104" y="8018"/>
                      </a:cubicBezTo>
                      <a:close/>
                    </a:path>
                  </a:pathLst>
                </a:custGeom>
                <a:solidFill>
                  <a:srgbClr val="FFFFFF">
                    <a:alpha val="80000"/>
                  </a:srgbClr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77" name="Freeform 465">
                  <a:extLst>
                    <a:ext uri="{FF2B5EF4-FFF2-40B4-BE49-F238E27FC236}">
                      <a16:creationId xmlns:a16="http://schemas.microsoft.com/office/drawing/2014/main" id="{CB3EC538-C44D-054D-C138-9DF712C6FD85}"/>
                    </a:ext>
                  </a:extLst>
                </p:cNvPr>
                <p:cNvSpPr/>
                <p:nvPr/>
              </p:nvSpPr>
              <p:spPr>
                <a:xfrm>
                  <a:off x="4171182" y="2515420"/>
                  <a:ext cx="79684" cy="83202"/>
                </a:xfrm>
                <a:custGeom>
                  <a:avLst/>
                  <a:gdLst>
                    <a:gd name="connsiteX0" fmla="*/ 63873 w 79684"/>
                    <a:gd name="connsiteY0" fmla="*/ 0 h 83202"/>
                    <a:gd name="connsiteX1" fmla="*/ 65055 w 79684"/>
                    <a:gd name="connsiteY1" fmla="*/ 21825 h 83202"/>
                    <a:gd name="connsiteX2" fmla="*/ 21291 w 79684"/>
                    <a:gd name="connsiteY2" fmla="*/ 63706 h 83202"/>
                    <a:gd name="connsiteX3" fmla="*/ 0 w 79684"/>
                    <a:gd name="connsiteY3" fmla="*/ 53678 h 83202"/>
                    <a:gd name="connsiteX4" fmla="*/ 34302 w 79684"/>
                    <a:gd name="connsiteY4" fmla="*/ 82581 h 83202"/>
                    <a:gd name="connsiteX5" fmla="*/ 78067 w 79684"/>
                    <a:gd name="connsiteY5" fmla="*/ 42470 h 83202"/>
                    <a:gd name="connsiteX6" fmla="*/ 63873 w 79684"/>
                    <a:gd name="connsiteY6" fmla="*/ 0 h 83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9684" h="83202">
                      <a:moveTo>
                        <a:pt x="63873" y="0"/>
                      </a:moveTo>
                      <a:cubicBezTo>
                        <a:pt x="66238" y="6489"/>
                        <a:pt x="66238" y="14157"/>
                        <a:pt x="65055" y="21825"/>
                      </a:cubicBezTo>
                      <a:cubicBezTo>
                        <a:pt x="60324" y="44240"/>
                        <a:pt x="43173" y="67835"/>
                        <a:pt x="21291" y="63706"/>
                      </a:cubicBezTo>
                      <a:cubicBezTo>
                        <a:pt x="14194" y="62526"/>
                        <a:pt x="7097" y="58987"/>
                        <a:pt x="0" y="53678"/>
                      </a:cubicBezTo>
                      <a:cubicBezTo>
                        <a:pt x="8871" y="69015"/>
                        <a:pt x="21882" y="79632"/>
                        <a:pt x="34302" y="82581"/>
                      </a:cubicBezTo>
                      <a:cubicBezTo>
                        <a:pt x="54410" y="87300"/>
                        <a:pt x="72153" y="64296"/>
                        <a:pt x="78067" y="42470"/>
                      </a:cubicBezTo>
                      <a:cubicBezTo>
                        <a:pt x="82798" y="25954"/>
                        <a:pt x="76884" y="9438"/>
                        <a:pt x="63873" y="0"/>
                      </a:cubicBezTo>
                      <a:close/>
                    </a:path>
                  </a:pathLst>
                </a:custGeom>
                <a:solidFill>
                  <a:srgbClr val="BA50A3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</p:grpSp>
        <p:grpSp>
          <p:nvGrpSpPr>
            <p:cNvPr id="1814" name="Graphic 22">
              <a:extLst>
                <a:ext uri="{FF2B5EF4-FFF2-40B4-BE49-F238E27FC236}">
                  <a16:creationId xmlns:a16="http://schemas.microsoft.com/office/drawing/2014/main" id="{81122383-078B-0FFE-0FD2-062FBF735765}"/>
                </a:ext>
              </a:extLst>
            </p:cNvPr>
            <p:cNvGrpSpPr/>
            <p:nvPr/>
          </p:nvGrpSpPr>
          <p:grpSpPr>
            <a:xfrm>
              <a:off x="7539617" y="1994497"/>
              <a:ext cx="256559" cy="437177"/>
              <a:chOff x="4307878" y="2278588"/>
              <a:chExt cx="233230" cy="397423"/>
            </a:xfrm>
          </p:grpSpPr>
          <p:sp>
            <p:nvSpPr>
              <p:cNvPr id="2449" name="Freeform 476">
                <a:extLst>
                  <a:ext uri="{FF2B5EF4-FFF2-40B4-BE49-F238E27FC236}">
                    <a16:creationId xmlns:a16="http://schemas.microsoft.com/office/drawing/2014/main" id="{9C93BB93-14ED-1A52-B43A-67266776AF57}"/>
                  </a:ext>
                </a:extLst>
              </p:cNvPr>
              <p:cNvSpPr/>
              <p:nvPr/>
            </p:nvSpPr>
            <p:spPr>
              <a:xfrm>
                <a:off x="4307878" y="2278588"/>
                <a:ext cx="232584" cy="396243"/>
              </a:xfrm>
              <a:custGeom>
                <a:avLst/>
                <a:gdLst>
                  <a:gd name="connsiteX0" fmla="*/ 208099 w 232584"/>
                  <a:gd name="connsiteY0" fmla="*/ 78748 h 396243"/>
                  <a:gd name="connsiteX1" fmla="*/ 200410 w 232584"/>
                  <a:gd name="connsiteY1" fmla="*/ 46896 h 396243"/>
                  <a:gd name="connsiteX2" fmla="*/ 189765 w 232584"/>
                  <a:gd name="connsiteY2" fmla="*/ 5605 h 396243"/>
                  <a:gd name="connsiteX3" fmla="*/ 182668 w 232584"/>
                  <a:gd name="connsiteY3" fmla="*/ 46896 h 396243"/>
                  <a:gd name="connsiteX4" fmla="*/ 167883 w 232584"/>
                  <a:gd name="connsiteY4" fmla="*/ 63412 h 396243"/>
                  <a:gd name="connsiteX5" fmla="*/ 167883 w 232584"/>
                  <a:gd name="connsiteY5" fmla="*/ 43356 h 396243"/>
                  <a:gd name="connsiteX6" fmla="*/ 159011 w 232584"/>
                  <a:gd name="connsiteY6" fmla="*/ 2066 h 396243"/>
                  <a:gd name="connsiteX7" fmla="*/ 150140 w 232584"/>
                  <a:gd name="connsiteY7" fmla="*/ 49845 h 396243"/>
                  <a:gd name="connsiteX8" fmla="*/ 147774 w 232584"/>
                  <a:gd name="connsiteY8" fmla="*/ 65771 h 396243"/>
                  <a:gd name="connsiteX9" fmla="*/ 135355 w 232584"/>
                  <a:gd name="connsiteY9" fmla="*/ 58103 h 396243"/>
                  <a:gd name="connsiteX10" fmla="*/ 135946 w 232584"/>
                  <a:gd name="connsiteY10" fmla="*/ 41587 h 396243"/>
                  <a:gd name="connsiteX11" fmla="*/ 127667 w 232584"/>
                  <a:gd name="connsiteY11" fmla="*/ 886 h 396243"/>
                  <a:gd name="connsiteX12" fmla="*/ 119387 w 232584"/>
                  <a:gd name="connsiteY12" fmla="*/ 47485 h 396243"/>
                  <a:gd name="connsiteX13" fmla="*/ 117613 w 232584"/>
                  <a:gd name="connsiteY13" fmla="*/ 64002 h 396243"/>
                  <a:gd name="connsiteX14" fmla="*/ 109333 w 232584"/>
                  <a:gd name="connsiteY14" fmla="*/ 69900 h 396243"/>
                  <a:gd name="connsiteX15" fmla="*/ 107558 w 232584"/>
                  <a:gd name="connsiteY15" fmla="*/ 42767 h 396243"/>
                  <a:gd name="connsiteX16" fmla="*/ 100461 w 232584"/>
                  <a:gd name="connsiteY16" fmla="*/ 1476 h 396243"/>
                  <a:gd name="connsiteX17" fmla="*/ 93365 w 232584"/>
                  <a:gd name="connsiteY17" fmla="*/ 49255 h 396243"/>
                  <a:gd name="connsiteX18" fmla="*/ 90408 w 232584"/>
                  <a:gd name="connsiteY18" fmla="*/ 69900 h 396243"/>
                  <a:gd name="connsiteX19" fmla="*/ 78579 w 232584"/>
                  <a:gd name="connsiteY19" fmla="*/ 48075 h 396243"/>
                  <a:gd name="connsiteX20" fmla="*/ 71482 w 232584"/>
                  <a:gd name="connsiteY20" fmla="*/ 7374 h 396243"/>
                  <a:gd name="connsiteX21" fmla="*/ 64385 w 232584"/>
                  <a:gd name="connsiteY21" fmla="*/ 55744 h 396243"/>
                  <a:gd name="connsiteX22" fmla="*/ 63202 w 232584"/>
                  <a:gd name="connsiteY22" fmla="*/ 71670 h 396243"/>
                  <a:gd name="connsiteX23" fmla="*/ 52557 w 232584"/>
                  <a:gd name="connsiteY23" fmla="*/ 62822 h 396243"/>
                  <a:gd name="connsiteX24" fmla="*/ 52557 w 232584"/>
                  <a:gd name="connsiteY24" fmla="*/ 43356 h 396243"/>
                  <a:gd name="connsiteX25" fmla="*/ 41912 w 232584"/>
                  <a:gd name="connsiteY25" fmla="*/ 2066 h 396243"/>
                  <a:gd name="connsiteX26" fmla="*/ 31266 w 232584"/>
                  <a:gd name="connsiteY26" fmla="*/ 49845 h 396243"/>
                  <a:gd name="connsiteX27" fmla="*/ 20029 w 232584"/>
                  <a:gd name="connsiteY27" fmla="*/ 84057 h 396243"/>
                  <a:gd name="connsiteX28" fmla="*/ 7018 w 232584"/>
                  <a:gd name="connsiteY28" fmla="*/ 225625 h 396243"/>
                  <a:gd name="connsiteX29" fmla="*/ 25943 w 232584"/>
                  <a:gd name="connsiteY29" fmla="*/ 391378 h 396243"/>
                  <a:gd name="connsiteX30" fmla="*/ 106967 w 232584"/>
                  <a:gd name="connsiteY30" fmla="*/ 391968 h 396243"/>
                  <a:gd name="connsiteX31" fmla="*/ 214604 w 232584"/>
                  <a:gd name="connsiteY31" fmla="*/ 384890 h 396243"/>
                  <a:gd name="connsiteX32" fmla="*/ 218744 w 232584"/>
                  <a:gd name="connsiteY32" fmla="*/ 380761 h 396243"/>
                  <a:gd name="connsiteX33" fmla="*/ 225250 w 232584"/>
                  <a:gd name="connsiteY33" fmla="*/ 301718 h 396243"/>
                  <a:gd name="connsiteX34" fmla="*/ 208099 w 232584"/>
                  <a:gd name="connsiteY34" fmla="*/ 78748 h 39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32584" h="396243">
                    <a:moveTo>
                      <a:pt x="208099" y="78748"/>
                    </a:moveTo>
                    <a:cubicBezTo>
                      <a:pt x="198045" y="69311"/>
                      <a:pt x="199228" y="61052"/>
                      <a:pt x="200410" y="46896"/>
                    </a:cubicBezTo>
                    <a:cubicBezTo>
                      <a:pt x="201593" y="32739"/>
                      <a:pt x="206325" y="5605"/>
                      <a:pt x="189765" y="5605"/>
                    </a:cubicBezTo>
                    <a:cubicBezTo>
                      <a:pt x="173206" y="5605"/>
                      <a:pt x="181485" y="31559"/>
                      <a:pt x="182668" y="46896"/>
                    </a:cubicBezTo>
                    <a:cubicBezTo>
                      <a:pt x="183259" y="55154"/>
                      <a:pt x="176163" y="83467"/>
                      <a:pt x="167883" y="63412"/>
                    </a:cubicBezTo>
                    <a:cubicBezTo>
                      <a:pt x="165517" y="57513"/>
                      <a:pt x="167291" y="49255"/>
                      <a:pt x="167883" y="43356"/>
                    </a:cubicBezTo>
                    <a:cubicBezTo>
                      <a:pt x="169066" y="29200"/>
                      <a:pt x="172614" y="2066"/>
                      <a:pt x="159011" y="2066"/>
                    </a:cubicBezTo>
                    <a:cubicBezTo>
                      <a:pt x="145409" y="2066"/>
                      <a:pt x="148957" y="33919"/>
                      <a:pt x="150140" y="49845"/>
                    </a:cubicBezTo>
                    <a:cubicBezTo>
                      <a:pt x="150140" y="53974"/>
                      <a:pt x="150732" y="62822"/>
                      <a:pt x="147774" y="65771"/>
                    </a:cubicBezTo>
                    <a:cubicBezTo>
                      <a:pt x="141860" y="72260"/>
                      <a:pt x="137129" y="64592"/>
                      <a:pt x="135355" y="58103"/>
                    </a:cubicBezTo>
                    <a:cubicBezTo>
                      <a:pt x="134172" y="52794"/>
                      <a:pt x="135355" y="46896"/>
                      <a:pt x="135946" y="41587"/>
                    </a:cubicBezTo>
                    <a:cubicBezTo>
                      <a:pt x="137129" y="28610"/>
                      <a:pt x="141269" y="7964"/>
                      <a:pt x="127667" y="886"/>
                    </a:cubicBezTo>
                    <a:cubicBezTo>
                      <a:pt x="114064" y="-6192"/>
                      <a:pt x="118204" y="30969"/>
                      <a:pt x="119387" y="47485"/>
                    </a:cubicBezTo>
                    <a:cubicBezTo>
                      <a:pt x="119387" y="52794"/>
                      <a:pt x="119387" y="58693"/>
                      <a:pt x="117613" y="64002"/>
                    </a:cubicBezTo>
                    <a:cubicBezTo>
                      <a:pt x="115838" y="69311"/>
                      <a:pt x="113473" y="74029"/>
                      <a:pt x="109333" y="69900"/>
                    </a:cubicBezTo>
                    <a:cubicBezTo>
                      <a:pt x="104010" y="65181"/>
                      <a:pt x="106967" y="48665"/>
                      <a:pt x="107558" y="42767"/>
                    </a:cubicBezTo>
                    <a:cubicBezTo>
                      <a:pt x="108150" y="28610"/>
                      <a:pt x="111698" y="1476"/>
                      <a:pt x="100461" y="1476"/>
                    </a:cubicBezTo>
                    <a:cubicBezTo>
                      <a:pt x="89225" y="1476"/>
                      <a:pt x="92182" y="33329"/>
                      <a:pt x="93365" y="49255"/>
                    </a:cubicBezTo>
                    <a:cubicBezTo>
                      <a:pt x="93365" y="54564"/>
                      <a:pt x="93365" y="65181"/>
                      <a:pt x="90408" y="69900"/>
                    </a:cubicBezTo>
                    <a:cubicBezTo>
                      <a:pt x="80354" y="85237"/>
                      <a:pt x="77988" y="53384"/>
                      <a:pt x="78579" y="48075"/>
                    </a:cubicBezTo>
                    <a:cubicBezTo>
                      <a:pt x="79762" y="35098"/>
                      <a:pt x="85085" y="10324"/>
                      <a:pt x="71482" y="7374"/>
                    </a:cubicBezTo>
                    <a:cubicBezTo>
                      <a:pt x="57880" y="4425"/>
                      <a:pt x="63202" y="39227"/>
                      <a:pt x="64385" y="55744"/>
                    </a:cubicBezTo>
                    <a:cubicBezTo>
                      <a:pt x="64385" y="59283"/>
                      <a:pt x="66159" y="69311"/>
                      <a:pt x="63202" y="71670"/>
                    </a:cubicBezTo>
                    <a:cubicBezTo>
                      <a:pt x="58471" y="75799"/>
                      <a:pt x="53740" y="67541"/>
                      <a:pt x="52557" y="62822"/>
                    </a:cubicBezTo>
                    <a:cubicBezTo>
                      <a:pt x="50783" y="56333"/>
                      <a:pt x="51966" y="49255"/>
                      <a:pt x="52557" y="43356"/>
                    </a:cubicBezTo>
                    <a:cubicBezTo>
                      <a:pt x="53740" y="29200"/>
                      <a:pt x="58471" y="2066"/>
                      <a:pt x="41912" y="2066"/>
                    </a:cubicBezTo>
                    <a:cubicBezTo>
                      <a:pt x="25352" y="2066"/>
                      <a:pt x="30083" y="33919"/>
                      <a:pt x="31266" y="49845"/>
                    </a:cubicBezTo>
                    <a:cubicBezTo>
                      <a:pt x="32449" y="65771"/>
                      <a:pt x="20029" y="84057"/>
                      <a:pt x="20029" y="84057"/>
                    </a:cubicBezTo>
                    <a:cubicBezTo>
                      <a:pt x="-15456" y="107652"/>
                      <a:pt x="7018" y="181975"/>
                      <a:pt x="7018" y="225625"/>
                    </a:cubicBezTo>
                    <a:cubicBezTo>
                      <a:pt x="7018" y="259838"/>
                      <a:pt x="-11907" y="378991"/>
                      <a:pt x="25943" y="391378"/>
                    </a:cubicBezTo>
                    <a:cubicBezTo>
                      <a:pt x="47826" y="398457"/>
                      <a:pt x="83902" y="391378"/>
                      <a:pt x="106967" y="391968"/>
                    </a:cubicBezTo>
                    <a:cubicBezTo>
                      <a:pt x="133581" y="393148"/>
                      <a:pt x="192130" y="404355"/>
                      <a:pt x="214604" y="384890"/>
                    </a:cubicBezTo>
                    <a:cubicBezTo>
                      <a:pt x="215787" y="383710"/>
                      <a:pt x="217562" y="381940"/>
                      <a:pt x="218744" y="380761"/>
                    </a:cubicBezTo>
                    <a:cubicBezTo>
                      <a:pt x="234121" y="361295"/>
                      <a:pt x="225841" y="324133"/>
                      <a:pt x="225250" y="301718"/>
                    </a:cubicBezTo>
                    <a:cubicBezTo>
                      <a:pt x="224658" y="257478"/>
                      <a:pt x="250681" y="109422"/>
                      <a:pt x="208099" y="78748"/>
                    </a:cubicBezTo>
                    <a:close/>
                  </a:path>
                </a:pathLst>
              </a:custGeom>
              <a:solidFill>
                <a:srgbClr val="F6BD99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450" name="Freeform 477">
                <a:extLst>
                  <a:ext uri="{FF2B5EF4-FFF2-40B4-BE49-F238E27FC236}">
                    <a16:creationId xmlns:a16="http://schemas.microsoft.com/office/drawing/2014/main" id="{8117DCD5-E593-EAB1-CE3C-ADA5ABDB8688}"/>
                  </a:ext>
                </a:extLst>
              </p:cNvPr>
              <p:cNvSpPr/>
              <p:nvPr/>
            </p:nvSpPr>
            <p:spPr>
              <a:xfrm>
                <a:off x="4311347" y="2357926"/>
                <a:ext cx="229761" cy="318085"/>
              </a:xfrm>
              <a:custGeom>
                <a:avLst/>
                <a:gdLst>
                  <a:gd name="connsiteX0" fmla="*/ 182155 w 229761"/>
                  <a:gd name="connsiteY0" fmla="*/ 240076 h 318085"/>
                  <a:gd name="connsiteX1" fmla="*/ 173875 w 229761"/>
                  <a:gd name="connsiteY1" fmla="*/ 252463 h 318085"/>
                  <a:gd name="connsiteX2" fmla="*/ 110594 w 229761"/>
                  <a:gd name="connsiteY2" fmla="*/ 271339 h 318085"/>
                  <a:gd name="connsiteX3" fmla="*/ 75701 w 229761"/>
                  <a:gd name="connsiteY3" fmla="*/ 271339 h 318085"/>
                  <a:gd name="connsiteX4" fmla="*/ 38442 w 229761"/>
                  <a:gd name="connsiteY4" fmla="*/ 250694 h 318085"/>
                  <a:gd name="connsiteX5" fmla="*/ 17151 w 229761"/>
                  <a:gd name="connsiteY5" fmla="*/ 189937 h 318085"/>
                  <a:gd name="connsiteX6" fmla="*/ 17151 w 229761"/>
                  <a:gd name="connsiteY6" fmla="*/ 119743 h 318085"/>
                  <a:gd name="connsiteX7" fmla="*/ 0 w 229761"/>
                  <a:gd name="connsiteY7" fmla="*/ 96148 h 318085"/>
                  <a:gd name="connsiteX8" fmla="*/ 4731 w 229761"/>
                  <a:gd name="connsiteY8" fmla="*/ 147467 h 318085"/>
                  <a:gd name="connsiteX9" fmla="*/ 23657 w 229761"/>
                  <a:gd name="connsiteY9" fmla="*/ 313220 h 318085"/>
                  <a:gd name="connsiteX10" fmla="*/ 104680 w 229761"/>
                  <a:gd name="connsiteY10" fmla="*/ 313809 h 318085"/>
                  <a:gd name="connsiteX11" fmla="*/ 212317 w 229761"/>
                  <a:gd name="connsiteY11" fmla="*/ 306731 h 318085"/>
                  <a:gd name="connsiteX12" fmla="*/ 216457 w 229761"/>
                  <a:gd name="connsiteY12" fmla="*/ 302602 h 318085"/>
                  <a:gd name="connsiteX13" fmla="*/ 222963 w 229761"/>
                  <a:gd name="connsiteY13" fmla="*/ 223560 h 318085"/>
                  <a:gd name="connsiteX14" fmla="*/ 205221 w 229761"/>
                  <a:gd name="connsiteY14" fmla="*/ 0 h 318085"/>
                  <a:gd name="connsiteX15" fmla="*/ 201081 w 229761"/>
                  <a:gd name="connsiteY15" fmla="*/ 89660 h 318085"/>
                  <a:gd name="connsiteX16" fmla="*/ 195167 w 229761"/>
                  <a:gd name="connsiteY16" fmla="*/ 167522 h 318085"/>
                  <a:gd name="connsiteX17" fmla="*/ 182155 w 229761"/>
                  <a:gd name="connsiteY17" fmla="*/ 240076 h 318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9761" h="318085">
                    <a:moveTo>
                      <a:pt x="182155" y="240076"/>
                    </a:moveTo>
                    <a:cubicBezTo>
                      <a:pt x="179790" y="244205"/>
                      <a:pt x="176832" y="248334"/>
                      <a:pt x="173875" y="252463"/>
                    </a:cubicBezTo>
                    <a:cubicBezTo>
                      <a:pt x="157908" y="271339"/>
                      <a:pt x="133659" y="271339"/>
                      <a:pt x="110594" y="271339"/>
                    </a:cubicBezTo>
                    <a:cubicBezTo>
                      <a:pt x="99357" y="271339"/>
                      <a:pt x="86938" y="270159"/>
                      <a:pt x="75701" y="271339"/>
                    </a:cubicBezTo>
                    <a:cubicBezTo>
                      <a:pt x="60324" y="273109"/>
                      <a:pt x="47313" y="261901"/>
                      <a:pt x="38442" y="250694"/>
                    </a:cubicBezTo>
                    <a:cubicBezTo>
                      <a:pt x="21882" y="231228"/>
                      <a:pt x="13603" y="215302"/>
                      <a:pt x="17151" y="189937"/>
                    </a:cubicBezTo>
                    <a:cubicBezTo>
                      <a:pt x="20108" y="167522"/>
                      <a:pt x="26022" y="141568"/>
                      <a:pt x="17151" y="119743"/>
                    </a:cubicBezTo>
                    <a:cubicBezTo>
                      <a:pt x="13603" y="110895"/>
                      <a:pt x="7097" y="102637"/>
                      <a:pt x="0" y="96148"/>
                    </a:cubicBezTo>
                    <a:cubicBezTo>
                      <a:pt x="1774" y="114434"/>
                      <a:pt x="4731" y="132720"/>
                      <a:pt x="4731" y="147467"/>
                    </a:cubicBezTo>
                    <a:cubicBezTo>
                      <a:pt x="4731" y="181679"/>
                      <a:pt x="-14194" y="300832"/>
                      <a:pt x="23657" y="313220"/>
                    </a:cubicBezTo>
                    <a:cubicBezTo>
                      <a:pt x="45539" y="320298"/>
                      <a:pt x="81615" y="313220"/>
                      <a:pt x="104680" y="313809"/>
                    </a:cubicBezTo>
                    <a:cubicBezTo>
                      <a:pt x="131294" y="314989"/>
                      <a:pt x="189844" y="326197"/>
                      <a:pt x="212317" y="306731"/>
                    </a:cubicBezTo>
                    <a:cubicBezTo>
                      <a:pt x="213500" y="305551"/>
                      <a:pt x="215274" y="303782"/>
                      <a:pt x="216457" y="302602"/>
                    </a:cubicBezTo>
                    <a:cubicBezTo>
                      <a:pt x="231834" y="283136"/>
                      <a:pt x="223554" y="245975"/>
                      <a:pt x="222963" y="223560"/>
                    </a:cubicBezTo>
                    <a:cubicBezTo>
                      <a:pt x="221780" y="178730"/>
                      <a:pt x="247802" y="30673"/>
                      <a:pt x="205221" y="0"/>
                    </a:cubicBezTo>
                    <a:cubicBezTo>
                      <a:pt x="205221" y="0"/>
                      <a:pt x="198124" y="47779"/>
                      <a:pt x="201081" y="89660"/>
                    </a:cubicBezTo>
                    <a:cubicBezTo>
                      <a:pt x="202855" y="115614"/>
                      <a:pt x="199898" y="142158"/>
                      <a:pt x="195167" y="167522"/>
                    </a:cubicBezTo>
                    <a:cubicBezTo>
                      <a:pt x="189844" y="191707"/>
                      <a:pt x="195167" y="217661"/>
                      <a:pt x="182155" y="240076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451" name="Graphic 22">
                <a:extLst>
                  <a:ext uri="{FF2B5EF4-FFF2-40B4-BE49-F238E27FC236}">
                    <a16:creationId xmlns:a16="http://schemas.microsoft.com/office/drawing/2014/main" id="{D18864C3-9EBB-0943-72D6-64AC12B2D880}"/>
                  </a:ext>
                </a:extLst>
              </p:cNvPr>
              <p:cNvGrpSpPr/>
              <p:nvPr/>
            </p:nvGrpSpPr>
            <p:grpSpPr>
              <a:xfrm>
                <a:off x="4349198" y="2281243"/>
                <a:ext cx="144096" cy="85798"/>
                <a:chOff x="4349198" y="2281243"/>
                <a:chExt cx="144096" cy="85798"/>
              </a:xfrm>
              <a:solidFill>
                <a:srgbClr val="F19C67"/>
              </a:solidFill>
            </p:grpSpPr>
            <p:sp>
              <p:nvSpPr>
                <p:cNvPr id="2463" name="Freeform 490">
                  <a:extLst>
                    <a:ext uri="{FF2B5EF4-FFF2-40B4-BE49-F238E27FC236}">
                      <a16:creationId xmlns:a16="http://schemas.microsoft.com/office/drawing/2014/main" id="{1E1E9ECF-E7BD-E078-88FB-84DAA2087097}"/>
                    </a:ext>
                  </a:extLst>
                </p:cNvPr>
                <p:cNvSpPr/>
                <p:nvPr/>
              </p:nvSpPr>
              <p:spPr>
                <a:xfrm>
                  <a:off x="4349198" y="2281243"/>
                  <a:ext cx="24177" cy="82003"/>
                </a:xfrm>
                <a:custGeom>
                  <a:avLst/>
                  <a:gdLst>
                    <a:gd name="connsiteX0" fmla="*/ 6506 w 24177"/>
                    <a:gd name="connsiteY0" fmla="*/ 30673 h 82003"/>
                    <a:gd name="connsiteX1" fmla="*/ 18334 w 24177"/>
                    <a:gd name="connsiteY1" fmla="*/ 81992 h 82003"/>
                    <a:gd name="connsiteX2" fmla="*/ 22474 w 24177"/>
                    <a:gd name="connsiteY2" fmla="*/ 53678 h 82003"/>
                    <a:gd name="connsiteX3" fmla="*/ 21291 w 24177"/>
                    <a:gd name="connsiteY3" fmla="*/ 69604 h 82003"/>
                    <a:gd name="connsiteX4" fmla="*/ 10646 w 24177"/>
                    <a:gd name="connsiteY4" fmla="*/ 60756 h 82003"/>
                    <a:gd name="connsiteX5" fmla="*/ 10646 w 24177"/>
                    <a:gd name="connsiteY5" fmla="*/ 41291 h 82003"/>
                    <a:gd name="connsiteX6" fmla="*/ 0 w 24177"/>
                    <a:gd name="connsiteY6" fmla="*/ 0 h 82003"/>
                    <a:gd name="connsiteX7" fmla="*/ 6506 w 24177"/>
                    <a:gd name="connsiteY7" fmla="*/ 30673 h 82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177" h="82003">
                      <a:moveTo>
                        <a:pt x="6506" y="30673"/>
                      </a:moveTo>
                      <a:cubicBezTo>
                        <a:pt x="3549" y="57807"/>
                        <a:pt x="9463" y="81992"/>
                        <a:pt x="18334" y="81992"/>
                      </a:cubicBezTo>
                      <a:cubicBezTo>
                        <a:pt x="27205" y="82581"/>
                        <a:pt x="23657" y="61936"/>
                        <a:pt x="22474" y="53678"/>
                      </a:cubicBezTo>
                      <a:cubicBezTo>
                        <a:pt x="22474" y="57217"/>
                        <a:pt x="24248" y="67245"/>
                        <a:pt x="21291" y="69604"/>
                      </a:cubicBezTo>
                      <a:cubicBezTo>
                        <a:pt x="16560" y="73733"/>
                        <a:pt x="11828" y="65475"/>
                        <a:pt x="10646" y="60756"/>
                      </a:cubicBezTo>
                      <a:cubicBezTo>
                        <a:pt x="8871" y="54268"/>
                        <a:pt x="10054" y="47189"/>
                        <a:pt x="10646" y="41291"/>
                      </a:cubicBezTo>
                      <a:cubicBezTo>
                        <a:pt x="11828" y="27134"/>
                        <a:pt x="16560" y="0"/>
                        <a:pt x="0" y="0"/>
                      </a:cubicBezTo>
                      <a:cubicBezTo>
                        <a:pt x="592" y="0"/>
                        <a:pt x="10054" y="3539"/>
                        <a:pt x="6506" y="3067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64" name="Freeform 491">
                  <a:extLst>
                    <a:ext uri="{FF2B5EF4-FFF2-40B4-BE49-F238E27FC236}">
                      <a16:creationId xmlns:a16="http://schemas.microsoft.com/office/drawing/2014/main" id="{D0DE9A02-5603-B686-948B-410D8C8D1DC7}"/>
                    </a:ext>
                  </a:extLst>
                </p:cNvPr>
                <p:cNvSpPr/>
                <p:nvPr/>
              </p:nvSpPr>
              <p:spPr>
                <a:xfrm>
                  <a:off x="4378768" y="2287142"/>
                  <a:ext cx="22534" cy="78839"/>
                </a:xfrm>
                <a:custGeom>
                  <a:avLst/>
                  <a:gdLst>
                    <a:gd name="connsiteX0" fmla="*/ 3549 w 22534"/>
                    <a:gd name="connsiteY0" fmla="*/ 32443 h 78839"/>
                    <a:gd name="connsiteX1" fmla="*/ 15968 w 22534"/>
                    <a:gd name="connsiteY1" fmla="*/ 77862 h 78839"/>
                    <a:gd name="connsiteX2" fmla="*/ 21882 w 22534"/>
                    <a:gd name="connsiteY2" fmla="*/ 41881 h 78839"/>
                    <a:gd name="connsiteX3" fmla="*/ 18925 w 22534"/>
                    <a:gd name="connsiteY3" fmla="*/ 62526 h 78839"/>
                    <a:gd name="connsiteX4" fmla="*/ 7097 w 22534"/>
                    <a:gd name="connsiteY4" fmla="*/ 40701 h 78839"/>
                    <a:gd name="connsiteX5" fmla="*/ 0 w 22534"/>
                    <a:gd name="connsiteY5" fmla="*/ 0 h 78839"/>
                    <a:gd name="connsiteX6" fmla="*/ 3549 w 22534"/>
                    <a:gd name="connsiteY6" fmla="*/ 32443 h 78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534" h="78839">
                      <a:moveTo>
                        <a:pt x="3549" y="32443"/>
                      </a:moveTo>
                      <a:cubicBezTo>
                        <a:pt x="-1774" y="51908"/>
                        <a:pt x="6506" y="84941"/>
                        <a:pt x="15968" y="77862"/>
                      </a:cubicBezTo>
                      <a:cubicBezTo>
                        <a:pt x="25431" y="70784"/>
                        <a:pt x="21882" y="41881"/>
                        <a:pt x="21882" y="41881"/>
                      </a:cubicBezTo>
                      <a:cubicBezTo>
                        <a:pt x="21882" y="47189"/>
                        <a:pt x="21882" y="57807"/>
                        <a:pt x="18925" y="62526"/>
                      </a:cubicBezTo>
                      <a:cubicBezTo>
                        <a:pt x="8871" y="77862"/>
                        <a:pt x="6506" y="46010"/>
                        <a:pt x="7097" y="40701"/>
                      </a:cubicBezTo>
                      <a:cubicBezTo>
                        <a:pt x="8280" y="27724"/>
                        <a:pt x="13603" y="2949"/>
                        <a:pt x="0" y="0"/>
                      </a:cubicBezTo>
                      <a:cubicBezTo>
                        <a:pt x="0" y="0"/>
                        <a:pt x="8871" y="12387"/>
                        <a:pt x="3549" y="3244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65" name="Freeform 492">
                  <a:extLst>
                    <a:ext uri="{FF2B5EF4-FFF2-40B4-BE49-F238E27FC236}">
                      <a16:creationId xmlns:a16="http://schemas.microsoft.com/office/drawing/2014/main" id="{86C421BD-538C-8915-A79A-3B9A8B950803}"/>
                    </a:ext>
                  </a:extLst>
                </p:cNvPr>
                <p:cNvSpPr/>
                <p:nvPr/>
              </p:nvSpPr>
              <p:spPr>
                <a:xfrm>
                  <a:off x="4412545" y="2319584"/>
                  <a:ext cx="15944" cy="44793"/>
                </a:xfrm>
                <a:custGeom>
                  <a:avLst/>
                  <a:gdLst>
                    <a:gd name="connsiteX0" fmla="*/ 2891 w 15944"/>
                    <a:gd name="connsiteY0" fmla="*/ 44240 h 44793"/>
                    <a:gd name="connsiteX1" fmla="*/ 14720 w 15944"/>
                    <a:gd name="connsiteY1" fmla="*/ 7668 h 44793"/>
                    <a:gd name="connsiteX2" fmla="*/ 12945 w 15944"/>
                    <a:gd name="connsiteY2" fmla="*/ 24185 h 44793"/>
                    <a:gd name="connsiteX3" fmla="*/ 4665 w 15944"/>
                    <a:gd name="connsiteY3" fmla="*/ 30083 h 44793"/>
                    <a:gd name="connsiteX4" fmla="*/ 2891 w 15944"/>
                    <a:gd name="connsiteY4" fmla="*/ 2949 h 44793"/>
                    <a:gd name="connsiteX5" fmla="*/ 2891 w 15944"/>
                    <a:gd name="connsiteY5" fmla="*/ 0 h 44793"/>
                    <a:gd name="connsiteX6" fmla="*/ 2891 w 15944"/>
                    <a:gd name="connsiteY6" fmla="*/ 44240 h 44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44" h="44793">
                      <a:moveTo>
                        <a:pt x="2891" y="44240"/>
                      </a:moveTo>
                      <a:cubicBezTo>
                        <a:pt x="9397" y="47779"/>
                        <a:pt x="19451" y="34212"/>
                        <a:pt x="14720" y="7668"/>
                      </a:cubicBezTo>
                      <a:cubicBezTo>
                        <a:pt x="14720" y="12977"/>
                        <a:pt x="14720" y="18876"/>
                        <a:pt x="12945" y="24185"/>
                      </a:cubicBezTo>
                      <a:cubicBezTo>
                        <a:pt x="11171" y="29493"/>
                        <a:pt x="8805" y="34212"/>
                        <a:pt x="4665" y="30083"/>
                      </a:cubicBezTo>
                      <a:cubicBezTo>
                        <a:pt x="-657" y="25364"/>
                        <a:pt x="2300" y="8848"/>
                        <a:pt x="2891" y="2949"/>
                      </a:cubicBezTo>
                      <a:cubicBezTo>
                        <a:pt x="2891" y="1770"/>
                        <a:pt x="2891" y="1180"/>
                        <a:pt x="2891" y="0"/>
                      </a:cubicBezTo>
                      <a:cubicBezTo>
                        <a:pt x="2891" y="0"/>
                        <a:pt x="-3614" y="40701"/>
                        <a:pt x="2891" y="44240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66" name="Freeform 493">
                  <a:extLst>
                    <a:ext uri="{FF2B5EF4-FFF2-40B4-BE49-F238E27FC236}">
                      <a16:creationId xmlns:a16="http://schemas.microsoft.com/office/drawing/2014/main" id="{F3E7F950-6A08-98FC-875C-4FB495396DD3}"/>
                    </a:ext>
                  </a:extLst>
                </p:cNvPr>
                <p:cNvSpPr/>
                <p:nvPr/>
              </p:nvSpPr>
              <p:spPr>
                <a:xfrm>
                  <a:off x="4437295" y="2287732"/>
                  <a:ext cx="20985" cy="76092"/>
                </a:xfrm>
                <a:custGeom>
                  <a:avLst/>
                  <a:gdLst>
                    <a:gd name="connsiteX0" fmla="*/ 13626 w 20985"/>
                    <a:gd name="connsiteY0" fmla="*/ 76093 h 76092"/>
                    <a:gd name="connsiteX1" fmla="*/ 20723 w 20985"/>
                    <a:gd name="connsiteY1" fmla="*/ 50729 h 76092"/>
                    <a:gd name="connsiteX2" fmla="*/ 20723 w 20985"/>
                    <a:gd name="connsiteY2" fmla="*/ 50729 h 76092"/>
                    <a:gd name="connsiteX3" fmla="*/ 18357 w 20985"/>
                    <a:gd name="connsiteY3" fmla="*/ 57807 h 76092"/>
                    <a:gd name="connsiteX4" fmla="*/ 5938 w 20985"/>
                    <a:gd name="connsiteY4" fmla="*/ 50139 h 76092"/>
                    <a:gd name="connsiteX5" fmla="*/ 6529 w 20985"/>
                    <a:gd name="connsiteY5" fmla="*/ 33622 h 76092"/>
                    <a:gd name="connsiteX6" fmla="*/ 7712 w 20985"/>
                    <a:gd name="connsiteY6" fmla="*/ 8258 h 76092"/>
                    <a:gd name="connsiteX7" fmla="*/ 5346 w 20985"/>
                    <a:gd name="connsiteY7" fmla="*/ 0 h 76092"/>
                    <a:gd name="connsiteX8" fmla="*/ 5346 w 20985"/>
                    <a:gd name="connsiteY8" fmla="*/ 0 h 76092"/>
                    <a:gd name="connsiteX9" fmla="*/ 1207 w 20985"/>
                    <a:gd name="connsiteY9" fmla="*/ 43650 h 76092"/>
                    <a:gd name="connsiteX10" fmla="*/ 13626 w 20985"/>
                    <a:gd name="connsiteY10" fmla="*/ 76093 h 76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85" h="76092">
                      <a:moveTo>
                        <a:pt x="13626" y="76093"/>
                      </a:moveTo>
                      <a:cubicBezTo>
                        <a:pt x="23089" y="75503"/>
                        <a:pt x="20723" y="50729"/>
                        <a:pt x="20723" y="50729"/>
                      </a:cubicBezTo>
                      <a:lnTo>
                        <a:pt x="20723" y="50729"/>
                      </a:lnTo>
                      <a:cubicBezTo>
                        <a:pt x="20723" y="53678"/>
                        <a:pt x="19540" y="56037"/>
                        <a:pt x="18357" y="57807"/>
                      </a:cubicBezTo>
                      <a:cubicBezTo>
                        <a:pt x="12443" y="64296"/>
                        <a:pt x="7712" y="56627"/>
                        <a:pt x="5938" y="50139"/>
                      </a:cubicBezTo>
                      <a:cubicBezTo>
                        <a:pt x="4755" y="44830"/>
                        <a:pt x="5938" y="38931"/>
                        <a:pt x="6529" y="33622"/>
                      </a:cubicBezTo>
                      <a:cubicBezTo>
                        <a:pt x="7121" y="26544"/>
                        <a:pt x="8895" y="16516"/>
                        <a:pt x="7712" y="8258"/>
                      </a:cubicBezTo>
                      <a:lnTo>
                        <a:pt x="5346" y="0"/>
                      </a:lnTo>
                      <a:lnTo>
                        <a:pt x="5346" y="0"/>
                      </a:lnTo>
                      <a:cubicBezTo>
                        <a:pt x="5346" y="1180"/>
                        <a:pt x="5346" y="27134"/>
                        <a:pt x="1207" y="43650"/>
                      </a:cubicBezTo>
                      <a:cubicBezTo>
                        <a:pt x="-2933" y="60166"/>
                        <a:pt x="4164" y="76093"/>
                        <a:pt x="13626" y="7609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67" name="Freeform 494">
                  <a:extLst>
                    <a:ext uri="{FF2B5EF4-FFF2-40B4-BE49-F238E27FC236}">
                      <a16:creationId xmlns:a16="http://schemas.microsoft.com/office/drawing/2014/main" id="{B0641942-F094-6B84-4911-84309E6BC718}"/>
                    </a:ext>
                  </a:extLst>
                </p:cNvPr>
                <p:cNvSpPr/>
                <p:nvPr/>
              </p:nvSpPr>
              <p:spPr>
                <a:xfrm>
                  <a:off x="4470886" y="2308377"/>
                  <a:ext cx="22409" cy="58664"/>
                </a:xfrm>
                <a:custGeom>
                  <a:avLst/>
                  <a:gdLst>
                    <a:gd name="connsiteX0" fmla="*/ 143 w 22409"/>
                    <a:gd name="connsiteY0" fmla="*/ 39521 h 58664"/>
                    <a:gd name="connsiteX1" fmla="*/ 16703 w 22409"/>
                    <a:gd name="connsiteY1" fmla="*/ 58397 h 58664"/>
                    <a:gd name="connsiteX2" fmla="*/ 17886 w 22409"/>
                    <a:gd name="connsiteY2" fmla="*/ 0 h 58664"/>
                    <a:gd name="connsiteX3" fmla="*/ 17886 w 22409"/>
                    <a:gd name="connsiteY3" fmla="*/ 0 h 58664"/>
                    <a:gd name="connsiteX4" fmla="*/ 20251 w 22409"/>
                    <a:gd name="connsiteY4" fmla="*/ 17106 h 58664"/>
                    <a:gd name="connsiteX5" fmla="*/ 5466 w 22409"/>
                    <a:gd name="connsiteY5" fmla="*/ 33622 h 58664"/>
                    <a:gd name="connsiteX6" fmla="*/ 5466 w 22409"/>
                    <a:gd name="connsiteY6" fmla="*/ 13567 h 58664"/>
                    <a:gd name="connsiteX7" fmla="*/ 6058 w 22409"/>
                    <a:gd name="connsiteY7" fmla="*/ 4129 h 58664"/>
                    <a:gd name="connsiteX8" fmla="*/ 6058 w 22409"/>
                    <a:gd name="connsiteY8" fmla="*/ 4129 h 58664"/>
                    <a:gd name="connsiteX9" fmla="*/ 143 w 22409"/>
                    <a:gd name="connsiteY9" fmla="*/ 39521 h 58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409" h="58664">
                      <a:moveTo>
                        <a:pt x="143" y="39521"/>
                      </a:moveTo>
                      <a:cubicBezTo>
                        <a:pt x="1918" y="53088"/>
                        <a:pt x="11972" y="60166"/>
                        <a:pt x="16703" y="58397"/>
                      </a:cubicBezTo>
                      <a:cubicBezTo>
                        <a:pt x="21434" y="57217"/>
                        <a:pt x="26165" y="21235"/>
                        <a:pt x="17886" y="0"/>
                      </a:cubicBezTo>
                      <a:lnTo>
                        <a:pt x="17886" y="0"/>
                      </a:lnTo>
                      <a:cubicBezTo>
                        <a:pt x="18477" y="5899"/>
                        <a:pt x="19660" y="12387"/>
                        <a:pt x="20251" y="17106"/>
                      </a:cubicBezTo>
                      <a:cubicBezTo>
                        <a:pt x="20843" y="25364"/>
                        <a:pt x="13746" y="53678"/>
                        <a:pt x="5466" y="33622"/>
                      </a:cubicBezTo>
                      <a:cubicBezTo>
                        <a:pt x="3100" y="27724"/>
                        <a:pt x="4875" y="19466"/>
                        <a:pt x="5466" y="13567"/>
                      </a:cubicBezTo>
                      <a:cubicBezTo>
                        <a:pt x="5466" y="10618"/>
                        <a:pt x="6058" y="7078"/>
                        <a:pt x="6058" y="4129"/>
                      </a:cubicBezTo>
                      <a:lnTo>
                        <a:pt x="6058" y="4129"/>
                      </a:lnTo>
                      <a:cubicBezTo>
                        <a:pt x="5466" y="4719"/>
                        <a:pt x="-1039" y="25954"/>
                        <a:pt x="143" y="39521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grpSp>
            <p:nvGrpSpPr>
              <p:cNvPr id="2452" name="Graphic 22">
                <a:extLst>
                  <a:ext uri="{FF2B5EF4-FFF2-40B4-BE49-F238E27FC236}">
                    <a16:creationId xmlns:a16="http://schemas.microsoft.com/office/drawing/2014/main" id="{B21BE9E8-4EEF-88F4-B994-E79A69E018A7}"/>
                  </a:ext>
                </a:extLst>
              </p:cNvPr>
              <p:cNvGrpSpPr/>
              <p:nvPr/>
            </p:nvGrpSpPr>
            <p:grpSpPr>
              <a:xfrm>
                <a:off x="4358177" y="2434355"/>
                <a:ext cx="139510" cy="211583"/>
                <a:chOff x="4358177" y="2434355"/>
                <a:chExt cx="139510" cy="211583"/>
              </a:xfrm>
              <a:solidFill>
                <a:srgbClr val="54BCE8"/>
              </a:solidFill>
            </p:grpSpPr>
            <p:sp>
              <p:nvSpPr>
                <p:cNvPr id="2459" name="Freeform 486">
                  <a:extLst>
                    <a:ext uri="{FF2B5EF4-FFF2-40B4-BE49-F238E27FC236}">
                      <a16:creationId xmlns:a16="http://schemas.microsoft.com/office/drawing/2014/main" id="{DA125594-CFD7-A033-120E-A1D66EEFFAF7}"/>
                    </a:ext>
                  </a:extLst>
                </p:cNvPr>
                <p:cNvSpPr/>
                <p:nvPr/>
              </p:nvSpPr>
              <p:spPr>
                <a:xfrm>
                  <a:off x="4459164" y="2463480"/>
                  <a:ext cx="28538" cy="27796"/>
                </a:xfrm>
                <a:custGeom>
                  <a:avLst/>
                  <a:gdLst>
                    <a:gd name="connsiteX0" fmla="*/ 28425 w 28538"/>
                    <a:gd name="connsiteY0" fmla="*/ 13599 h 27796"/>
                    <a:gd name="connsiteX1" fmla="*/ 14231 w 28538"/>
                    <a:gd name="connsiteY1" fmla="*/ 27756 h 27796"/>
                    <a:gd name="connsiteX2" fmla="*/ 37 w 28538"/>
                    <a:gd name="connsiteY2" fmla="*/ 14189 h 27796"/>
                    <a:gd name="connsiteX3" fmla="*/ 14231 w 28538"/>
                    <a:gd name="connsiteY3" fmla="*/ 32 h 27796"/>
                    <a:gd name="connsiteX4" fmla="*/ 28425 w 28538"/>
                    <a:gd name="connsiteY4" fmla="*/ 13599 h 27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38" h="27796">
                      <a:moveTo>
                        <a:pt x="28425" y="13599"/>
                      </a:moveTo>
                      <a:cubicBezTo>
                        <a:pt x="29608" y="21857"/>
                        <a:pt x="21328" y="27166"/>
                        <a:pt x="14231" y="27756"/>
                      </a:cubicBezTo>
                      <a:cubicBezTo>
                        <a:pt x="5952" y="28346"/>
                        <a:pt x="-554" y="22447"/>
                        <a:pt x="37" y="14189"/>
                      </a:cubicBezTo>
                      <a:cubicBezTo>
                        <a:pt x="629" y="7110"/>
                        <a:pt x="5952" y="-558"/>
                        <a:pt x="14231" y="32"/>
                      </a:cubicBezTo>
                      <a:cubicBezTo>
                        <a:pt x="21328" y="622"/>
                        <a:pt x="27834" y="7110"/>
                        <a:pt x="28425" y="1359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60" name="Freeform 487">
                  <a:extLst>
                    <a:ext uri="{FF2B5EF4-FFF2-40B4-BE49-F238E27FC236}">
                      <a16:creationId xmlns:a16="http://schemas.microsoft.com/office/drawing/2014/main" id="{90C4D558-5C67-5BCA-685F-4602F6AAE66D}"/>
                    </a:ext>
                  </a:extLst>
                </p:cNvPr>
                <p:cNvSpPr/>
                <p:nvPr/>
              </p:nvSpPr>
              <p:spPr>
                <a:xfrm>
                  <a:off x="4358177" y="2612191"/>
                  <a:ext cx="37929" cy="33747"/>
                </a:xfrm>
                <a:custGeom>
                  <a:avLst/>
                  <a:gdLst>
                    <a:gd name="connsiteX0" fmla="*/ 28280 w 37929"/>
                    <a:gd name="connsiteY0" fmla="*/ 27692 h 33747"/>
                    <a:gd name="connsiteX1" fmla="*/ 2849 w 37929"/>
                    <a:gd name="connsiteY1" fmla="*/ 30051 h 33747"/>
                    <a:gd name="connsiteX2" fmla="*/ 11129 w 37929"/>
                    <a:gd name="connsiteY2" fmla="*/ 6456 h 33747"/>
                    <a:gd name="connsiteX3" fmla="*/ 36560 w 37929"/>
                    <a:gd name="connsiteY3" fmla="*/ 4097 h 33747"/>
                    <a:gd name="connsiteX4" fmla="*/ 28280 w 37929"/>
                    <a:gd name="connsiteY4" fmla="*/ 27692 h 33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929" h="33747">
                      <a:moveTo>
                        <a:pt x="28280" y="27692"/>
                      </a:moveTo>
                      <a:cubicBezTo>
                        <a:pt x="19409" y="35950"/>
                        <a:pt x="7581" y="34770"/>
                        <a:pt x="2849" y="30051"/>
                      </a:cubicBezTo>
                      <a:cubicBezTo>
                        <a:pt x="-3065" y="24152"/>
                        <a:pt x="484" y="13535"/>
                        <a:pt x="11129" y="6456"/>
                      </a:cubicBezTo>
                      <a:cubicBezTo>
                        <a:pt x="20000" y="-32"/>
                        <a:pt x="33011" y="-2981"/>
                        <a:pt x="36560" y="4097"/>
                      </a:cubicBezTo>
                      <a:cubicBezTo>
                        <a:pt x="40108" y="9406"/>
                        <a:pt x="36560" y="20613"/>
                        <a:pt x="28280" y="27692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61" name="Freeform 488">
                  <a:extLst>
                    <a:ext uri="{FF2B5EF4-FFF2-40B4-BE49-F238E27FC236}">
                      <a16:creationId xmlns:a16="http://schemas.microsoft.com/office/drawing/2014/main" id="{00674D72-6C69-BFF9-6FA3-ADF667FB9E8D}"/>
                    </a:ext>
                  </a:extLst>
                </p:cNvPr>
                <p:cNvSpPr/>
                <p:nvPr/>
              </p:nvSpPr>
              <p:spPr>
                <a:xfrm>
                  <a:off x="4365671" y="2434355"/>
                  <a:ext cx="38042" cy="36430"/>
                </a:xfrm>
                <a:custGeom>
                  <a:avLst/>
                  <a:gdLst>
                    <a:gd name="connsiteX0" fmla="*/ 37936 w 38042"/>
                    <a:gd name="connsiteY0" fmla="*/ 17949 h 36430"/>
                    <a:gd name="connsiteX1" fmla="*/ 19011 w 38042"/>
                    <a:gd name="connsiteY1" fmla="*/ 36235 h 36430"/>
                    <a:gd name="connsiteX2" fmla="*/ 86 w 38042"/>
                    <a:gd name="connsiteY2" fmla="*/ 18539 h 36430"/>
                    <a:gd name="connsiteX3" fmla="*/ 19011 w 38042"/>
                    <a:gd name="connsiteY3" fmla="*/ 253 h 36430"/>
                    <a:gd name="connsiteX4" fmla="*/ 37936 w 38042"/>
                    <a:gd name="connsiteY4" fmla="*/ 17949 h 36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042" h="36430">
                      <a:moveTo>
                        <a:pt x="37936" y="17949"/>
                      </a:moveTo>
                      <a:cubicBezTo>
                        <a:pt x="36754" y="27387"/>
                        <a:pt x="29657" y="38005"/>
                        <a:pt x="19011" y="36235"/>
                      </a:cubicBezTo>
                      <a:cubicBezTo>
                        <a:pt x="10732" y="35056"/>
                        <a:pt x="1269" y="27387"/>
                        <a:pt x="86" y="18539"/>
                      </a:cubicBezTo>
                      <a:cubicBezTo>
                        <a:pt x="-1097" y="8512"/>
                        <a:pt x="10140" y="2023"/>
                        <a:pt x="19011" y="253"/>
                      </a:cubicBezTo>
                      <a:cubicBezTo>
                        <a:pt x="30248" y="-1516"/>
                        <a:pt x="39119" y="6152"/>
                        <a:pt x="37936" y="1794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62" name="Freeform 489">
                  <a:extLst>
                    <a:ext uri="{FF2B5EF4-FFF2-40B4-BE49-F238E27FC236}">
                      <a16:creationId xmlns:a16="http://schemas.microsoft.com/office/drawing/2014/main" id="{AFF2DF04-4A18-30FD-F8A6-A91CD1DB32BE}"/>
                    </a:ext>
                  </a:extLst>
                </p:cNvPr>
                <p:cNvSpPr/>
                <p:nvPr/>
              </p:nvSpPr>
              <p:spPr>
                <a:xfrm>
                  <a:off x="4475608" y="2592658"/>
                  <a:ext cx="22079" cy="23204"/>
                </a:xfrm>
                <a:custGeom>
                  <a:avLst/>
                  <a:gdLst>
                    <a:gd name="connsiteX0" fmla="*/ 10798 w 22079"/>
                    <a:gd name="connsiteY0" fmla="*/ 23039 h 23204"/>
                    <a:gd name="connsiteX1" fmla="*/ 152 w 22079"/>
                    <a:gd name="connsiteY1" fmla="*/ 11242 h 23204"/>
                    <a:gd name="connsiteX2" fmla="*/ 11389 w 22079"/>
                    <a:gd name="connsiteY2" fmla="*/ 35 h 23204"/>
                    <a:gd name="connsiteX3" fmla="*/ 22035 w 22079"/>
                    <a:gd name="connsiteY3" fmla="*/ 11832 h 23204"/>
                    <a:gd name="connsiteX4" fmla="*/ 10798 w 22079"/>
                    <a:gd name="connsiteY4" fmla="*/ 23039 h 23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79" h="23204">
                      <a:moveTo>
                        <a:pt x="10798" y="23039"/>
                      </a:moveTo>
                      <a:cubicBezTo>
                        <a:pt x="4883" y="22450"/>
                        <a:pt x="-1031" y="17731"/>
                        <a:pt x="152" y="11242"/>
                      </a:cubicBezTo>
                      <a:cubicBezTo>
                        <a:pt x="1335" y="5933"/>
                        <a:pt x="6066" y="624"/>
                        <a:pt x="11389" y="35"/>
                      </a:cubicBezTo>
                      <a:cubicBezTo>
                        <a:pt x="17303" y="-555"/>
                        <a:pt x="21443" y="6523"/>
                        <a:pt x="22035" y="11832"/>
                      </a:cubicBezTo>
                      <a:cubicBezTo>
                        <a:pt x="22626" y="18910"/>
                        <a:pt x="17303" y="24219"/>
                        <a:pt x="10798" y="2303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sp>
            <p:nvSpPr>
              <p:cNvPr id="2453" name="Freeform 480">
                <a:extLst>
                  <a:ext uri="{FF2B5EF4-FFF2-40B4-BE49-F238E27FC236}">
                    <a16:creationId xmlns:a16="http://schemas.microsoft.com/office/drawing/2014/main" id="{F1357350-8A8D-DAD5-CB5F-24BC8BA7EC7F}"/>
                  </a:ext>
                </a:extLst>
              </p:cNvPr>
              <p:cNvSpPr/>
              <p:nvPr/>
            </p:nvSpPr>
            <p:spPr>
              <a:xfrm>
                <a:off x="4339821" y="2382700"/>
                <a:ext cx="72850" cy="27748"/>
              </a:xfrm>
              <a:custGeom>
                <a:avLst/>
                <a:gdLst>
                  <a:gd name="connsiteX0" fmla="*/ 72658 w 72850"/>
                  <a:gd name="connsiteY0" fmla="*/ 15337 h 27748"/>
                  <a:gd name="connsiteX1" fmla="*/ 50185 w 72850"/>
                  <a:gd name="connsiteY1" fmla="*/ 26544 h 27748"/>
                  <a:gd name="connsiteX2" fmla="*/ 2280 w 72850"/>
                  <a:gd name="connsiteY2" fmla="*/ 18286 h 27748"/>
                  <a:gd name="connsiteX3" fmla="*/ 46045 w 72850"/>
                  <a:gd name="connsiteY3" fmla="*/ 0 h 27748"/>
                  <a:gd name="connsiteX4" fmla="*/ 72658 w 72850"/>
                  <a:gd name="connsiteY4" fmla="*/ 15337 h 27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850" h="27748">
                    <a:moveTo>
                      <a:pt x="72658" y="15337"/>
                    </a:moveTo>
                    <a:cubicBezTo>
                      <a:pt x="71475" y="20055"/>
                      <a:pt x="64379" y="24774"/>
                      <a:pt x="50185" y="26544"/>
                    </a:cubicBezTo>
                    <a:cubicBezTo>
                      <a:pt x="30668" y="29493"/>
                      <a:pt x="9969" y="27134"/>
                      <a:pt x="2280" y="18286"/>
                    </a:cubicBezTo>
                    <a:cubicBezTo>
                      <a:pt x="-11323" y="3539"/>
                      <a:pt x="40130" y="0"/>
                      <a:pt x="46045" y="0"/>
                    </a:cubicBezTo>
                    <a:cubicBezTo>
                      <a:pt x="63787" y="1180"/>
                      <a:pt x="74432" y="8258"/>
                      <a:pt x="72658" y="15337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454" name="Freeform 481">
                <a:extLst>
                  <a:ext uri="{FF2B5EF4-FFF2-40B4-BE49-F238E27FC236}">
                    <a16:creationId xmlns:a16="http://schemas.microsoft.com/office/drawing/2014/main" id="{7D27A7C8-91F8-128B-C054-7C9358CA6389}"/>
                  </a:ext>
                </a:extLst>
              </p:cNvPr>
              <p:cNvSpPr/>
              <p:nvPr/>
            </p:nvSpPr>
            <p:spPr>
              <a:xfrm>
                <a:off x="4452545" y="2385003"/>
                <a:ext cx="25950" cy="22722"/>
              </a:xfrm>
              <a:custGeom>
                <a:avLst/>
                <a:gdLst>
                  <a:gd name="connsiteX0" fmla="*/ 25581 w 25950"/>
                  <a:gd name="connsiteY0" fmla="*/ 15983 h 22722"/>
                  <a:gd name="connsiteX1" fmla="*/ 12570 w 25950"/>
                  <a:gd name="connsiteY1" fmla="*/ 22471 h 22722"/>
                  <a:gd name="connsiteX2" fmla="*/ 150 w 25950"/>
                  <a:gd name="connsiteY2" fmla="*/ 13034 h 22722"/>
                  <a:gd name="connsiteX3" fmla="*/ 13753 w 25950"/>
                  <a:gd name="connsiteY3" fmla="*/ 646 h 22722"/>
                  <a:gd name="connsiteX4" fmla="*/ 25581 w 25950"/>
                  <a:gd name="connsiteY4" fmla="*/ 15983 h 22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50" h="22722">
                    <a:moveTo>
                      <a:pt x="25581" y="15983"/>
                    </a:moveTo>
                    <a:cubicBezTo>
                      <a:pt x="23807" y="19522"/>
                      <a:pt x="17893" y="21292"/>
                      <a:pt x="12570" y="22471"/>
                    </a:cubicBezTo>
                    <a:cubicBezTo>
                      <a:pt x="7247" y="23651"/>
                      <a:pt x="1925" y="20702"/>
                      <a:pt x="150" y="13034"/>
                    </a:cubicBezTo>
                    <a:cubicBezTo>
                      <a:pt x="-1032" y="5365"/>
                      <a:pt x="4882" y="-2303"/>
                      <a:pt x="13753" y="646"/>
                    </a:cubicBezTo>
                    <a:cubicBezTo>
                      <a:pt x="22624" y="3596"/>
                      <a:pt x="27356" y="12444"/>
                      <a:pt x="25581" y="15983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455" name="Graphic 22">
                <a:extLst>
                  <a:ext uri="{FF2B5EF4-FFF2-40B4-BE49-F238E27FC236}">
                    <a16:creationId xmlns:a16="http://schemas.microsoft.com/office/drawing/2014/main" id="{85529613-28E4-7BD9-7362-530E21238066}"/>
                  </a:ext>
                </a:extLst>
              </p:cNvPr>
              <p:cNvGrpSpPr/>
              <p:nvPr/>
            </p:nvGrpSpPr>
            <p:grpSpPr>
              <a:xfrm>
                <a:off x="4379187" y="2506807"/>
                <a:ext cx="88804" cy="87212"/>
                <a:chOff x="4379187" y="2506807"/>
                <a:chExt cx="88804" cy="87212"/>
              </a:xfrm>
            </p:grpSpPr>
            <p:sp>
              <p:nvSpPr>
                <p:cNvPr id="2456" name="Freeform 483">
                  <a:extLst>
                    <a:ext uri="{FF2B5EF4-FFF2-40B4-BE49-F238E27FC236}">
                      <a16:creationId xmlns:a16="http://schemas.microsoft.com/office/drawing/2014/main" id="{3FC7D3DA-551A-EB86-F0F8-CC267ACF1982}"/>
                    </a:ext>
                  </a:extLst>
                </p:cNvPr>
                <p:cNvSpPr/>
                <p:nvPr/>
              </p:nvSpPr>
              <p:spPr>
                <a:xfrm>
                  <a:off x="4379187" y="2506807"/>
                  <a:ext cx="88432" cy="86649"/>
                </a:xfrm>
                <a:custGeom>
                  <a:avLst/>
                  <a:gdLst>
                    <a:gd name="connsiteX0" fmla="*/ 87111 w 88432"/>
                    <a:gd name="connsiteY0" fmla="*/ 38107 h 86649"/>
                    <a:gd name="connsiteX1" fmla="*/ 49851 w 88432"/>
                    <a:gd name="connsiteY1" fmla="*/ 86476 h 86649"/>
                    <a:gd name="connsiteX2" fmla="*/ 173 w 88432"/>
                    <a:gd name="connsiteY2" fmla="*/ 54623 h 86649"/>
                    <a:gd name="connsiteX3" fmla="*/ 33883 w 88432"/>
                    <a:gd name="connsiteY3" fmla="*/ 945 h 86649"/>
                    <a:gd name="connsiteX4" fmla="*/ 87111 w 88432"/>
                    <a:gd name="connsiteY4" fmla="*/ 38107 h 86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432" h="86649">
                      <a:moveTo>
                        <a:pt x="87111" y="38107"/>
                      </a:moveTo>
                      <a:cubicBezTo>
                        <a:pt x="93025" y="58162"/>
                        <a:pt x="78831" y="84116"/>
                        <a:pt x="49851" y="86476"/>
                      </a:cubicBezTo>
                      <a:cubicBezTo>
                        <a:pt x="26786" y="88245"/>
                        <a:pt x="1947" y="76448"/>
                        <a:pt x="173" y="54623"/>
                      </a:cubicBezTo>
                      <a:cubicBezTo>
                        <a:pt x="-2193" y="29259"/>
                        <a:pt x="20281" y="5664"/>
                        <a:pt x="33883" y="945"/>
                      </a:cubicBezTo>
                      <a:cubicBezTo>
                        <a:pt x="51626" y="-4364"/>
                        <a:pt x="80014" y="13332"/>
                        <a:pt x="87111" y="38107"/>
                      </a:cubicBezTo>
                      <a:close/>
                    </a:path>
                  </a:pathLst>
                </a:custGeom>
                <a:solidFill>
                  <a:srgbClr val="E26AA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57" name="Freeform 484">
                  <a:extLst>
                    <a:ext uri="{FF2B5EF4-FFF2-40B4-BE49-F238E27FC236}">
                      <a16:creationId xmlns:a16="http://schemas.microsoft.com/office/drawing/2014/main" id="{BFCD6609-0B3B-B131-EBB5-4DAB42F58C92}"/>
                    </a:ext>
                  </a:extLst>
                </p:cNvPr>
                <p:cNvSpPr/>
                <p:nvPr/>
              </p:nvSpPr>
              <p:spPr>
                <a:xfrm>
                  <a:off x="4391435" y="2528339"/>
                  <a:ext cx="27015" cy="25013"/>
                </a:xfrm>
                <a:custGeom>
                  <a:avLst/>
                  <a:gdLst>
                    <a:gd name="connsiteX0" fmla="*/ 26959 w 27015"/>
                    <a:gd name="connsiteY0" fmla="*/ 4777 h 25013"/>
                    <a:gd name="connsiteX1" fmla="*/ 18679 w 27015"/>
                    <a:gd name="connsiteY1" fmla="*/ 19524 h 25013"/>
                    <a:gd name="connsiteX2" fmla="*/ 2119 w 27015"/>
                    <a:gd name="connsiteY2" fmla="*/ 22473 h 25013"/>
                    <a:gd name="connsiteX3" fmla="*/ 9216 w 27015"/>
                    <a:gd name="connsiteY3" fmla="*/ 2418 h 25013"/>
                    <a:gd name="connsiteX4" fmla="*/ 26959 w 27015"/>
                    <a:gd name="connsiteY4" fmla="*/ 4777 h 25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015" h="25013">
                      <a:moveTo>
                        <a:pt x="26959" y="4777"/>
                      </a:moveTo>
                      <a:cubicBezTo>
                        <a:pt x="27550" y="8317"/>
                        <a:pt x="23410" y="14215"/>
                        <a:pt x="18679" y="19524"/>
                      </a:cubicBezTo>
                      <a:cubicBezTo>
                        <a:pt x="13947" y="24833"/>
                        <a:pt x="6851" y="27192"/>
                        <a:pt x="2119" y="22473"/>
                      </a:cubicBezTo>
                      <a:cubicBezTo>
                        <a:pt x="-2612" y="17755"/>
                        <a:pt x="937" y="6547"/>
                        <a:pt x="9216" y="2418"/>
                      </a:cubicBezTo>
                      <a:cubicBezTo>
                        <a:pt x="18679" y="-2301"/>
                        <a:pt x="26367" y="648"/>
                        <a:pt x="26959" y="4777"/>
                      </a:cubicBezTo>
                      <a:close/>
                    </a:path>
                  </a:pathLst>
                </a:custGeom>
                <a:solidFill>
                  <a:srgbClr val="FFFFFF">
                    <a:alpha val="80000"/>
                  </a:srgbClr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58" name="Freeform 485">
                  <a:extLst>
                    <a:ext uri="{FF2B5EF4-FFF2-40B4-BE49-F238E27FC236}">
                      <a16:creationId xmlns:a16="http://schemas.microsoft.com/office/drawing/2014/main" id="{41251064-F566-EC07-7F2C-7D828DE30F96}"/>
                    </a:ext>
                  </a:extLst>
                </p:cNvPr>
                <p:cNvSpPr/>
                <p:nvPr/>
              </p:nvSpPr>
              <p:spPr>
                <a:xfrm>
                  <a:off x="4384683" y="2510701"/>
                  <a:ext cx="83309" cy="83318"/>
                </a:xfrm>
                <a:custGeom>
                  <a:avLst/>
                  <a:gdLst>
                    <a:gd name="connsiteX0" fmla="*/ 49088 w 83309"/>
                    <a:gd name="connsiteY0" fmla="*/ 0 h 83318"/>
                    <a:gd name="connsiteX1" fmla="*/ 59141 w 83309"/>
                    <a:gd name="connsiteY1" fmla="*/ 18876 h 83318"/>
                    <a:gd name="connsiteX2" fmla="*/ 24839 w 83309"/>
                    <a:gd name="connsiteY2" fmla="*/ 69014 h 83318"/>
                    <a:gd name="connsiteX3" fmla="*/ 0 w 83309"/>
                    <a:gd name="connsiteY3" fmla="*/ 65475 h 83318"/>
                    <a:gd name="connsiteX4" fmla="*/ 44948 w 83309"/>
                    <a:gd name="connsiteY4" fmla="*/ 83171 h 83318"/>
                    <a:gd name="connsiteX5" fmla="*/ 82207 w 83309"/>
                    <a:gd name="connsiteY5" fmla="*/ 34802 h 83318"/>
                    <a:gd name="connsiteX6" fmla="*/ 49088 w 83309"/>
                    <a:gd name="connsiteY6" fmla="*/ 0 h 83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309" h="83318">
                      <a:moveTo>
                        <a:pt x="49088" y="0"/>
                      </a:moveTo>
                      <a:cubicBezTo>
                        <a:pt x="53819" y="5309"/>
                        <a:pt x="57367" y="11797"/>
                        <a:pt x="59141" y="18876"/>
                      </a:cubicBezTo>
                      <a:cubicBezTo>
                        <a:pt x="65055" y="39521"/>
                        <a:pt x="52045" y="66065"/>
                        <a:pt x="24839" y="69014"/>
                      </a:cubicBezTo>
                      <a:cubicBezTo>
                        <a:pt x="15968" y="69604"/>
                        <a:pt x="7097" y="68425"/>
                        <a:pt x="0" y="65475"/>
                      </a:cubicBezTo>
                      <a:cubicBezTo>
                        <a:pt x="8280" y="78452"/>
                        <a:pt x="27205" y="84351"/>
                        <a:pt x="44948" y="83171"/>
                      </a:cubicBezTo>
                      <a:cubicBezTo>
                        <a:pt x="73335" y="80812"/>
                        <a:pt x="87529" y="54858"/>
                        <a:pt x="82207" y="34802"/>
                      </a:cubicBezTo>
                      <a:cubicBezTo>
                        <a:pt x="77475" y="18286"/>
                        <a:pt x="62098" y="6489"/>
                        <a:pt x="49088" y="0"/>
                      </a:cubicBezTo>
                      <a:close/>
                    </a:path>
                  </a:pathLst>
                </a:custGeom>
                <a:solidFill>
                  <a:srgbClr val="BA50A3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</p:grpSp>
        <p:grpSp>
          <p:nvGrpSpPr>
            <p:cNvPr id="1815" name="Graphic 22">
              <a:extLst>
                <a:ext uri="{FF2B5EF4-FFF2-40B4-BE49-F238E27FC236}">
                  <a16:creationId xmlns:a16="http://schemas.microsoft.com/office/drawing/2014/main" id="{E2420736-92C7-AF13-B0AE-C4BB274E071E}"/>
                </a:ext>
              </a:extLst>
            </p:cNvPr>
            <p:cNvGrpSpPr/>
            <p:nvPr/>
          </p:nvGrpSpPr>
          <p:grpSpPr>
            <a:xfrm>
              <a:off x="7782282" y="1994497"/>
              <a:ext cx="256561" cy="437177"/>
              <a:chOff x="4528475" y="2278588"/>
              <a:chExt cx="233231" cy="397423"/>
            </a:xfrm>
          </p:grpSpPr>
          <p:sp>
            <p:nvSpPr>
              <p:cNvPr id="2430" name="Freeform 496">
                <a:extLst>
                  <a:ext uri="{FF2B5EF4-FFF2-40B4-BE49-F238E27FC236}">
                    <a16:creationId xmlns:a16="http://schemas.microsoft.com/office/drawing/2014/main" id="{6E0F08F3-CBF5-5AC0-A4D4-B551C11978BD}"/>
                  </a:ext>
                </a:extLst>
              </p:cNvPr>
              <p:cNvSpPr/>
              <p:nvPr/>
            </p:nvSpPr>
            <p:spPr>
              <a:xfrm>
                <a:off x="4528475" y="2278588"/>
                <a:ext cx="232584" cy="396243"/>
              </a:xfrm>
              <a:custGeom>
                <a:avLst/>
                <a:gdLst>
                  <a:gd name="connsiteX0" fmla="*/ 208099 w 232584"/>
                  <a:gd name="connsiteY0" fmla="*/ 78748 h 396243"/>
                  <a:gd name="connsiteX1" fmla="*/ 200410 w 232584"/>
                  <a:gd name="connsiteY1" fmla="*/ 46896 h 396243"/>
                  <a:gd name="connsiteX2" fmla="*/ 189765 w 232584"/>
                  <a:gd name="connsiteY2" fmla="*/ 5605 h 396243"/>
                  <a:gd name="connsiteX3" fmla="*/ 182668 w 232584"/>
                  <a:gd name="connsiteY3" fmla="*/ 46896 h 396243"/>
                  <a:gd name="connsiteX4" fmla="*/ 167883 w 232584"/>
                  <a:gd name="connsiteY4" fmla="*/ 63412 h 396243"/>
                  <a:gd name="connsiteX5" fmla="*/ 167883 w 232584"/>
                  <a:gd name="connsiteY5" fmla="*/ 43356 h 396243"/>
                  <a:gd name="connsiteX6" fmla="*/ 159011 w 232584"/>
                  <a:gd name="connsiteY6" fmla="*/ 2066 h 396243"/>
                  <a:gd name="connsiteX7" fmla="*/ 150140 w 232584"/>
                  <a:gd name="connsiteY7" fmla="*/ 49845 h 396243"/>
                  <a:gd name="connsiteX8" fmla="*/ 147775 w 232584"/>
                  <a:gd name="connsiteY8" fmla="*/ 65771 h 396243"/>
                  <a:gd name="connsiteX9" fmla="*/ 135355 w 232584"/>
                  <a:gd name="connsiteY9" fmla="*/ 58103 h 396243"/>
                  <a:gd name="connsiteX10" fmla="*/ 135947 w 232584"/>
                  <a:gd name="connsiteY10" fmla="*/ 41587 h 396243"/>
                  <a:gd name="connsiteX11" fmla="*/ 127667 w 232584"/>
                  <a:gd name="connsiteY11" fmla="*/ 886 h 396243"/>
                  <a:gd name="connsiteX12" fmla="*/ 119387 w 232584"/>
                  <a:gd name="connsiteY12" fmla="*/ 47485 h 396243"/>
                  <a:gd name="connsiteX13" fmla="*/ 117613 w 232584"/>
                  <a:gd name="connsiteY13" fmla="*/ 64002 h 396243"/>
                  <a:gd name="connsiteX14" fmla="*/ 109333 w 232584"/>
                  <a:gd name="connsiteY14" fmla="*/ 69900 h 396243"/>
                  <a:gd name="connsiteX15" fmla="*/ 107558 w 232584"/>
                  <a:gd name="connsiteY15" fmla="*/ 42767 h 396243"/>
                  <a:gd name="connsiteX16" fmla="*/ 100462 w 232584"/>
                  <a:gd name="connsiteY16" fmla="*/ 1476 h 396243"/>
                  <a:gd name="connsiteX17" fmla="*/ 93365 w 232584"/>
                  <a:gd name="connsiteY17" fmla="*/ 49255 h 396243"/>
                  <a:gd name="connsiteX18" fmla="*/ 90408 w 232584"/>
                  <a:gd name="connsiteY18" fmla="*/ 69900 h 396243"/>
                  <a:gd name="connsiteX19" fmla="*/ 78579 w 232584"/>
                  <a:gd name="connsiteY19" fmla="*/ 48075 h 396243"/>
                  <a:gd name="connsiteX20" fmla="*/ 71482 w 232584"/>
                  <a:gd name="connsiteY20" fmla="*/ 7374 h 396243"/>
                  <a:gd name="connsiteX21" fmla="*/ 64385 w 232584"/>
                  <a:gd name="connsiteY21" fmla="*/ 55744 h 396243"/>
                  <a:gd name="connsiteX22" fmla="*/ 63202 w 232584"/>
                  <a:gd name="connsiteY22" fmla="*/ 71670 h 396243"/>
                  <a:gd name="connsiteX23" fmla="*/ 52557 w 232584"/>
                  <a:gd name="connsiteY23" fmla="*/ 62822 h 396243"/>
                  <a:gd name="connsiteX24" fmla="*/ 52557 w 232584"/>
                  <a:gd name="connsiteY24" fmla="*/ 43356 h 396243"/>
                  <a:gd name="connsiteX25" fmla="*/ 41912 w 232584"/>
                  <a:gd name="connsiteY25" fmla="*/ 2066 h 396243"/>
                  <a:gd name="connsiteX26" fmla="*/ 31266 w 232584"/>
                  <a:gd name="connsiteY26" fmla="*/ 49845 h 396243"/>
                  <a:gd name="connsiteX27" fmla="*/ 20029 w 232584"/>
                  <a:gd name="connsiteY27" fmla="*/ 84057 h 396243"/>
                  <a:gd name="connsiteX28" fmla="*/ 7018 w 232584"/>
                  <a:gd name="connsiteY28" fmla="*/ 225625 h 396243"/>
                  <a:gd name="connsiteX29" fmla="*/ 25943 w 232584"/>
                  <a:gd name="connsiteY29" fmla="*/ 391378 h 396243"/>
                  <a:gd name="connsiteX30" fmla="*/ 106967 w 232584"/>
                  <a:gd name="connsiteY30" fmla="*/ 391968 h 396243"/>
                  <a:gd name="connsiteX31" fmla="*/ 214604 w 232584"/>
                  <a:gd name="connsiteY31" fmla="*/ 384890 h 396243"/>
                  <a:gd name="connsiteX32" fmla="*/ 218744 w 232584"/>
                  <a:gd name="connsiteY32" fmla="*/ 380761 h 396243"/>
                  <a:gd name="connsiteX33" fmla="*/ 225250 w 232584"/>
                  <a:gd name="connsiteY33" fmla="*/ 301718 h 396243"/>
                  <a:gd name="connsiteX34" fmla="*/ 208099 w 232584"/>
                  <a:gd name="connsiteY34" fmla="*/ 78748 h 39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32584" h="396243">
                    <a:moveTo>
                      <a:pt x="208099" y="78748"/>
                    </a:moveTo>
                    <a:cubicBezTo>
                      <a:pt x="198045" y="69311"/>
                      <a:pt x="199228" y="61052"/>
                      <a:pt x="200410" y="46896"/>
                    </a:cubicBezTo>
                    <a:cubicBezTo>
                      <a:pt x="201593" y="32739"/>
                      <a:pt x="206325" y="5605"/>
                      <a:pt x="189765" y="5605"/>
                    </a:cubicBezTo>
                    <a:cubicBezTo>
                      <a:pt x="173206" y="5605"/>
                      <a:pt x="181485" y="31559"/>
                      <a:pt x="182668" y="46896"/>
                    </a:cubicBezTo>
                    <a:cubicBezTo>
                      <a:pt x="183260" y="55154"/>
                      <a:pt x="176163" y="83467"/>
                      <a:pt x="167883" y="63412"/>
                    </a:cubicBezTo>
                    <a:cubicBezTo>
                      <a:pt x="165517" y="57513"/>
                      <a:pt x="167291" y="49255"/>
                      <a:pt x="167883" y="43356"/>
                    </a:cubicBezTo>
                    <a:cubicBezTo>
                      <a:pt x="169066" y="29200"/>
                      <a:pt x="172614" y="2066"/>
                      <a:pt x="159011" y="2066"/>
                    </a:cubicBezTo>
                    <a:cubicBezTo>
                      <a:pt x="145409" y="2066"/>
                      <a:pt x="148957" y="33919"/>
                      <a:pt x="150140" y="49845"/>
                    </a:cubicBezTo>
                    <a:cubicBezTo>
                      <a:pt x="150140" y="53974"/>
                      <a:pt x="150732" y="62822"/>
                      <a:pt x="147775" y="65771"/>
                    </a:cubicBezTo>
                    <a:cubicBezTo>
                      <a:pt x="141861" y="72260"/>
                      <a:pt x="137129" y="64592"/>
                      <a:pt x="135355" y="58103"/>
                    </a:cubicBezTo>
                    <a:cubicBezTo>
                      <a:pt x="134172" y="52794"/>
                      <a:pt x="135355" y="46896"/>
                      <a:pt x="135947" y="41587"/>
                    </a:cubicBezTo>
                    <a:cubicBezTo>
                      <a:pt x="137129" y="28610"/>
                      <a:pt x="141269" y="7964"/>
                      <a:pt x="127667" y="886"/>
                    </a:cubicBezTo>
                    <a:cubicBezTo>
                      <a:pt x="114064" y="-6192"/>
                      <a:pt x="118204" y="30969"/>
                      <a:pt x="119387" y="47485"/>
                    </a:cubicBezTo>
                    <a:cubicBezTo>
                      <a:pt x="119387" y="52794"/>
                      <a:pt x="119387" y="58693"/>
                      <a:pt x="117613" y="64002"/>
                    </a:cubicBezTo>
                    <a:cubicBezTo>
                      <a:pt x="115838" y="69311"/>
                      <a:pt x="113473" y="74029"/>
                      <a:pt x="109333" y="69900"/>
                    </a:cubicBezTo>
                    <a:cubicBezTo>
                      <a:pt x="104010" y="65181"/>
                      <a:pt x="106967" y="48665"/>
                      <a:pt x="107558" y="42767"/>
                    </a:cubicBezTo>
                    <a:cubicBezTo>
                      <a:pt x="108150" y="28610"/>
                      <a:pt x="111698" y="1476"/>
                      <a:pt x="100462" y="1476"/>
                    </a:cubicBezTo>
                    <a:cubicBezTo>
                      <a:pt x="89225" y="1476"/>
                      <a:pt x="92182" y="33329"/>
                      <a:pt x="93365" y="49255"/>
                    </a:cubicBezTo>
                    <a:cubicBezTo>
                      <a:pt x="93365" y="54564"/>
                      <a:pt x="93365" y="65181"/>
                      <a:pt x="90408" y="69900"/>
                    </a:cubicBezTo>
                    <a:cubicBezTo>
                      <a:pt x="80354" y="85237"/>
                      <a:pt x="77988" y="53384"/>
                      <a:pt x="78579" y="48075"/>
                    </a:cubicBezTo>
                    <a:cubicBezTo>
                      <a:pt x="79762" y="35098"/>
                      <a:pt x="85085" y="10324"/>
                      <a:pt x="71482" y="7374"/>
                    </a:cubicBezTo>
                    <a:cubicBezTo>
                      <a:pt x="57880" y="4425"/>
                      <a:pt x="63202" y="39227"/>
                      <a:pt x="64385" y="55744"/>
                    </a:cubicBezTo>
                    <a:cubicBezTo>
                      <a:pt x="64385" y="59283"/>
                      <a:pt x="66159" y="69311"/>
                      <a:pt x="63202" y="71670"/>
                    </a:cubicBezTo>
                    <a:cubicBezTo>
                      <a:pt x="58471" y="75799"/>
                      <a:pt x="53740" y="67541"/>
                      <a:pt x="52557" y="62822"/>
                    </a:cubicBezTo>
                    <a:cubicBezTo>
                      <a:pt x="50783" y="56333"/>
                      <a:pt x="51966" y="49255"/>
                      <a:pt x="52557" y="43356"/>
                    </a:cubicBezTo>
                    <a:cubicBezTo>
                      <a:pt x="53740" y="29200"/>
                      <a:pt x="58471" y="2066"/>
                      <a:pt x="41912" y="2066"/>
                    </a:cubicBezTo>
                    <a:cubicBezTo>
                      <a:pt x="25352" y="2066"/>
                      <a:pt x="30083" y="33919"/>
                      <a:pt x="31266" y="49845"/>
                    </a:cubicBezTo>
                    <a:cubicBezTo>
                      <a:pt x="32449" y="65771"/>
                      <a:pt x="20029" y="84057"/>
                      <a:pt x="20029" y="84057"/>
                    </a:cubicBezTo>
                    <a:cubicBezTo>
                      <a:pt x="-15456" y="107652"/>
                      <a:pt x="7018" y="181975"/>
                      <a:pt x="7018" y="225625"/>
                    </a:cubicBezTo>
                    <a:cubicBezTo>
                      <a:pt x="7018" y="259838"/>
                      <a:pt x="-11907" y="378991"/>
                      <a:pt x="25943" y="391378"/>
                    </a:cubicBezTo>
                    <a:cubicBezTo>
                      <a:pt x="47826" y="398457"/>
                      <a:pt x="83902" y="391378"/>
                      <a:pt x="106967" y="391968"/>
                    </a:cubicBezTo>
                    <a:cubicBezTo>
                      <a:pt x="133581" y="393148"/>
                      <a:pt x="192131" y="404355"/>
                      <a:pt x="214604" y="384890"/>
                    </a:cubicBezTo>
                    <a:cubicBezTo>
                      <a:pt x="215787" y="383710"/>
                      <a:pt x="217562" y="381940"/>
                      <a:pt x="218744" y="380761"/>
                    </a:cubicBezTo>
                    <a:cubicBezTo>
                      <a:pt x="234121" y="361295"/>
                      <a:pt x="225841" y="324133"/>
                      <a:pt x="225250" y="301718"/>
                    </a:cubicBezTo>
                    <a:cubicBezTo>
                      <a:pt x="224659" y="257478"/>
                      <a:pt x="250681" y="109422"/>
                      <a:pt x="208099" y="78748"/>
                    </a:cubicBezTo>
                    <a:close/>
                  </a:path>
                </a:pathLst>
              </a:custGeom>
              <a:solidFill>
                <a:srgbClr val="F6BD99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431" name="Freeform 497">
                <a:extLst>
                  <a:ext uri="{FF2B5EF4-FFF2-40B4-BE49-F238E27FC236}">
                    <a16:creationId xmlns:a16="http://schemas.microsoft.com/office/drawing/2014/main" id="{16993BFA-45D2-B76C-F75A-2F7DEF88E3F0}"/>
                  </a:ext>
                </a:extLst>
              </p:cNvPr>
              <p:cNvSpPr/>
              <p:nvPr/>
            </p:nvSpPr>
            <p:spPr>
              <a:xfrm>
                <a:off x="4531945" y="2357926"/>
                <a:ext cx="229761" cy="318085"/>
              </a:xfrm>
              <a:custGeom>
                <a:avLst/>
                <a:gdLst>
                  <a:gd name="connsiteX0" fmla="*/ 182155 w 229761"/>
                  <a:gd name="connsiteY0" fmla="*/ 240076 h 318085"/>
                  <a:gd name="connsiteX1" fmla="*/ 173876 w 229761"/>
                  <a:gd name="connsiteY1" fmla="*/ 252463 h 318085"/>
                  <a:gd name="connsiteX2" fmla="*/ 110594 w 229761"/>
                  <a:gd name="connsiteY2" fmla="*/ 271339 h 318085"/>
                  <a:gd name="connsiteX3" fmla="*/ 75701 w 229761"/>
                  <a:gd name="connsiteY3" fmla="*/ 271339 h 318085"/>
                  <a:gd name="connsiteX4" fmla="*/ 38442 w 229761"/>
                  <a:gd name="connsiteY4" fmla="*/ 250694 h 318085"/>
                  <a:gd name="connsiteX5" fmla="*/ 17151 w 229761"/>
                  <a:gd name="connsiteY5" fmla="*/ 189937 h 318085"/>
                  <a:gd name="connsiteX6" fmla="*/ 17151 w 229761"/>
                  <a:gd name="connsiteY6" fmla="*/ 119743 h 318085"/>
                  <a:gd name="connsiteX7" fmla="*/ 0 w 229761"/>
                  <a:gd name="connsiteY7" fmla="*/ 96148 h 318085"/>
                  <a:gd name="connsiteX8" fmla="*/ 4731 w 229761"/>
                  <a:gd name="connsiteY8" fmla="*/ 147467 h 318085"/>
                  <a:gd name="connsiteX9" fmla="*/ 23657 w 229761"/>
                  <a:gd name="connsiteY9" fmla="*/ 313220 h 318085"/>
                  <a:gd name="connsiteX10" fmla="*/ 104680 w 229761"/>
                  <a:gd name="connsiteY10" fmla="*/ 313809 h 318085"/>
                  <a:gd name="connsiteX11" fmla="*/ 212318 w 229761"/>
                  <a:gd name="connsiteY11" fmla="*/ 306731 h 318085"/>
                  <a:gd name="connsiteX12" fmla="*/ 216457 w 229761"/>
                  <a:gd name="connsiteY12" fmla="*/ 302602 h 318085"/>
                  <a:gd name="connsiteX13" fmla="*/ 222963 w 229761"/>
                  <a:gd name="connsiteY13" fmla="*/ 223560 h 318085"/>
                  <a:gd name="connsiteX14" fmla="*/ 205221 w 229761"/>
                  <a:gd name="connsiteY14" fmla="*/ 0 h 318085"/>
                  <a:gd name="connsiteX15" fmla="*/ 201081 w 229761"/>
                  <a:gd name="connsiteY15" fmla="*/ 89660 h 318085"/>
                  <a:gd name="connsiteX16" fmla="*/ 195167 w 229761"/>
                  <a:gd name="connsiteY16" fmla="*/ 167522 h 318085"/>
                  <a:gd name="connsiteX17" fmla="*/ 182155 w 229761"/>
                  <a:gd name="connsiteY17" fmla="*/ 240076 h 318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9761" h="318085">
                    <a:moveTo>
                      <a:pt x="182155" y="240076"/>
                    </a:moveTo>
                    <a:cubicBezTo>
                      <a:pt x="179790" y="244205"/>
                      <a:pt x="176833" y="248334"/>
                      <a:pt x="173876" y="252463"/>
                    </a:cubicBezTo>
                    <a:cubicBezTo>
                      <a:pt x="157908" y="271339"/>
                      <a:pt x="133659" y="271339"/>
                      <a:pt x="110594" y="271339"/>
                    </a:cubicBezTo>
                    <a:cubicBezTo>
                      <a:pt x="99357" y="271339"/>
                      <a:pt x="86938" y="270159"/>
                      <a:pt x="75701" y="271339"/>
                    </a:cubicBezTo>
                    <a:cubicBezTo>
                      <a:pt x="60324" y="273109"/>
                      <a:pt x="47313" y="261901"/>
                      <a:pt x="38442" y="250694"/>
                    </a:cubicBezTo>
                    <a:cubicBezTo>
                      <a:pt x="21882" y="231228"/>
                      <a:pt x="13603" y="215302"/>
                      <a:pt x="17151" y="189937"/>
                    </a:cubicBezTo>
                    <a:cubicBezTo>
                      <a:pt x="20108" y="167522"/>
                      <a:pt x="26022" y="141568"/>
                      <a:pt x="17151" y="119743"/>
                    </a:cubicBezTo>
                    <a:cubicBezTo>
                      <a:pt x="13603" y="110895"/>
                      <a:pt x="7097" y="102637"/>
                      <a:pt x="0" y="96148"/>
                    </a:cubicBezTo>
                    <a:cubicBezTo>
                      <a:pt x="1774" y="114434"/>
                      <a:pt x="4731" y="132720"/>
                      <a:pt x="4731" y="147467"/>
                    </a:cubicBezTo>
                    <a:cubicBezTo>
                      <a:pt x="4731" y="181679"/>
                      <a:pt x="-14194" y="300832"/>
                      <a:pt x="23657" y="313220"/>
                    </a:cubicBezTo>
                    <a:cubicBezTo>
                      <a:pt x="45539" y="320298"/>
                      <a:pt x="81615" y="313220"/>
                      <a:pt x="104680" y="313809"/>
                    </a:cubicBezTo>
                    <a:cubicBezTo>
                      <a:pt x="131294" y="314989"/>
                      <a:pt x="189844" y="326197"/>
                      <a:pt x="212318" y="306731"/>
                    </a:cubicBezTo>
                    <a:cubicBezTo>
                      <a:pt x="213500" y="305551"/>
                      <a:pt x="215275" y="303782"/>
                      <a:pt x="216457" y="302602"/>
                    </a:cubicBezTo>
                    <a:cubicBezTo>
                      <a:pt x="231834" y="283136"/>
                      <a:pt x="223554" y="245975"/>
                      <a:pt x="222963" y="223560"/>
                    </a:cubicBezTo>
                    <a:cubicBezTo>
                      <a:pt x="221780" y="178730"/>
                      <a:pt x="247802" y="30673"/>
                      <a:pt x="205221" y="0"/>
                    </a:cubicBezTo>
                    <a:cubicBezTo>
                      <a:pt x="205221" y="0"/>
                      <a:pt x="198124" y="47779"/>
                      <a:pt x="201081" y="89660"/>
                    </a:cubicBezTo>
                    <a:cubicBezTo>
                      <a:pt x="202855" y="115614"/>
                      <a:pt x="199898" y="142158"/>
                      <a:pt x="195167" y="167522"/>
                    </a:cubicBezTo>
                    <a:cubicBezTo>
                      <a:pt x="189844" y="191707"/>
                      <a:pt x="194575" y="217661"/>
                      <a:pt x="182155" y="240076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432" name="Graphic 22">
                <a:extLst>
                  <a:ext uri="{FF2B5EF4-FFF2-40B4-BE49-F238E27FC236}">
                    <a16:creationId xmlns:a16="http://schemas.microsoft.com/office/drawing/2014/main" id="{4E92272B-5C32-A213-41C5-A8D8985DADC9}"/>
                  </a:ext>
                </a:extLst>
              </p:cNvPr>
              <p:cNvGrpSpPr/>
              <p:nvPr/>
            </p:nvGrpSpPr>
            <p:grpSpPr>
              <a:xfrm>
                <a:off x="4569795" y="2281243"/>
                <a:ext cx="144096" cy="85798"/>
                <a:chOff x="4569795" y="2281243"/>
                <a:chExt cx="144096" cy="85798"/>
              </a:xfrm>
              <a:solidFill>
                <a:srgbClr val="F19C67"/>
              </a:solidFill>
            </p:grpSpPr>
            <p:sp>
              <p:nvSpPr>
                <p:cNvPr id="2444" name="Freeform 510">
                  <a:extLst>
                    <a:ext uri="{FF2B5EF4-FFF2-40B4-BE49-F238E27FC236}">
                      <a16:creationId xmlns:a16="http://schemas.microsoft.com/office/drawing/2014/main" id="{F7FADBFA-2815-0943-02A9-36A66326B505}"/>
                    </a:ext>
                  </a:extLst>
                </p:cNvPr>
                <p:cNvSpPr/>
                <p:nvPr/>
              </p:nvSpPr>
              <p:spPr>
                <a:xfrm>
                  <a:off x="4569795" y="2281243"/>
                  <a:ext cx="24177" cy="82003"/>
                </a:xfrm>
                <a:custGeom>
                  <a:avLst/>
                  <a:gdLst>
                    <a:gd name="connsiteX0" fmla="*/ 6505 w 24177"/>
                    <a:gd name="connsiteY0" fmla="*/ 30673 h 82003"/>
                    <a:gd name="connsiteX1" fmla="*/ 18334 w 24177"/>
                    <a:gd name="connsiteY1" fmla="*/ 81992 h 82003"/>
                    <a:gd name="connsiteX2" fmla="*/ 22474 w 24177"/>
                    <a:gd name="connsiteY2" fmla="*/ 53678 h 82003"/>
                    <a:gd name="connsiteX3" fmla="*/ 21291 w 24177"/>
                    <a:gd name="connsiteY3" fmla="*/ 69604 h 82003"/>
                    <a:gd name="connsiteX4" fmla="*/ 10645 w 24177"/>
                    <a:gd name="connsiteY4" fmla="*/ 60756 h 82003"/>
                    <a:gd name="connsiteX5" fmla="*/ 10645 w 24177"/>
                    <a:gd name="connsiteY5" fmla="*/ 41291 h 82003"/>
                    <a:gd name="connsiteX6" fmla="*/ 0 w 24177"/>
                    <a:gd name="connsiteY6" fmla="*/ 0 h 82003"/>
                    <a:gd name="connsiteX7" fmla="*/ 6505 w 24177"/>
                    <a:gd name="connsiteY7" fmla="*/ 30673 h 82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177" h="82003">
                      <a:moveTo>
                        <a:pt x="6505" y="30673"/>
                      </a:moveTo>
                      <a:cubicBezTo>
                        <a:pt x="3548" y="57807"/>
                        <a:pt x="9462" y="81992"/>
                        <a:pt x="18334" y="81992"/>
                      </a:cubicBezTo>
                      <a:cubicBezTo>
                        <a:pt x="27205" y="82581"/>
                        <a:pt x="23657" y="61936"/>
                        <a:pt x="22474" y="53678"/>
                      </a:cubicBezTo>
                      <a:cubicBezTo>
                        <a:pt x="22474" y="57217"/>
                        <a:pt x="24248" y="67245"/>
                        <a:pt x="21291" y="69604"/>
                      </a:cubicBezTo>
                      <a:cubicBezTo>
                        <a:pt x="16560" y="73733"/>
                        <a:pt x="11828" y="65475"/>
                        <a:pt x="10645" y="60756"/>
                      </a:cubicBezTo>
                      <a:cubicBezTo>
                        <a:pt x="8871" y="54268"/>
                        <a:pt x="10054" y="47189"/>
                        <a:pt x="10645" y="41291"/>
                      </a:cubicBezTo>
                      <a:cubicBezTo>
                        <a:pt x="11828" y="27134"/>
                        <a:pt x="16560" y="0"/>
                        <a:pt x="0" y="0"/>
                      </a:cubicBezTo>
                      <a:cubicBezTo>
                        <a:pt x="591" y="0"/>
                        <a:pt x="9462" y="3539"/>
                        <a:pt x="6505" y="3067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45" name="Freeform 511">
                  <a:extLst>
                    <a:ext uri="{FF2B5EF4-FFF2-40B4-BE49-F238E27FC236}">
                      <a16:creationId xmlns:a16="http://schemas.microsoft.com/office/drawing/2014/main" id="{2ADB112A-240E-D1CC-229E-001EF8D8E792}"/>
                    </a:ext>
                  </a:extLst>
                </p:cNvPr>
                <p:cNvSpPr/>
                <p:nvPr/>
              </p:nvSpPr>
              <p:spPr>
                <a:xfrm>
                  <a:off x="4599366" y="2287142"/>
                  <a:ext cx="22533" cy="78839"/>
                </a:xfrm>
                <a:custGeom>
                  <a:avLst/>
                  <a:gdLst>
                    <a:gd name="connsiteX0" fmla="*/ 3548 w 22533"/>
                    <a:gd name="connsiteY0" fmla="*/ 32443 h 78839"/>
                    <a:gd name="connsiteX1" fmla="*/ 15968 w 22533"/>
                    <a:gd name="connsiteY1" fmla="*/ 77862 h 78839"/>
                    <a:gd name="connsiteX2" fmla="*/ 21882 w 22533"/>
                    <a:gd name="connsiteY2" fmla="*/ 41881 h 78839"/>
                    <a:gd name="connsiteX3" fmla="*/ 18925 w 22533"/>
                    <a:gd name="connsiteY3" fmla="*/ 62526 h 78839"/>
                    <a:gd name="connsiteX4" fmla="*/ 7097 w 22533"/>
                    <a:gd name="connsiteY4" fmla="*/ 40701 h 78839"/>
                    <a:gd name="connsiteX5" fmla="*/ 0 w 22533"/>
                    <a:gd name="connsiteY5" fmla="*/ 0 h 78839"/>
                    <a:gd name="connsiteX6" fmla="*/ 3548 w 22533"/>
                    <a:gd name="connsiteY6" fmla="*/ 32443 h 78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533" h="78839">
                      <a:moveTo>
                        <a:pt x="3548" y="32443"/>
                      </a:moveTo>
                      <a:cubicBezTo>
                        <a:pt x="-1775" y="51908"/>
                        <a:pt x="6505" y="84941"/>
                        <a:pt x="15968" y="77862"/>
                      </a:cubicBezTo>
                      <a:cubicBezTo>
                        <a:pt x="25431" y="70784"/>
                        <a:pt x="21882" y="41881"/>
                        <a:pt x="21882" y="41881"/>
                      </a:cubicBezTo>
                      <a:cubicBezTo>
                        <a:pt x="21882" y="47189"/>
                        <a:pt x="21882" y="57807"/>
                        <a:pt x="18925" y="62526"/>
                      </a:cubicBezTo>
                      <a:cubicBezTo>
                        <a:pt x="8871" y="77862"/>
                        <a:pt x="6505" y="46010"/>
                        <a:pt x="7097" y="40701"/>
                      </a:cubicBezTo>
                      <a:cubicBezTo>
                        <a:pt x="8280" y="27724"/>
                        <a:pt x="13602" y="2949"/>
                        <a:pt x="0" y="0"/>
                      </a:cubicBezTo>
                      <a:cubicBezTo>
                        <a:pt x="0" y="0"/>
                        <a:pt x="8871" y="12387"/>
                        <a:pt x="3548" y="3244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46" name="Freeform 512">
                  <a:extLst>
                    <a:ext uri="{FF2B5EF4-FFF2-40B4-BE49-F238E27FC236}">
                      <a16:creationId xmlns:a16="http://schemas.microsoft.com/office/drawing/2014/main" id="{F327CA1F-9EDE-DF5E-1D33-5DD22819705C}"/>
                    </a:ext>
                  </a:extLst>
                </p:cNvPr>
                <p:cNvSpPr/>
                <p:nvPr/>
              </p:nvSpPr>
              <p:spPr>
                <a:xfrm>
                  <a:off x="4633142" y="2319584"/>
                  <a:ext cx="15944" cy="44793"/>
                </a:xfrm>
                <a:custGeom>
                  <a:avLst/>
                  <a:gdLst>
                    <a:gd name="connsiteX0" fmla="*/ 2891 w 15944"/>
                    <a:gd name="connsiteY0" fmla="*/ 44240 h 44793"/>
                    <a:gd name="connsiteX1" fmla="*/ 14720 w 15944"/>
                    <a:gd name="connsiteY1" fmla="*/ 7668 h 44793"/>
                    <a:gd name="connsiteX2" fmla="*/ 12945 w 15944"/>
                    <a:gd name="connsiteY2" fmla="*/ 24185 h 44793"/>
                    <a:gd name="connsiteX3" fmla="*/ 4666 w 15944"/>
                    <a:gd name="connsiteY3" fmla="*/ 30083 h 44793"/>
                    <a:gd name="connsiteX4" fmla="*/ 2891 w 15944"/>
                    <a:gd name="connsiteY4" fmla="*/ 2949 h 44793"/>
                    <a:gd name="connsiteX5" fmla="*/ 2891 w 15944"/>
                    <a:gd name="connsiteY5" fmla="*/ 0 h 44793"/>
                    <a:gd name="connsiteX6" fmla="*/ 2891 w 15944"/>
                    <a:gd name="connsiteY6" fmla="*/ 44240 h 44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44" h="44793">
                      <a:moveTo>
                        <a:pt x="2891" y="44240"/>
                      </a:moveTo>
                      <a:cubicBezTo>
                        <a:pt x="9397" y="47779"/>
                        <a:pt x="19451" y="34212"/>
                        <a:pt x="14720" y="7668"/>
                      </a:cubicBezTo>
                      <a:cubicBezTo>
                        <a:pt x="14720" y="12977"/>
                        <a:pt x="14720" y="18876"/>
                        <a:pt x="12945" y="24185"/>
                      </a:cubicBezTo>
                      <a:cubicBezTo>
                        <a:pt x="11171" y="29493"/>
                        <a:pt x="8805" y="34212"/>
                        <a:pt x="4666" y="30083"/>
                      </a:cubicBezTo>
                      <a:cubicBezTo>
                        <a:pt x="-657" y="25364"/>
                        <a:pt x="2300" y="8848"/>
                        <a:pt x="2891" y="2949"/>
                      </a:cubicBezTo>
                      <a:cubicBezTo>
                        <a:pt x="2891" y="1770"/>
                        <a:pt x="2891" y="1180"/>
                        <a:pt x="2891" y="0"/>
                      </a:cubicBezTo>
                      <a:cubicBezTo>
                        <a:pt x="2891" y="0"/>
                        <a:pt x="-3614" y="40701"/>
                        <a:pt x="2891" y="44240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47" name="Freeform 513">
                  <a:extLst>
                    <a:ext uri="{FF2B5EF4-FFF2-40B4-BE49-F238E27FC236}">
                      <a16:creationId xmlns:a16="http://schemas.microsoft.com/office/drawing/2014/main" id="{59BE71BF-B8C7-F8C2-5622-F2AE9A234D4B}"/>
                    </a:ext>
                  </a:extLst>
                </p:cNvPr>
                <p:cNvSpPr/>
                <p:nvPr/>
              </p:nvSpPr>
              <p:spPr>
                <a:xfrm>
                  <a:off x="4657892" y="2287732"/>
                  <a:ext cx="20985" cy="76092"/>
                </a:xfrm>
                <a:custGeom>
                  <a:avLst/>
                  <a:gdLst>
                    <a:gd name="connsiteX0" fmla="*/ 13626 w 20985"/>
                    <a:gd name="connsiteY0" fmla="*/ 76093 h 76092"/>
                    <a:gd name="connsiteX1" fmla="*/ 20723 w 20985"/>
                    <a:gd name="connsiteY1" fmla="*/ 50729 h 76092"/>
                    <a:gd name="connsiteX2" fmla="*/ 20723 w 20985"/>
                    <a:gd name="connsiteY2" fmla="*/ 50729 h 76092"/>
                    <a:gd name="connsiteX3" fmla="*/ 18358 w 20985"/>
                    <a:gd name="connsiteY3" fmla="*/ 57807 h 76092"/>
                    <a:gd name="connsiteX4" fmla="*/ 5938 w 20985"/>
                    <a:gd name="connsiteY4" fmla="*/ 50139 h 76092"/>
                    <a:gd name="connsiteX5" fmla="*/ 6529 w 20985"/>
                    <a:gd name="connsiteY5" fmla="*/ 33622 h 76092"/>
                    <a:gd name="connsiteX6" fmla="*/ 7712 w 20985"/>
                    <a:gd name="connsiteY6" fmla="*/ 8258 h 76092"/>
                    <a:gd name="connsiteX7" fmla="*/ 5346 w 20985"/>
                    <a:gd name="connsiteY7" fmla="*/ 0 h 76092"/>
                    <a:gd name="connsiteX8" fmla="*/ 5346 w 20985"/>
                    <a:gd name="connsiteY8" fmla="*/ 0 h 76092"/>
                    <a:gd name="connsiteX9" fmla="*/ 1207 w 20985"/>
                    <a:gd name="connsiteY9" fmla="*/ 43650 h 76092"/>
                    <a:gd name="connsiteX10" fmla="*/ 13626 w 20985"/>
                    <a:gd name="connsiteY10" fmla="*/ 76093 h 76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85" h="76092">
                      <a:moveTo>
                        <a:pt x="13626" y="76093"/>
                      </a:moveTo>
                      <a:cubicBezTo>
                        <a:pt x="23089" y="75503"/>
                        <a:pt x="20723" y="50729"/>
                        <a:pt x="20723" y="50729"/>
                      </a:cubicBezTo>
                      <a:lnTo>
                        <a:pt x="20723" y="50729"/>
                      </a:lnTo>
                      <a:cubicBezTo>
                        <a:pt x="20723" y="53678"/>
                        <a:pt x="19540" y="56037"/>
                        <a:pt x="18358" y="57807"/>
                      </a:cubicBezTo>
                      <a:cubicBezTo>
                        <a:pt x="12444" y="64296"/>
                        <a:pt x="7712" y="56627"/>
                        <a:pt x="5938" y="50139"/>
                      </a:cubicBezTo>
                      <a:cubicBezTo>
                        <a:pt x="4755" y="44830"/>
                        <a:pt x="5938" y="38931"/>
                        <a:pt x="6529" y="33622"/>
                      </a:cubicBezTo>
                      <a:cubicBezTo>
                        <a:pt x="7121" y="26544"/>
                        <a:pt x="8895" y="16516"/>
                        <a:pt x="7712" y="8258"/>
                      </a:cubicBezTo>
                      <a:lnTo>
                        <a:pt x="5346" y="0"/>
                      </a:lnTo>
                      <a:lnTo>
                        <a:pt x="5346" y="0"/>
                      </a:lnTo>
                      <a:cubicBezTo>
                        <a:pt x="5346" y="1180"/>
                        <a:pt x="5346" y="27134"/>
                        <a:pt x="1207" y="43650"/>
                      </a:cubicBezTo>
                      <a:cubicBezTo>
                        <a:pt x="-2933" y="60166"/>
                        <a:pt x="4164" y="76093"/>
                        <a:pt x="13626" y="7609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48" name="Freeform 514">
                  <a:extLst>
                    <a:ext uri="{FF2B5EF4-FFF2-40B4-BE49-F238E27FC236}">
                      <a16:creationId xmlns:a16="http://schemas.microsoft.com/office/drawing/2014/main" id="{B781E68D-ECF6-3244-0571-25B241A8D7D5}"/>
                    </a:ext>
                  </a:extLst>
                </p:cNvPr>
                <p:cNvSpPr/>
                <p:nvPr/>
              </p:nvSpPr>
              <p:spPr>
                <a:xfrm>
                  <a:off x="4691342" y="2308377"/>
                  <a:ext cx="22549" cy="58664"/>
                </a:xfrm>
                <a:custGeom>
                  <a:avLst/>
                  <a:gdLst>
                    <a:gd name="connsiteX0" fmla="*/ 284 w 22549"/>
                    <a:gd name="connsiteY0" fmla="*/ 39521 h 58664"/>
                    <a:gd name="connsiteX1" fmla="*/ 16843 w 22549"/>
                    <a:gd name="connsiteY1" fmla="*/ 58397 h 58664"/>
                    <a:gd name="connsiteX2" fmla="*/ 18026 w 22549"/>
                    <a:gd name="connsiteY2" fmla="*/ 0 h 58664"/>
                    <a:gd name="connsiteX3" fmla="*/ 18026 w 22549"/>
                    <a:gd name="connsiteY3" fmla="*/ 0 h 58664"/>
                    <a:gd name="connsiteX4" fmla="*/ 20392 w 22549"/>
                    <a:gd name="connsiteY4" fmla="*/ 17106 h 58664"/>
                    <a:gd name="connsiteX5" fmla="*/ 5607 w 22549"/>
                    <a:gd name="connsiteY5" fmla="*/ 33622 h 58664"/>
                    <a:gd name="connsiteX6" fmla="*/ 5607 w 22549"/>
                    <a:gd name="connsiteY6" fmla="*/ 13567 h 58664"/>
                    <a:gd name="connsiteX7" fmla="*/ 6198 w 22549"/>
                    <a:gd name="connsiteY7" fmla="*/ 4129 h 58664"/>
                    <a:gd name="connsiteX8" fmla="*/ 6198 w 22549"/>
                    <a:gd name="connsiteY8" fmla="*/ 4129 h 58664"/>
                    <a:gd name="connsiteX9" fmla="*/ 284 w 22549"/>
                    <a:gd name="connsiteY9" fmla="*/ 39521 h 58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549" h="58664">
                      <a:moveTo>
                        <a:pt x="284" y="39521"/>
                      </a:moveTo>
                      <a:cubicBezTo>
                        <a:pt x="2058" y="53088"/>
                        <a:pt x="12112" y="60166"/>
                        <a:pt x="16843" y="58397"/>
                      </a:cubicBezTo>
                      <a:cubicBezTo>
                        <a:pt x="21575" y="57217"/>
                        <a:pt x="26306" y="21235"/>
                        <a:pt x="18026" y="0"/>
                      </a:cubicBezTo>
                      <a:lnTo>
                        <a:pt x="18026" y="0"/>
                      </a:lnTo>
                      <a:cubicBezTo>
                        <a:pt x="18618" y="5899"/>
                        <a:pt x="19800" y="12387"/>
                        <a:pt x="20392" y="17106"/>
                      </a:cubicBezTo>
                      <a:cubicBezTo>
                        <a:pt x="20983" y="25364"/>
                        <a:pt x="13886" y="53678"/>
                        <a:pt x="5607" y="33622"/>
                      </a:cubicBezTo>
                      <a:cubicBezTo>
                        <a:pt x="3241" y="27724"/>
                        <a:pt x="5015" y="19466"/>
                        <a:pt x="5607" y="13567"/>
                      </a:cubicBezTo>
                      <a:cubicBezTo>
                        <a:pt x="5607" y="10618"/>
                        <a:pt x="6198" y="7078"/>
                        <a:pt x="6198" y="4129"/>
                      </a:cubicBezTo>
                      <a:lnTo>
                        <a:pt x="6198" y="4129"/>
                      </a:lnTo>
                      <a:cubicBezTo>
                        <a:pt x="5607" y="4719"/>
                        <a:pt x="-1490" y="25954"/>
                        <a:pt x="284" y="39521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grpSp>
            <p:nvGrpSpPr>
              <p:cNvPr id="2433" name="Graphic 22">
                <a:extLst>
                  <a:ext uri="{FF2B5EF4-FFF2-40B4-BE49-F238E27FC236}">
                    <a16:creationId xmlns:a16="http://schemas.microsoft.com/office/drawing/2014/main" id="{03BCD87E-1B2C-9555-4EFD-5D4FEBC9777C}"/>
                  </a:ext>
                </a:extLst>
              </p:cNvPr>
              <p:cNvGrpSpPr/>
              <p:nvPr/>
            </p:nvGrpSpPr>
            <p:grpSpPr>
              <a:xfrm>
                <a:off x="4578774" y="2434355"/>
                <a:ext cx="139510" cy="211583"/>
                <a:chOff x="4578774" y="2434355"/>
                <a:chExt cx="139510" cy="211583"/>
              </a:xfrm>
              <a:solidFill>
                <a:srgbClr val="54BCE8"/>
              </a:solidFill>
            </p:grpSpPr>
            <p:sp>
              <p:nvSpPr>
                <p:cNvPr id="2440" name="Freeform 506">
                  <a:extLst>
                    <a:ext uri="{FF2B5EF4-FFF2-40B4-BE49-F238E27FC236}">
                      <a16:creationId xmlns:a16="http://schemas.microsoft.com/office/drawing/2014/main" id="{939E5BF5-9CF6-5CE3-2812-DBD7DDD3DC84}"/>
                    </a:ext>
                  </a:extLst>
                </p:cNvPr>
                <p:cNvSpPr/>
                <p:nvPr/>
              </p:nvSpPr>
              <p:spPr>
                <a:xfrm>
                  <a:off x="4679761" y="2463480"/>
                  <a:ext cx="28538" cy="27796"/>
                </a:xfrm>
                <a:custGeom>
                  <a:avLst/>
                  <a:gdLst>
                    <a:gd name="connsiteX0" fmla="*/ 28425 w 28538"/>
                    <a:gd name="connsiteY0" fmla="*/ 13599 h 27796"/>
                    <a:gd name="connsiteX1" fmla="*/ 14231 w 28538"/>
                    <a:gd name="connsiteY1" fmla="*/ 27756 h 27796"/>
                    <a:gd name="connsiteX2" fmla="*/ 37 w 28538"/>
                    <a:gd name="connsiteY2" fmla="*/ 14189 h 27796"/>
                    <a:gd name="connsiteX3" fmla="*/ 14231 w 28538"/>
                    <a:gd name="connsiteY3" fmla="*/ 32 h 27796"/>
                    <a:gd name="connsiteX4" fmla="*/ 28425 w 28538"/>
                    <a:gd name="connsiteY4" fmla="*/ 13599 h 27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38" h="27796">
                      <a:moveTo>
                        <a:pt x="28425" y="13599"/>
                      </a:moveTo>
                      <a:cubicBezTo>
                        <a:pt x="29608" y="21857"/>
                        <a:pt x="21328" y="27166"/>
                        <a:pt x="14231" y="27756"/>
                      </a:cubicBezTo>
                      <a:cubicBezTo>
                        <a:pt x="5951" y="28346"/>
                        <a:pt x="-554" y="22447"/>
                        <a:pt x="37" y="14189"/>
                      </a:cubicBezTo>
                      <a:cubicBezTo>
                        <a:pt x="629" y="7110"/>
                        <a:pt x="5951" y="-558"/>
                        <a:pt x="14231" y="32"/>
                      </a:cubicBezTo>
                      <a:cubicBezTo>
                        <a:pt x="21328" y="622"/>
                        <a:pt x="27834" y="7110"/>
                        <a:pt x="28425" y="1359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41" name="Freeform 507">
                  <a:extLst>
                    <a:ext uri="{FF2B5EF4-FFF2-40B4-BE49-F238E27FC236}">
                      <a16:creationId xmlns:a16="http://schemas.microsoft.com/office/drawing/2014/main" id="{D5686150-FBBA-0403-6CD2-3C0069B3D02C}"/>
                    </a:ext>
                  </a:extLst>
                </p:cNvPr>
                <p:cNvSpPr/>
                <p:nvPr/>
              </p:nvSpPr>
              <p:spPr>
                <a:xfrm>
                  <a:off x="4578774" y="2612191"/>
                  <a:ext cx="37844" cy="33747"/>
                </a:xfrm>
                <a:custGeom>
                  <a:avLst/>
                  <a:gdLst>
                    <a:gd name="connsiteX0" fmla="*/ 28280 w 37844"/>
                    <a:gd name="connsiteY0" fmla="*/ 27692 h 33747"/>
                    <a:gd name="connsiteX1" fmla="*/ 2849 w 37844"/>
                    <a:gd name="connsiteY1" fmla="*/ 30051 h 33747"/>
                    <a:gd name="connsiteX2" fmla="*/ 11129 w 37844"/>
                    <a:gd name="connsiteY2" fmla="*/ 6456 h 33747"/>
                    <a:gd name="connsiteX3" fmla="*/ 36559 w 37844"/>
                    <a:gd name="connsiteY3" fmla="*/ 4097 h 33747"/>
                    <a:gd name="connsiteX4" fmla="*/ 28280 w 37844"/>
                    <a:gd name="connsiteY4" fmla="*/ 27692 h 33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844" h="33747">
                      <a:moveTo>
                        <a:pt x="28280" y="27692"/>
                      </a:moveTo>
                      <a:cubicBezTo>
                        <a:pt x="19409" y="35950"/>
                        <a:pt x="7580" y="34770"/>
                        <a:pt x="2849" y="30051"/>
                      </a:cubicBezTo>
                      <a:cubicBezTo>
                        <a:pt x="-3065" y="24152"/>
                        <a:pt x="483" y="13535"/>
                        <a:pt x="11129" y="6456"/>
                      </a:cubicBezTo>
                      <a:cubicBezTo>
                        <a:pt x="20000" y="-32"/>
                        <a:pt x="33011" y="-2981"/>
                        <a:pt x="36559" y="4097"/>
                      </a:cubicBezTo>
                      <a:cubicBezTo>
                        <a:pt x="40108" y="9406"/>
                        <a:pt x="35968" y="20613"/>
                        <a:pt x="28280" y="27692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42" name="Freeform 508">
                  <a:extLst>
                    <a:ext uri="{FF2B5EF4-FFF2-40B4-BE49-F238E27FC236}">
                      <a16:creationId xmlns:a16="http://schemas.microsoft.com/office/drawing/2014/main" id="{24C49899-CCEA-7DA9-33EA-DBDDE248954F}"/>
                    </a:ext>
                  </a:extLst>
                </p:cNvPr>
                <p:cNvSpPr/>
                <p:nvPr/>
              </p:nvSpPr>
              <p:spPr>
                <a:xfrm>
                  <a:off x="4585677" y="2434355"/>
                  <a:ext cx="38163" cy="36430"/>
                </a:xfrm>
                <a:custGeom>
                  <a:avLst/>
                  <a:gdLst>
                    <a:gd name="connsiteX0" fmla="*/ 37937 w 38163"/>
                    <a:gd name="connsiteY0" fmla="*/ 17949 h 36430"/>
                    <a:gd name="connsiteX1" fmla="*/ 19011 w 38163"/>
                    <a:gd name="connsiteY1" fmla="*/ 36235 h 36430"/>
                    <a:gd name="connsiteX2" fmla="*/ 86 w 38163"/>
                    <a:gd name="connsiteY2" fmla="*/ 18539 h 36430"/>
                    <a:gd name="connsiteX3" fmla="*/ 19011 w 38163"/>
                    <a:gd name="connsiteY3" fmla="*/ 253 h 36430"/>
                    <a:gd name="connsiteX4" fmla="*/ 37937 w 38163"/>
                    <a:gd name="connsiteY4" fmla="*/ 17949 h 36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63" h="36430">
                      <a:moveTo>
                        <a:pt x="37937" y="17949"/>
                      </a:moveTo>
                      <a:cubicBezTo>
                        <a:pt x="36754" y="27387"/>
                        <a:pt x="29657" y="38005"/>
                        <a:pt x="19011" y="36235"/>
                      </a:cubicBezTo>
                      <a:cubicBezTo>
                        <a:pt x="10732" y="35056"/>
                        <a:pt x="1269" y="27387"/>
                        <a:pt x="86" y="18539"/>
                      </a:cubicBezTo>
                      <a:cubicBezTo>
                        <a:pt x="-1096" y="8512"/>
                        <a:pt x="10140" y="2023"/>
                        <a:pt x="19011" y="253"/>
                      </a:cubicBezTo>
                      <a:cubicBezTo>
                        <a:pt x="30840" y="-1516"/>
                        <a:pt x="39711" y="6152"/>
                        <a:pt x="37937" y="1794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43" name="Freeform 509">
                  <a:extLst>
                    <a:ext uri="{FF2B5EF4-FFF2-40B4-BE49-F238E27FC236}">
                      <a16:creationId xmlns:a16="http://schemas.microsoft.com/office/drawing/2014/main" id="{F1287C64-32D1-B168-6056-984AD33A701F}"/>
                    </a:ext>
                  </a:extLst>
                </p:cNvPr>
                <p:cNvSpPr/>
                <p:nvPr/>
              </p:nvSpPr>
              <p:spPr>
                <a:xfrm>
                  <a:off x="4696205" y="2592658"/>
                  <a:ext cx="22079" cy="23204"/>
                </a:xfrm>
                <a:custGeom>
                  <a:avLst/>
                  <a:gdLst>
                    <a:gd name="connsiteX0" fmla="*/ 10798 w 22079"/>
                    <a:gd name="connsiteY0" fmla="*/ 23039 h 23204"/>
                    <a:gd name="connsiteX1" fmla="*/ 152 w 22079"/>
                    <a:gd name="connsiteY1" fmla="*/ 11242 h 23204"/>
                    <a:gd name="connsiteX2" fmla="*/ 11389 w 22079"/>
                    <a:gd name="connsiteY2" fmla="*/ 35 h 23204"/>
                    <a:gd name="connsiteX3" fmla="*/ 22035 w 22079"/>
                    <a:gd name="connsiteY3" fmla="*/ 11832 h 23204"/>
                    <a:gd name="connsiteX4" fmla="*/ 10798 w 22079"/>
                    <a:gd name="connsiteY4" fmla="*/ 23039 h 23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79" h="23204">
                      <a:moveTo>
                        <a:pt x="10798" y="23039"/>
                      </a:moveTo>
                      <a:cubicBezTo>
                        <a:pt x="4883" y="22450"/>
                        <a:pt x="-1031" y="17731"/>
                        <a:pt x="152" y="11242"/>
                      </a:cubicBezTo>
                      <a:cubicBezTo>
                        <a:pt x="1335" y="5933"/>
                        <a:pt x="6066" y="624"/>
                        <a:pt x="11389" y="35"/>
                      </a:cubicBezTo>
                      <a:cubicBezTo>
                        <a:pt x="17303" y="-555"/>
                        <a:pt x="21443" y="6523"/>
                        <a:pt x="22035" y="11832"/>
                      </a:cubicBezTo>
                      <a:cubicBezTo>
                        <a:pt x="22626" y="18910"/>
                        <a:pt x="17303" y="24219"/>
                        <a:pt x="10798" y="2303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sp>
            <p:nvSpPr>
              <p:cNvPr id="2434" name="Freeform 500">
                <a:extLst>
                  <a:ext uri="{FF2B5EF4-FFF2-40B4-BE49-F238E27FC236}">
                    <a16:creationId xmlns:a16="http://schemas.microsoft.com/office/drawing/2014/main" id="{AAD89BD2-BC7A-45A1-3242-8B087906025E}"/>
                  </a:ext>
                </a:extLst>
              </p:cNvPr>
              <p:cNvSpPr/>
              <p:nvPr/>
            </p:nvSpPr>
            <p:spPr>
              <a:xfrm>
                <a:off x="4560418" y="2382700"/>
                <a:ext cx="72850" cy="27748"/>
              </a:xfrm>
              <a:custGeom>
                <a:avLst/>
                <a:gdLst>
                  <a:gd name="connsiteX0" fmla="*/ 72658 w 72850"/>
                  <a:gd name="connsiteY0" fmla="*/ 15337 h 27748"/>
                  <a:gd name="connsiteX1" fmla="*/ 50184 w 72850"/>
                  <a:gd name="connsiteY1" fmla="*/ 26544 h 27748"/>
                  <a:gd name="connsiteX2" fmla="*/ 2280 w 72850"/>
                  <a:gd name="connsiteY2" fmla="*/ 18286 h 27748"/>
                  <a:gd name="connsiteX3" fmla="*/ 46045 w 72850"/>
                  <a:gd name="connsiteY3" fmla="*/ 0 h 27748"/>
                  <a:gd name="connsiteX4" fmla="*/ 72658 w 72850"/>
                  <a:gd name="connsiteY4" fmla="*/ 15337 h 27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850" h="27748">
                    <a:moveTo>
                      <a:pt x="72658" y="15337"/>
                    </a:moveTo>
                    <a:cubicBezTo>
                      <a:pt x="71476" y="20055"/>
                      <a:pt x="64379" y="24774"/>
                      <a:pt x="50184" y="26544"/>
                    </a:cubicBezTo>
                    <a:cubicBezTo>
                      <a:pt x="30668" y="29493"/>
                      <a:pt x="9968" y="27134"/>
                      <a:pt x="2280" y="18286"/>
                    </a:cubicBezTo>
                    <a:cubicBezTo>
                      <a:pt x="-11322" y="3539"/>
                      <a:pt x="40130" y="0"/>
                      <a:pt x="46045" y="0"/>
                    </a:cubicBezTo>
                    <a:cubicBezTo>
                      <a:pt x="63787" y="1180"/>
                      <a:pt x="74433" y="8258"/>
                      <a:pt x="72658" y="15337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435" name="Freeform 501">
                <a:extLst>
                  <a:ext uri="{FF2B5EF4-FFF2-40B4-BE49-F238E27FC236}">
                    <a16:creationId xmlns:a16="http://schemas.microsoft.com/office/drawing/2014/main" id="{39F6C489-7475-A5D1-12CE-BB40DAC23B78}"/>
                  </a:ext>
                </a:extLst>
              </p:cNvPr>
              <p:cNvSpPr/>
              <p:nvPr/>
            </p:nvSpPr>
            <p:spPr>
              <a:xfrm>
                <a:off x="4673142" y="2385003"/>
                <a:ext cx="25922" cy="22722"/>
              </a:xfrm>
              <a:custGeom>
                <a:avLst/>
                <a:gdLst>
                  <a:gd name="connsiteX0" fmla="*/ 25581 w 25922"/>
                  <a:gd name="connsiteY0" fmla="*/ 15983 h 22722"/>
                  <a:gd name="connsiteX1" fmla="*/ 12570 w 25922"/>
                  <a:gd name="connsiteY1" fmla="*/ 22471 h 22722"/>
                  <a:gd name="connsiteX2" fmla="*/ 150 w 25922"/>
                  <a:gd name="connsiteY2" fmla="*/ 13034 h 22722"/>
                  <a:gd name="connsiteX3" fmla="*/ 13753 w 25922"/>
                  <a:gd name="connsiteY3" fmla="*/ 646 h 22722"/>
                  <a:gd name="connsiteX4" fmla="*/ 25581 w 25922"/>
                  <a:gd name="connsiteY4" fmla="*/ 15983 h 22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22" h="22722">
                    <a:moveTo>
                      <a:pt x="25581" y="15983"/>
                    </a:moveTo>
                    <a:cubicBezTo>
                      <a:pt x="23807" y="19522"/>
                      <a:pt x="17893" y="21292"/>
                      <a:pt x="12570" y="22471"/>
                    </a:cubicBezTo>
                    <a:cubicBezTo>
                      <a:pt x="7247" y="23651"/>
                      <a:pt x="1925" y="20702"/>
                      <a:pt x="150" y="13034"/>
                    </a:cubicBezTo>
                    <a:cubicBezTo>
                      <a:pt x="-1033" y="5365"/>
                      <a:pt x="4882" y="-2303"/>
                      <a:pt x="13753" y="646"/>
                    </a:cubicBezTo>
                    <a:cubicBezTo>
                      <a:pt x="22032" y="3596"/>
                      <a:pt x="27355" y="12444"/>
                      <a:pt x="25581" y="15983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436" name="Graphic 22">
                <a:extLst>
                  <a:ext uri="{FF2B5EF4-FFF2-40B4-BE49-F238E27FC236}">
                    <a16:creationId xmlns:a16="http://schemas.microsoft.com/office/drawing/2014/main" id="{1C85DA86-72D6-9A14-4245-0F87ED7EB657}"/>
                  </a:ext>
                </a:extLst>
              </p:cNvPr>
              <p:cNvGrpSpPr/>
              <p:nvPr/>
            </p:nvGrpSpPr>
            <p:grpSpPr>
              <a:xfrm>
                <a:off x="4599784" y="2506807"/>
                <a:ext cx="88804" cy="87212"/>
                <a:chOff x="4599784" y="2506807"/>
                <a:chExt cx="88804" cy="87212"/>
              </a:xfrm>
            </p:grpSpPr>
            <p:sp>
              <p:nvSpPr>
                <p:cNvPr id="2437" name="Freeform 503">
                  <a:extLst>
                    <a:ext uri="{FF2B5EF4-FFF2-40B4-BE49-F238E27FC236}">
                      <a16:creationId xmlns:a16="http://schemas.microsoft.com/office/drawing/2014/main" id="{E6357B41-E46A-18E8-C4C2-ADE52EC19C58}"/>
                    </a:ext>
                  </a:extLst>
                </p:cNvPr>
                <p:cNvSpPr/>
                <p:nvPr/>
              </p:nvSpPr>
              <p:spPr>
                <a:xfrm>
                  <a:off x="4599784" y="2506807"/>
                  <a:ext cx="88432" cy="86649"/>
                </a:xfrm>
                <a:custGeom>
                  <a:avLst/>
                  <a:gdLst>
                    <a:gd name="connsiteX0" fmla="*/ 87111 w 88432"/>
                    <a:gd name="connsiteY0" fmla="*/ 38107 h 86649"/>
                    <a:gd name="connsiteX1" fmla="*/ 49852 w 88432"/>
                    <a:gd name="connsiteY1" fmla="*/ 86476 h 86649"/>
                    <a:gd name="connsiteX2" fmla="*/ 173 w 88432"/>
                    <a:gd name="connsiteY2" fmla="*/ 54623 h 86649"/>
                    <a:gd name="connsiteX3" fmla="*/ 33883 w 88432"/>
                    <a:gd name="connsiteY3" fmla="*/ 945 h 86649"/>
                    <a:gd name="connsiteX4" fmla="*/ 87111 w 88432"/>
                    <a:gd name="connsiteY4" fmla="*/ 38107 h 86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432" h="86649">
                      <a:moveTo>
                        <a:pt x="87111" y="38107"/>
                      </a:moveTo>
                      <a:cubicBezTo>
                        <a:pt x="93025" y="58162"/>
                        <a:pt x="78831" y="84116"/>
                        <a:pt x="49852" y="86476"/>
                      </a:cubicBezTo>
                      <a:cubicBezTo>
                        <a:pt x="26786" y="88245"/>
                        <a:pt x="1947" y="76448"/>
                        <a:pt x="173" y="54623"/>
                      </a:cubicBezTo>
                      <a:cubicBezTo>
                        <a:pt x="-2193" y="29259"/>
                        <a:pt x="20281" y="5664"/>
                        <a:pt x="33883" y="945"/>
                      </a:cubicBezTo>
                      <a:cubicBezTo>
                        <a:pt x="51626" y="-4364"/>
                        <a:pt x="80014" y="13332"/>
                        <a:pt x="87111" y="38107"/>
                      </a:cubicBezTo>
                      <a:close/>
                    </a:path>
                  </a:pathLst>
                </a:custGeom>
                <a:solidFill>
                  <a:srgbClr val="E26AA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38" name="Freeform 504">
                  <a:extLst>
                    <a:ext uri="{FF2B5EF4-FFF2-40B4-BE49-F238E27FC236}">
                      <a16:creationId xmlns:a16="http://schemas.microsoft.com/office/drawing/2014/main" id="{F9BB1DEC-97ED-4410-A963-AAAB2308983B}"/>
                    </a:ext>
                  </a:extLst>
                </p:cNvPr>
                <p:cNvSpPr/>
                <p:nvPr/>
              </p:nvSpPr>
              <p:spPr>
                <a:xfrm>
                  <a:off x="4612032" y="2528339"/>
                  <a:ext cx="27014" cy="25013"/>
                </a:xfrm>
                <a:custGeom>
                  <a:avLst/>
                  <a:gdLst>
                    <a:gd name="connsiteX0" fmla="*/ 26958 w 27014"/>
                    <a:gd name="connsiteY0" fmla="*/ 4777 h 25013"/>
                    <a:gd name="connsiteX1" fmla="*/ 18679 w 27014"/>
                    <a:gd name="connsiteY1" fmla="*/ 19524 h 25013"/>
                    <a:gd name="connsiteX2" fmla="*/ 2119 w 27014"/>
                    <a:gd name="connsiteY2" fmla="*/ 22473 h 25013"/>
                    <a:gd name="connsiteX3" fmla="*/ 9216 w 27014"/>
                    <a:gd name="connsiteY3" fmla="*/ 2418 h 25013"/>
                    <a:gd name="connsiteX4" fmla="*/ 26958 w 27014"/>
                    <a:gd name="connsiteY4" fmla="*/ 4777 h 25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014" h="25013">
                      <a:moveTo>
                        <a:pt x="26958" y="4777"/>
                      </a:moveTo>
                      <a:cubicBezTo>
                        <a:pt x="27550" y="8317"/>
                        <a:pt x="23410" y="14215"/>
                        <a:pt x="18679" y="19524"/>
                      </a:cubicBezTo>
                      <a:cubicBezTo>
                        <a:pt x="13948" y="24833"/>
                        <a:pt x="6851" y="27192"/>
                        <a:pt x="2119" y="22473"/>
                      </a:cubicBezTo>
                      <a:cubicBezTo>
                        <a:pt x="-2612" y="17755"/>
                        <a:pt x="936" y="6547"/>
                        <a:pt x="9216" y="2418"/>
                      </a:cubicBezTo>
                      <a:cubicBezTo>
                        <a:pt x="18087" y="-2301"/>
                        <a:pt x="26367" y="648"/>
                        <a:pt x="26958" y="4777"/>
                      </a:cubicBezTo>
                      <a:close/>
                    </a:path>
                  </a:pathLst>
                </a:custGeom>
                <a:solidFill>
                  <a:srgbClr val="FFFFFF">
                    <a:alpha val="80000"/>
                  </a:srgbClr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39" name="Freeform 505">
                  <a:extLst>
                    <a:ext uri="{FF2B5EF4-FFF2-40B4-BE49-F238E27FC236}">
                      <a16:creationId xmlns:a16="http://schemas.microsoft.com/office/drawing/2014/main" id="{AF57DA64-3DD7-3141-9F6A-9A29B7285773}"/>
                    </a:ext>
                  </a:extLst>
                </p:cNvPr>
                <p:cNvSpPr/>
                <p:nvPr/>
              </p:nvSpPr>
              <p:spPr>
                <a:xfrm>
                  <a:off x="4605280" y="2510701"/>
                  <a:ext cx="83308" cy="83318"/>
                </a:xfrm>
                <a:custGeom>
                  <a:avLst/>
                  <a:gdLst>
                    <a:gd name="connsiteX0" fmla="*/ 49087 w 83308"/>
                    <a:gd name="connsiteY0" fmla="*/ 0 h 83318"/>
                    <a:gd name="connsiteX1" fmla="*/ 59141 w 83308"/>
                    <a:gd name="connsiteY1" fmla="*/ 18876 h 83318"/>
                    <a:gd name="connsiteX2" fmla="*/ 24839 w 83308"/>
                    <a:gd name="connsiteY2" fmla="*/ 69014 h 83318"/>
                    <a:gd name="connsiteX3" fmla="*/ 0 w 83308"/>
                    <a:gd name="connsiteY3" fmla="*/ 65475 h 83318"/>
                    <a:gd name="connsiteX4" fmla="*/ 44947 w 83308"/>
                    <a:gd name="connsiteY4" fmla="*/ 83171 h 83318"/>
                    <a:gd name="connsiteX5" fmla="*/ 82206 w 83308"/>
                    <a:gd name="connsiteY5" fmla="*/ 34802 h 83318"/>
                    <a:gd name="connsiteX6" fmla="*/ 49087 w 83308"/>
                    <a:gd name="connsiteY6" fmla="*/ 0 h 83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308" h="83318">
                      <a:moveTo>
                        <a:pt x="49087" y="0"/>
                      </a:moveTo>
                      <a:cubicBezTo>
                        <a:pt x="53818" y="5309"/>
                        <a:pt x="57367" y="11797"/>
                        <a:pt x="59141" y="18876"/>
                      </a:cubicBezTo>
                      <a:cubicBezTo>
                        <a:pt x="65055" y="39521"/>
                        <a:pt x="52044" y="66065"/>
                        <a:pt x="24839" y="69014"/>
                      </a:cubicBezTo>
                      <a:cubicBezTo>
                        <a:pt x="15968" y="69604"/>
                        <a:pt x="7097" y="68425"/>
                        <a:pt x="0" y="65475"/>
                      </a:cubicBezTo>
                      <a:cubicBezTo>
                        <a:pt x="8280" y="78452"/>
                        <a:pt x="27205" y="84351"/>
                        <a:pt x="44947" y="83171"/>
                      </a:cubicBezTo>
                      <a:cubicBezTo>
                        <a:pt x="73335" y="80812"/>
                        <a:pt x="87529" y="54858"/>
                        <a:pt x="82206" y="34802"/>
                      </a:cubicBezTo>
                      <a:cubicBezTo>
                        <a:pt x="76884" y="18286"/>
                        <a:pt x="62098" y="6489"/>
                        <a:pt x="49087" y="0"/>
                      </a:cubicBezTo>
                      <a:close/>
                    </a:path>
                  </a:pathLst>
                </a:custGeom>
                <a:solidFill>
                  <a:srgbClr val="BA50A3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</p:grpSp>
        <p:grpSp>
          <p:nvGrpSpPr>
            <p:cNvPr id="1816" name="Graphic 22">
              <a:extLst>
                <a:ext uri="{FF2B5EF4-FFF2-40B4-BE49-F238E27FC236}">
                  <a16:creationId xmlns:a16="http://schemas.microsoft.com/office/drawing/2014/main" id="{F36C64F6-A3C7-D6D7-46F6-0462EBD56AC4}"/>
                </a:ext>
              </a:extLst>
            </p:cNvPr>
            <p:cNvGrpSpPr/>
            <p:nvPr/>
          </p:nvGrpSpPr>
          <p:grpSpPr>
            <a:xfrm>
              <a:off x="9489103" y="1989428"/>
              <a:ext cx="263686" cy="453794"/>
              <a:chOff x="5898767" y="2273979"/>
              <a:chExt cx="239709" cy="412530"/>
            </a:xfrm>
          </p:grpSpPr>
          <p:sp>
            <p:nvSpPr>
              <p:cNvPr id="2411" name="Freeform 536">
                <a:extLst>
                  <a:ext uri="{FF2B5EF4-FFF2-40B4-BE49-F238E27FC236}">
                    <a16:creationId xmlns:a16="http://schemas.microsoft.com/office/drawing/2014/main" id="{B9F2C87A-E91F-B164-A89A-A4E38F42C714}"/>
                  </a:ext>
                </a:extLst>
              </p:cNvPr>
              <p:cNvSpPr/>
              <p:nvPr/>
            </p:nvSpPr>
            <p:spPr>
              <a:xfrm>
                <a:off x="5898767" y="2273979"/>
                <a:ext cx="239709" cy="410171"/>
              </a:xfrm>
              <a:custGeom>
                <a:avLst/>
                <a:gdLst>
                  <a:gd name="connsiteX0" fmla="*/ 209294 w 239709"/>
                  <a:gd name="connsiteY0" fmla="*/ 68610 h 410171"/>
                  <a:gd name="connsiteX1" fmla="*/ 200423 w 239709"/>
                  <a:gd name="connsiteY1" fmla="*/ 39707 h 410171"/>
                  <a:gd name="connsiteX2" fmla="*/ 187412 w 239709"/>
                  <a:gd name="connsiteY2" fmla="*/ 4314 h 410171"/>
                  <a:gd name="connsiteX3" fmla="*/ 182089 w 239709"/>
                  <a:gd name="connsiteY3" fmla="*/ 42656 h 410171"/>
                  <a:gd name="connsiteX4" fmla="*/ 167304 w 239709"/>
                  <a:gd name="connsiteY4" fmla="*/ 56813 h 410171"/>
                  <a:gd name="connsiteX5" fmla="*/ 166121 w 239709"/>
                  <a:gd name="connsiteY5" fmla="*/ 34398 h 410171"/>
                  <a:gd name="connsiteX6" fmla="*/ 154293 w 239709"/>
                  <a:gd name="connsiteY6" fmla="*/ 185 h 410171"/>
                  <a:gd name="connsiteX7" fmla="*/ 148379 w 239709"/>
                  <a:gd name="connsiteY7" fmla="*/ 43836 h 410171"/>
                  <a:gd name="connsiteX8" fmla="*/ 147196 w 239709"/>
                  <a:gd name="connsiteY8" fmla="*/ 61532 h 410171"/>
                  <a:gd name="connsiteX9" fmla="*/ 134185 w 239709"/>
                  <a:gd name="connsiteY9" fmla="*/ 55043 h 410171"/>
                  <a:gd name="connsiteX10" fmla="*/ 133594 w 239709"/>
                  <a:gd name="connsiteY10" fmla="*/ 37347 h 410171"/>
                  <a:gd name="connsiteX11" fmla="*/ 122357 w 239709"/>
                  <a:gd name="connsiteY11" fmla="*/ 4904 h 410171"/>
                  <a:gd name="connsiteX12" fmla="*/ 117034 w 239709"/>
                  <a:gd name="connsiteY12" fmla="*/ 46195 h 410171"/>
                  <a:gd name="connsiteX13" fmla="*/ 116442 w 239709"/>
                  <a:gd name="connsiteY13" fmla="*/ 63891 h 410171"/>
                  <a:gd name="connsiteX14" fmla="*/ 108163 w 239709"/>
                  <a:gd name="connsiteY14" fmla="*/ 70970 h 410171"/>
                  <a:gd name="connsiteX15" fmla="*/ 104614 w 239709"/>
                  <a:gd name="connsiteY15" fmla="*/ 43246 h 410171"/>
                  <a:gd name="connsiteX16" fmla="*/ 93969 w 239709"/>
                  <a:gd name="connsiteY16" fmla="*/ 1955 h 410171"/>
                  <a:gd name="connsiteX17" fmla="*/ 89829 w 239709"/>
                  <a:gd name="connsiteY17" fmla="*/ 52094 h 410171"/>
                  <a:gd name="connsiteX18" fmla="*/ 88055 w 239709"/>
                  <a:gd name="connsiteY18" fmla="*/ 73329 h 410171"/>
                  <a:gd name="connsiteX19" fmla="*/ 74452 w 239709"/>
                  <a:gd name="connsiteY19" fmla="*/ 52684 h 410171"/>
                  <a:gd name="connsiteX20" fmla="*/ 63807 w 239709"/>
                  <a:gd name="connsiteY20" fmla="*/ 12573 h 410171"/>
                  <a:gd name="connsiteX21" fmla="*/ 60258 w 239709"/>
                  <a:gd name="connsiteY21" fmla="*/ 61532 h 410171"/>
                  <a:gd name="connsiteX22" fmla="*/ 60258 w 239709"/>
                  <a:gd name="connsiteY22" fmla="*/ 77458 h 410171"/>
                  <a:gd name="connsiteX23" fmla="*/ 49021 w 239709"/>
                  <a:gd name="connsiteY23" fmla="*/ 69790 h 410171"/>
                  <a:gd name="connsiteX24" fmla="*/ 47839 w 239709"/>
                  <a:gd name="connsiteY24" fmla="*/ 50324 h 410171"/>
                  <a:gd name="connsiteX25" fmla="*/ 33644 w 239709"/>
                  <a:gd name="connsiteY25" fmla="*/ 11983 h 410171"/>
                  <a:gd name="connsiteX26" fmla="*/ 27139 w 239709"/>
                  <a:gd name="connsiteY26" fmla="*/ 59762 h 410171"/>
                  <a:gd name="connsiteX27" fmla="*/ 18268 w 239709"/>
                  <a:gd name="connsiteY27" fmla="*/ 93974 h 410171"/>
                  <a:gd name="connsiteX28" fmla="*/ 11171 w 239709"/>
                  <a:gd name="connsiteY28" fmla="*/ 229054 h 410171"/>
                  <a:gd name="connsiteX29" fmla="*/ 26547 w 239709"/>
                  <a:gd name="connsiteY29" fmla="*/ 389498 h 410171"/>
                  <a:gd name="connsiteX30" fmla="*/ 103431 w 239709"/>
                  <a:gd name="connsiteY30" fmla="*/ 404245 h 410171"/>
                  <a:gd name="connsiteX31" fmla="*/ 206337 w 239709"/>
                  <a:gd name="connsiteY31" fmla="*/ 395986 h 410171"/>
                  <a:gd name="connsiteX32" fmla="*/ 210477 w 239709"/>
                  <a:gd name="connsiteY32" fmla="*/ 391857 h 410171"/>
                  <a:gd name="connsiteX33" fmla="*/ 224080 w 239709"/>
                  <a:gd name="connsiteY33" fmla="*/ 321073 h 410171"/>
                  <a:gd name="connsiteX34" fmla="*/ 209294 w 239709"/>
                  <a:gd name="connsiteY34" fmla="*/ 68610 h 410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39709" h="410171">
                    <a:moveTo>
                      <a:pt x="209294" y="68610"/>
                    </a:moveTo>
                    <a:cubicBezTo>
                      <a:pt x="198649" y="59172"/>
                      <a:pt x="199832" y="55633"/>
                      <a:pt x="200423" y="39707"/>
                    </a:cubicBezTo>
                    <a:cubicBezTo>
                      <a:pt x="201014" y="23190"/>
                      <a:pt x="203971" y="1365"/>
                      <a:pt x="187412" y="4314"/>
                    </a:cubicBezTo>
                    <a:cubicBezTo>
                      <a:pt x="170261" y="7264"/>
                      <a:pt x="180315" y="25550"/>
                      <a:pt x="182089" y="42656"/>
                    </a:cubicBezTo>
                    <a:cubicBezTo>
                      <a:pt x="183272" y="52094"/>
                      <a:pt x="176767" y="78048"/>
                      <a:pt x="167304" y="56813"/>
                    </a:cubicBezTo>
                    <a:cubicBezTo>
                      <a:pt x="164347" y="50914"/>
                      <a:pt x="166121" y="40886"/>
                      <a:pt x="166121" y="34398"/>
                    </a:cubicBezTo>
                    <a:cubicBezTo>
                      <a:pt x="166121" y="18471"/>
                      <a:pt x="168487" y="-2174"/>
                      <a:pt x="154293" y="185"/>
                    </a:cubicBezTo>
                    <a:cubicBezTo>
                      <a:pt x="140099" y="2545"/>
                      <a:pt x="146605" y="27319"/>
                      <a:pt x="148379" y="43836"/>
                    </a:cubicBezTo>
                    <a:cubicBezTo>
                      <a:pt x="148970" y="48555"/>
                      <a:pt x="150153" y="57403"/>
                      <a:pt x="147196" y="61532"/>
                    </a:cubicBezTo>
                    <a:cubicBezTo>
                      <a:pt x="141282" y="69200"/>
                      <a:pt x="135959" y="61532"/>
                      <a:pt x="134185" y="55043"/>
                    </a:cubicBezTo>
                    <a:cubicBezTo>
                      <a:pt x="133002" y="49734"/>
                      <a:pt x="133594" y="43246"/>
                      <a:pt x="133594" y="37347"/>
                    </a:cubicBezTo>
                    <a:cubicBezTo>
                      <a:pt x="134185" y="23780"/>
                      <a:pt x="136551" y="9623"/>
                      <a:pt x="122357" y="4904"/>
                    </a:cubicBezTo>
                    <a:cubicBezTo>
                      <a:pt x="108163" y="185"/>
                      <a:pt x="114668" y="28499"/>
                      <a:pt x="117034" y="46195"/>
                    </a:cubicBezTo>
                    <a:cubicBezTo>
                      <a:pt x="117625" y="51504"/>
                      <a:pt x="117625" y="57992"/>
                      <a:pt x="116442" y="63891"/>
                    </a:cubicBezTo>
                    <a:cubicBezTo>
                      <a:pt x="115259" y="69790"/>
                      <a:pt x="112894" y="75099"/>
                      <a:pt x="108163" y="70970"/>
                    </a:cubicBezTo>
                    <a:cubicBezTo>
                      <a:pt x="102840" y="66840"/>
                      <a:pt x="104614" y="49144"/>
                      <a:pt x="104614" y="43246"/>
                    </a:cubicBezTo>
                    <a:cubicBezTo>
                      <a:pt x="104614" y="27909"/>
                      <a:pt x="105797" y="-404"/>
                      <a:pt x="93969" y="1955"/>
                    </a:cubicBezTo>
                    <a:cubicBezTo>
                      <a:pt x="82140" y="4314"/>
                      <a:pt x="88055" y="36167"/>
                      <a:pt x="89829" y="52094"/>
                    </a:cubicBezTo>
                    <a:cubicBezTo>
                      <a:pt x="90420" y="57403"/>
                      <a:pt x="91012" y="68020"/>
                      <a:pt x="88055" y="73329"/>
                    </a:cubicBezTo>
                    <a:cubicBezTo>
                      <a:pt x="78592" y="90435"/>
                      <a:pt x="74452" y="57992"/>
                      <a:pt x="74452" y="52684"/>
                    </a:cubicBezTo>
                    <a:cubicBezTo>
                      <a:pt x="75043" y="39117"/>
                      <a:pt x="78001" y="13162"/>
                      <a:pt x="63807" y="12573"/>
                    </a:cubicBezTo>
                    <a:cubicBezTo>
                      <a:pt x="49613" y="11983"/>
                      <a:pt x="57893" y="46195"/>
                      <a:pt x="60258" y="61532"/>
                    </a:cubicBezTo>
                    <a:cubicBezTo>
                      <a:pt x="60850" y="65071"/>
                      <a:pt x="63215" y="74509"/>
                      <a:pt x="60258" y="77458"/>
                    </a:cubicBezTo>
                    <a:cubicBezTo>
                      <a:pt x="56118" y="82177"/>
                      <a:pt x="50204" y="74509"/>
                      <a:pt x="49021" y="69790"/>
                    </a:cubicBezTo>
                    <a:cubicBezTo>
                      <a:pt x="46656" y="63891"/>
                      <a:pt x="47839" y="56813"/>
                      <a:pt x="47839" y="50324"/>
                    </a:cubicBezTo>
                    <a:cubicBezTo>
                      <a:pt x="47839" y="36167"/>
                      <a:pt x="50204" y="9033"/>
                      <a:pt x="33644" y="11983"/>
                    </a:cubicBezTo>
                    <a:cubicBezTo>
                      <a:pt x="16494" y="14932"/>
                      <a:pt x="24773" y="45015"/>
                      <a:pt x="27139" y="59762"/>
                    </a:cubicBezTo>
                    <a:cubicBezTo>
                      <a:pt x="29505" y="74509"/>
                      <a:pt x="18268" y="94564"/>
                      <a:pt x="18268" y="93974"/>
                    </a:cubicBezTo>
                    <a:cubicBezTo>
                      <a:pt x="-17809" y="125237"/>
                      <a:pt x="10580" y="191302"/>
                      <a:pt x="11171" y="229054"/>
                    </a:cubicBezTo>
                    <a:cubicBezTo>
                      <a:pt x="11762" y="271524"/>
                      <a:pt x="-10712" y="364134"/>
                      <a:pt x="26547" y="389498"/>
                    </a:cubicBezTo>
                    <a:cubicBezTo>
                      <a:pt x="43699" y="400705"/>
                      <a:pt x="81549" y="398936"/>
                      <a:pt x="103431" y="404245"/>
                    </a:cubicBezTo>
                    <a:cubicBezTo>
                      <a:pt x="134185" y="411913"/>
                      <a:pt x="179132" y="414862"/>
                      <a:pt x="206337" y="395986"/>
                    </a:cubicBezTo>
                    <a:cubicBezTo>
                      <a:pt x="208111" y="394807"/>
                      <a:pt x="209294" y="393627"/>
                      <a:pt x="210477" y="391857"/>
                    </a:cubicBezTo>
                    <a:cubicBezTo>
                      <a:pt x="228220" y="368263"/>
                      <a:pt x="222897" y="349387"/>
                      <a:pt x="224080" y="321073"/>
                    </a:cubicBezTo>
                    <a:cubicBezTo>
                      <a:pt x="224671" y="259137"/>
                      <a:pt x="267253" y="120518"/>
                      <a:pt x="209294" y="68610"/>
                    </a:cubicBezTo>
                    <a:close/>
                  </a:path>
                </a:pathLst>
              </a:custGeom>
              <a:solidFill>
                <a:srgbClr val="F6BD99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412" name="Freeform 537">
                <a:extLst>
                  <a:ext uri="{FF2B5EF4-FFF2-40B4-BE49-F238E27FC236}">
                    <a16:creationId xmlns:a16="http://schemas.microsoft.com/office/drawing/2014/main" id="{036D9641-EB76-6D98-BF35-CF7F0D20AD88}"/>
                  </a:ext>
                </a:extLst>
              </p:cNvPr>
              <p:cNvSpPr/>
              <p:nvPr/>
            </p:nvSpPr>
            <p:spPr>
              <a:xfrm>
                <a:off x="5900798" y="2342589"/>
                <a:ext cx="237487" cy="343920"/>
              </a:xfrm>
              <a:custGeom>
                <a:avLst/>
                <a:gdLst>
                  <a:gd name="connsiteX0" fmla="*/ 207263 w 237487"/>
                  <a:gd name="connsiteY0" fmla="*/ 0 h 343920"/>
                  <a:gd name="connsiteX1" fmla="*/ 200758 w 237487"/>
                  <a:gd name="connsiteY1" fmla="*/ 104407 h 343920"/>
                  <a:gd name="connsiteX2" fmla="*/ 183016 w 237487"/>
                  <a:gd name="connsiteY2" fmla="*/ 186988 h 343920"/>
                  <a:gd name="connsiteX3" fmla="*/ 179467 w 237487"/>
                  <a:gd name="connsiteY3" fmla="*/ 270159 h 343920"/>
                  <a:gd name="connsiteX4" fmla="*/ 170596 w 237487"/>
                  <a:gd name="connsiteY4" fmla="*/ 282546 h 343920"/>
                  <a:gd name="connsiteX5" fmla="*/ 108497 w 237487"/>
                  <a:gd name="connsiteY5" fmla="*/ 294934 h 343920"/>
                  <a:gd name="connsiteX6" fmla="*/ 74787 w 237487"/>
                  <a:gd name="connsiteY6" fmla="*/ 290215 h 343920"/>
                  <a:gd name="connsiteX7" fmla="*/ 39302 w 237487"/>
                  <a:gd name="connsiteY7" fmla="*/ 264850 h 343920"/>
                  <a:gd name="connsiteX8" fmla="*/ 19194 w 237487"/>
                  <a:gd name="connsiteY8" fmla="*/ 204094 h 343920"/>
                  <a:gd name="connsiteX9" fmla="*/ 18011 w 237487"/>
                  <a:gd name="connsiteY9" fmla="*/ 136849 h 343920"/>
                  <a:gd name="connsiteX10" fmla="*/ 269 w 237487"/>
                  <a:gd name="connsiteY10" fmla="*/ 114434 h 343920"/>
                  <a:gd name="connsiteX11" fmla="*/ 6183 w 237487"/>
                  <a:gd name="connsiteY11" fmla="*/ 162803 h 343920"/>
                  <a:gd name="connsiteX12" fmla="*/ 21559 w 237487"/>
                  <a:gd name="connsiteY12" fmla="*/ 323247 h 343920"/>
                  <a:gd name="connsiteX13" fmla="*/ 98443 w 237487"/>
                  <a:gd name="connsiteY13" fmla="*/ 337994 h 343920"/>
                  <a:gd name="connsiteX14" fmla="*/ 201349 w 237487"/>
                  <a:gd name="connsiteY14" fmla="*/ 329736 h 343920"/>
                  <a:gd name="connsiteX15" fmla="*/ 205489 w 237487"/>
                  <a:gd name="connsiteY15" fmla="*/ 325607 h 343920"/>
                  <a:gd name="connsiteX16" fmla="*/ 219092 w 237487"/>
                  <a:gd name="connsiteY16" fmla="*/ 254823 h 343920"/>
                  <a:gd name="connsiteX17" fmla="*/ 207263 w 237487"/>
                  <a:gd name="connsiteY17" fmla="*/ 0 h 343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7487" h="343920">
                    <a:moveTo>
                      <a:pt x="207263" y="0"/>
                    </a:moveTo>
                    <a:cubicBezTo>
                      <a:pt x="200166" y="36572"/>
                      <a:pt x="183016" y="48369"/>
                      <a:pt x="200758" y="104407"/>
                    </a:cubicBezTo>
                    <a:cubicBezTo>
                      <a:pt x="209629" y="132720"/>
                      <a:pt x="188930" y="158084"/>
                      <a:pt x="183016" y="186988"/>
                    </a:cubicBezTo>
                    <a:cubicBezTo>
                      <a:pt x="177693" y="215302"/>
                      <a:pt x="193661" y="245385"/>
                      <a:pt x="179467" y="270159"/>
                    </a:cubicBezTo>
                    <a:cubicBezTo>
                      <a:pt x="177101" y="274878"/>
                      <a:pt x="173553" y="279007"/>
                      <a:pt x="170596" y="282546"/>
                    </a:cubicBezTo>
                    <a:cubicBezTo>
                      <a:pt x="153445" y="301422"/>
                      <a:pt x="130380" y="297883"/>
                      <a:pt x="108497" y="294934"/>
                    </a:cubicBezTo>
                    <a:cubicBezTo>
                      <a:pt x="97261" y="293164"/>
                      <a:pt x="86024" y="290805"/>
                      <a:pt x="74787" y="290215"/>
                    </a:cubicBezTo>
                    <a:cubicBezTo>
                      <a:pt x="60001" y="289625"/>
                      <a:pt x="48173" y="277238"/>
                      <a:pt x="39302" y="264850"/>
                    </a:cubicBezTo>
                    <a:cubicBezTo>
                      <a:pt x="23925" y="243615"/>
                      <a:pt x="16237" y="228279"/>
                      <a:pt x="19194" y="204094"/>
                    </a:cubicBezTo>
                    <a:cubicBezTo>
                      <a:pt x="22151" y="182859"/>
                      <a:pt x="28065" y="157495"/>
                      <a:pt x="18011" y="136849"/>
                    </a:cubicBezTo>
                    <a:cubicBezTo>
                      <a:pt x="13871" y="128591"/>
                      <a:pt x="7366" y="120923"/>
                      <a:pt x="269" y="114434"/>
                    </a:cubicBezTo>
                    <a:cubicBezTo>
                      <a:pt x="3226" y="131540"/>
                      <a:pt x="6183" y="149236"/>
                      <a:pt x="6183" y="162803"/>
                    </a:cubicBezTo>
                    <a:cubicBezTo>
                      <a:pt x="6774" y="205274"/>
                      <a:pt x="-15700" y="297883"/>
                      <a:pt x="21559" y="323247"/>
                    </a:cubicBezTo>
                    <a:cubicBezTo>
                      <a:pt x="38710" y="334455"/>
                      <a:pt x="76561" y="332685"/>
                      <a:pt x="98443" y="337994"/>
                    </a:cubicBezTo>
                    <a:cubicBezTo>
                      <a:pt x="129197" y="345662"/>
                      <a:pt x="174144" y="348612"/>
                      <a:pt x="201349" y="329736"/>
                    </a:cubicBezTo>
                    <a:cubicBezTo>
                      <a:pt x="203123" y="328556"/>
                      <a:pt x="204306" y="327376"/>
                      <a:pt x="205489" y="325607"/>
                    </a:cubicBezTo>
                    <a:cubicBezTo>
                      <a:pt x="223232" y="302012"/>
                      <a:pt x="210812" y="281957"/>
                      <a:pt x="219092" y="254823"/>
                    </a:cubicBezTo>
                    <a:cubicBezTo>
                      <a:pt x="222640" y="190527"/>
                      <a:pt x="265222" y="51908"/>
                      <a:pt x="207263" y="0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413" name="Graphic 22">
                <a:extLst>
                  <a:ext uri="{FF2B5EF4-FFF2-40B4-BE49-F238E27FC236}">
                    <a16:creationId xmlns:a16="http://schemas.microsoft.com/office/drawing/2014/main" id="{29040FF9-F7A0-C0EB-5625-61EB6D925AAD}"/>
                  </a:ext>
                </a:extLst>
              </p:cNvPr>
              <p:cNvGrpSpPr/>
              <p:nvPr/>
            </p:nvGrpSpPr>
            <p:grpSpPr>
              <a:xfrm>
                <a:off x="5931204" y="2285962"/>
                <a:ext cx="152791" cy="79770"/>
                <a:chOff x="5931204" y="2285962"/>
                <a:chExt cx="152791" cy="79770"/>
              </a:xfrm>
              <a:solidFill>
                <a:srgbClr val="F19C67"/>
              </a:solidFill>
            </p:grpSpPr>
            <p:sp>
              <p:nvSpPr>
                <p:cNvPr id="2425" name="Freeform 550">
                  <a:extLst>
                    <a:ext uri="{FF2B5EF4-FFF2-40B4-BE49-F238E27FC236}">
                      <a16:creationId xmlns:a16="http://schemas.microsoft.com/office/drawing/2014/main" id="{CAAB8045-A4C4-EEEC-D42C-EE082564E0C3}"/>
                    </a:ext>
                  </a:extLst>
                </p:cNvPr>
                <p:cNvSpPr/>
                <p:nvPr/>
              </p:nvSpPr>
              <p:spPr>
                <a:xfrm>
                  <a:off x="5931204" y="2286920"/>
                  <a:ext cx="28938" cy="78685"/>
                </a:xfrm>
                <a:custGeom>
                  <a:avLst/>
                  <a:gdLst>
                    <a:gd name="connsiteX0" fmla="*/ 8305 w 28938"/>
                    <a:gd name="connsiteY0" fmla="*/ 29716 h 78685"/>
                    <a:gd name="connsiteX1" fmla="*/ 24273 w 28938"/>
                    <a:gd name="connsiteY1" fmla="*/ 78675 h 78685"/>
                    <a:gd name="connsiteX2" fmla="*/ 26639 w 28938"/>
                    <a:gd name="connsiteY2" fmla="*/ 49771 h 78685"/>
                    <a:gd name="connsiteX3" fmla="*/ 26639 w 28938"/>
                    <a:gd name="connsiteY3" fmla="*/ 65697 h 78685"/>
                    <a:gd name="connsiteX4" fmla="*/ 15402 w 28938"/>
                    <a:gd name="connsiteY4" fmla="*/ 58029 h 78685"/>
                    <a:gd name="connsiteX5" fmla="*/ 14219 w 28938"/>
                    <a:gd name="connsiteY5" fmla="*/ 38564 h 78685"/>
                    <a:gd name="connsiteX6" fmla="*/ 25 w 28938"/>
                    <a:gd name="connsiteY6" fmla="*/ 222 h 78685"/>
                    <a:gd name="connsiteX7" fmla="*/ 8305 w 28938"/>
                    <a:gd name="connsiteY7" fmla="*/ 29716 h 78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938" h="78685">
                      <a:moveTo>
                        <a:pt x="8305" y="29716"/>
                      </a:moveTo>
                      <a:cubicBezTo>
                        <a:pt x="7122" y="56849"/>
                        <a:pt x="15402" y="79264"/>
                        <a:pt x="24273" y="78675"/>
                      </a:cubicBezTo>
                      <a:cubicBezTo>
                        <a:pt x="33144" y="78085"/>
                        <a:pt x="26639" y="49771"/>
                        <a:pt x="26639" y="49771"/>
                      </a:cubicBezTo>
                      <a:cubicBezTo>
                        <a:pt x="26639" y="49771"/>
                        <a:pt x="29596" y="62748"/>
                        <a:pt x="26639" y="65697"/>
                      </a:cubicBezTo>
                      <a:cubicBezTo>
                        <a:pt x="22499" y="70416"/>
                        <a:pt x="16585" y="62748"/>
                        <a:pt x="15402" y="58029"/>
                      </a:cubicBezTo>
                      <a:cubicBezTo>
                        <a:pt x="13036" y="52131"/>
                        <a:pt x="14219" y="45052"/>
                        <a:pt x="14219" y="38564"/>
                      </a:cubicBezTo>
                      <a:cubicBezTo>
                        <a:pt x="14219" y="24407"/>
                        <a:pt x="16585" y="-2727"/>
                        <a:pt x="25" y="222"/>
                      </a:cubicBezTo>
                      <a:cubicBezTo>
                        <a:pt x="-566" y="812"/>
                        <a:pt x="9488" y="2582"/>
                        <a:pt x="8305" y="29716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26" name="Freeform 551">
                  <a:extLst>
                    <a:ext uri="{FF2B5EF4-FFF2-40B4-BE49-F238E27FC236}">
                      <a16:creationId xmlns:a16="http://schemas.microsoft.com/office/drawing/2014/main" id="{D33F0AA3-BC1E-E2DB-F3D5-2408A27A26B5}"/>
                    </a:ext>
                  </a:extLst>
                </p:cNvPr>
                <p:cNvSpPr/>
                <p:nvPr/>
              </p:nvSpPr>
              <p:spPr>
                <a:xfrm>
                  <a:off x="5961958" y="2287142"/>
                  <a:ext cx="27537" cy="78590"/>
                </a:xfrm>
                <a:custGeom>
                  <a:avLst/>
                  <a:gdLst>
                    <a:gd name="connsiteX0" fmla="*/ 5938 w 27537"/>
                    <a:gd name="connsiteY0" fmla="*/ 32443 h 78590"/>
                    <a:gd name="connsiteX1" fmla="*/ 21906 w 27537"/>
                    <a:gd name="connsiteY1" fmla="*/ 77273 h 78590"/>
                    <a:gd name="connsiteX2" fmla="*/ 26046 w 27537"/>
                    <a:gd name="connsiteY2" fmla="*/ 39521 h 78590"/>
                    <a:gd name="connsiteX3" fmla="*/ 24272 w 27537"/>
                    <a:gd name="connsiteY3" fmla="*/ 60756 h 78590"/>
                    <a:gd name="connsiteX4" fmla="*/ 10669 w 27537"/>
                    <a:gd name="connsiteY4" fmla="*/ 40111 h 78590"/>
                    <a:gd name="connsiteX5" fmla="*/ 24 w 27537"/>
                    <a:gd name="connsiteY5" fmla="*/ 0 h 78590"/>
                    <a:gd name="connsiteX6" fmla="*/ 5938 w 27537"/>
                    <a:gd name="connsiteY6" fmla="*/ 32443 h 78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537" h="78590">
                      <a:moveTo>
                        <a:pt x="5938" y="32443"/>
                      </a:moveTo>
                      <a:cubicBezTo>
                        <a:pt x="1798" y="53088"/>
                        <a:pt x="12444" y="85531"/>
                        <a:pt x="21906" y="77273"/>
                      </a:cubicBezTo>
                      <a:cubicBezTo>
                        <a:pt x="31369" y="69014"/>
                        <a:pt x="26046" y="39521"/>
                        <a:pt x="26046" y="39521"/>
                      </a:cubicBezTo>
                      <a:cubicBezTo>
                        <a:pt x="26637" y="44830"/>
                        <a:pt x="27229" y="55448"/>
                        <a:pt x="24272" y="60756"/>
                      </a:cubicBezTo>
                      <a:cubicBezTo>
                        <a:pt x="14809" y="77862"/>
                        <a:pt x="10669" y="45420"/>
                        <a:pt x="10669" y="40111"/>
                      </a:cubicBezTo>
                      <a:cubicBezTo>
                        <a:pt x="11261" y="26544"/>
                        <a:pt x="14218" y="590"/>
                        <a:pt x="24" y="0"/>
                      </a:cubicBezTo>
                      <a:cubicBezTo>
                        <a:pt x="-567" y="590"/>
                        <a:pt x="10078" y="11797"/>
                        <a:pt x="5938" y="3244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27" name="Freeform 552">
                  <a:extLst>
                    <a:ext uri="{FF2B5EF4-FFF2-40B4-BE49-F238E27FC236}">
                      <a16:creationId xmlns:a16="http://schemas.microsoft.com/office/drawing/2014/main" id="{CA176DBC-226A-40D3-DB6B-523406F2A5EA}"/>
                    </a:ext>
                  </a:extLst>
                </p:cNvPr>
                <p:cNvSpPr/>
                <p:nvPr/>
              </p:nvSpPr>
              <p:spPr>
                <a:xfrm>
                  <a:off x="6000653" y="2314276"/>
                  <a:ext cx="16143" cy="46359"/>
                </a:xfrm>
                <a:custGeom>
                  <a:avLst/>
                  <a:gdLst>
                    <a:gd name="connsiteX0" fmla="*/ 3911 w 16143"/>
                    <a:gd name="connsiteY0" fmla="*/ 46010 h 46359"/>
                    <a:gd name="connsiteX1" fmla="*/ 13965 w 16143"/>
                    <a:gd name="connsiteY1" fmla="*/ 5899 h 46359"/>
                    <a:gd name="connsiteX2" fmla="*/ 13373 w 16143"/>
                    <a:gd name="connsiteY2" fmla="*/ 23595 h 46359"/>
                    <a:gd name="connsiteX3" fmla="*/ 5094 w 16143"/>
                    <a:gd name="connsiteY3" fmla="*/ 30673 h 46359"/>
                    <a:gd name="connsiteX4" fmla="*/ 1545 w 16143"/>
                    <a:gd name="connsiteY4" fmla="*/ 2949 h 46359"/>
                    <a:gd name="connsiteX5" fmla="*/ 1545 w 16143"/>
                    <a:gd name="connsiteY5" fmla="*/ 0 h 46359"/>
                    <a:gd name="connsiteX6" fmla="*/ 3911 w 16143"/>
                    <a:gd name="connsiteY6" fmla="*/ 46010 h 46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143" h="46359">
                      <a:moveTo>
                        <a:pt x="3911" y="46010"/>
                      </a:moveTo>
                      <a:cubicBezTo>
                        <a:pt x="11008" y="48959"/>
                        <a:pt x="20470" y="33033"/>
                        <a:pt x="13965" y="5899"/>
                      </a:cubicBezTo>
                      <a:cubicBezTo>
                        <a:pt x="14556" y="11207"/>
                        <a:pt x="14556" y="17696"/>
                        <a:pt x="13373" y="23595"/>
                      </a:cubicBezTo>
                      <a:cubicBezTo>
                        <a:pt x="12191" y="29493"/>
                        <a:pt x="9825" y="34802"/>
                        <a:pt x="5094" y="30673"/>
                      </a:cubicBezTo>
                      <a:cubicBezTo>
                        <a:pt x="-229" y="26544"/>
                        <a:pt x="1545" y="8848"/>
                        <a:pt x="1545" y="2949"/>
                      </a:cubicBezTo>
                      <a:cubicBezTo>
                        <a:pt x="1545" y="1770"/>
                        <a:pt x="1545" y="1180"/>
                        <a:pt x="1545" y="0"/>
                      </a:cubicBezTo>
                      <a:cubicBezTo>
                        <a:pt x="1545" y="590"/>
                        <a:pt x="-3186" y="43060"/>
                        <a:pt x="3911" y="46010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28" name="Freeform 553">
                  <a:extLst>
                    <a:ext uri="{FF2B5EF4-FFF2-40B4-BE49-F238E27FC236}">
                      <a16:creationId xmlns:a16="http://schemas.microsoft.com/office/drawing/2014/main" id="{A019DFF0-B123-5C7F-9BC0-40093B139FAB}"/>
                    </a:ext>
                  </a:extLst>
                </p:cNvPr>
                <p:cNvSpPr/>
                <p:nvPr/>
              </p:nvSpPr>
              <p:spPr>
                <a:xfrm>
                  <a:off x="6026199" y="2285962"/>
                  <a:ext cx="21975" cy="70843"/>
                </a:xfrm>
                <a:custGeom>
                  <a:avLst/>
                  <a:gdLst>
                    <a:gd name="connsiteX0" fmla="*/ 15033 w 21975"/>
                    <a:gd name="connsiteY0" fmla="*/ 70784 h 70843"/>
                    <a:gd name="connsiteX1" fmla="*/ 21538 w 21975"/>
                    <a:gd name="connsiteY1" fmla="*/ 43060 h 70843"/>
                    <a:gd name="connsiteX2" fmla="*/ 21538 w 21975"/>
                    <a:gd name="connsiteY2" fmla="*/ 43060 h 70843"/>
                    <a:gd name="connsiteX3" fmla="*/ 19764 w 21975"/>
                    <a:gd name="connsiteY3" fmla="*/ 50729 h 70843"/>
                    <a:gd name="connsiteX4" fmla="*/ 6753 w 21975"/>
                    <a:gd name="connsiteY4" fmla="*/ 44240 h 70843"/>
                    <a:gd name="connsiteX5" fmla="*/ 6161 w 21975"/>
                    <a:gd name="connsiteY5" fmla="*/ 26544 h 70843"/>
                    <a:gd name="connsiteX6" fmla="*/ 5570 w 21975"/>
                    <a:gd name="connsiteY6" fmla="*/ 8258 h 70843"/>
                    <a:gd name="connsiteX7" fmla="*/ 2021 w 21975"/>
                    <a:gd name="connsiteY7" fmla="*/ 0 h 70843"/>
                    <a:gd name="connsiteX8" fmla="*/ 2021 w 21975"/>
                    <a:gd name="connsiteY8" fmla="*/ 0 h 70843"/>
                    <a:gd name="connsiteX9" fmla="*/ 839 w 21975"/>
                    <a:gd name="connsiteY9" fmla="*/ 37752 h 70843"/>
                    <a:gd name="connsiteX10" fmla="*/ 15033 w 21975"/>
                    <a:gd name="connsiteY10" fmla="*/ 70784 h 70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975" h="70843">
                      <a:moveTo>
                        <a:pt x="15033" y="70784"/>
                      </a:moveTo>
                      <a:cubicBezTo>
                        <a:pt x="24495" y="69604"/>
                        <a:pt x="21538" y="43060"/>
                        <a:pt x="21538" y="43060"/>
                      </a:cubicBezTo>
                      <a:lnTo>
                        <a:pt x="21538" y="43060"/>
                      </a:lnTo>
                      <a:cubicBezTo>
                        <a:pt x="21538" y="46010"/>
                        <a:pt x="20947" y="48959"/>
                        <a:pt x="19764" y="50729"/>
                      </a:cubicBezTo>
                      <a:cubicBezTo>
                        <a:pt x="13850" y="58397"/>
                        <a:pt x="8527" y="50729"/>
                        <a:pt x="6753" y="44240"/>
                      </a:cubicBezTo>
                      <a:cubicBezTo>
                        <a:pt x="5570" y="38931"/>
                        <a:pt x="6161" y="32443"/>
                        <a:pt x="6161" y="26544"/>
                      </a:cubicBezTo>
                      <a:cubicBezTo>
                        <a:pt x="6161" y="18876"/>
                        <a:pt x="7344" y="17106"/>
                        <a:pt x="5570" y="8258"/>
                      </a:cubicBezTo>
                      <a:cubicBezTo>
                        <a:pt x="4387" y="4719"/>
                        <a:pt x="3796" y="2949"/>
                        <a:pt x="2021" y="0"/>
                      </a:cubicBezTo>
                      <a:lnTo>
                        <a:pt x="2021" y="0"/>
                      </a:lnTo>
                      <a:cubicBezTo>
                        <a:pt x="2021" y="1180"/>
                        <a:pt x="3796" y="19466"/>
                        <a:pt x="839" y="37752"/>
                      </a:cubicBezTo>
                      <a:cubicBezTo>
                        <a:pt x="-2710" y="55448"/>
                        <a:pt x="5570" y="71964"/>
                        <a:pt x="15033" y="70784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29" name="Freeform 554">
                  <a:extLst>
                    <a:ext uri="{FF2B5EF4-FFF2-40B4-BE49-F238E27FC236}">
                      <a16:creationId xmlns:a16="http://schemas.microsoft.com/office/drawing/2014/main" id="{42FAF1AD-4A6B-AEE2-8929-192DD46D1E71}"/>
                    </a:ext>
                  </a:extLst>
                </p:cNvPr>
                <p:cNvSpPr/>
                <p:nvPr/>
              </p:nvSpPr>
              <p:spPr>
                <a:xfrm>
                  <a:off x="6060778" y="2307197"/>
                  <a:ext cx="23216" cy="49432"/>
                </a:xfrm>
                <a:custGeom>
                  <a:avLst/>
                  <a:gdLst>
                    <a:gd name="connsiteX0" fmla="*/ 561 w 23216"/>
                    <a:gd name="connsiteY0" fmla="*/ 30083 h 49432"/>
                    <a:gd name="connsiteX1" fmla="*/ 18304 w 23216"/>
                    <a:gd name="connsiteY1" fmla="*/ 48959 h 49432"/>
                    <a:gd name="connsiteX2" fmla="*/ 16529 w 23216"/>
                    <a:gd name="connsiteY2" fmla="*/ 0 h 49432"/>
                    <a:gd name="connsiteX3" fmla="*/ 16529 w 23216"/>
                    <a:gd name="connsiteY3" fmla="*/ 0 h 49432"/>
                    <a:gd name="connsiteX4" fmla="*/ 19487 w 23216"/>
                    <a:gd name="connsiteY4" fmla="*/ 9438 h 49432"/>
                    <a:gd name="connsiteX5" fmla="*/ 4701 w 23216"/>
                    <a:gd name="connsiteY5" fmla="*/ 23595 h 49432"/>
                    <a:gd name="connsiteX6" fmla="*/ 3518 w 23216"/>
                    <a:gd name="connsiteY6" fmla="*/ 1180 h 49432"/>
                    <a:gd name="connsiteX7" fmla="*/ 3518 w 23216"/>
                    <a:gd name="connsiteY7" fmla="*/ 0 h 49432"/>
                    <a:gd name="connsiteX8" fmla="*/ 3518 w 23216"/>
                    <a:gd name="connsiteY8" fmla="*/ 0 h 49432"/>
                    <a:gd name="connsiteX9" fmla="*/ 561 w 23216"/>
                    <a:gd name="connsiteY9" fmla="*/ 30083 h 49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216" h="49432">
                      <a:moveTo>
                        <a:pt x="561" y="30083"/>
                      </a:moveTo>
                      <a:cubicBezTo>
                        <a:pt x="2927" y="44830"/>
                        <a:pt x="13572" y="51318"/>
                        <a:pt x="18304" y="48959"/>
                      </a:cubicBezTo>
                      <a:cubicBezTo>
                        <a:pt x="23035" y="46600"/>
                        <a:pt x="27175" y="21825"/>
                        <a:pt x="16529" y="0"/>
                      </a:cubicBezTo>
                      <a:lnTo>
                        <a:pt x="16529" y="0"/>
                      </a:lnTo>
                      <a:cubicBezTo>
                        <a:pt x="17712" y="6489"/>
                        <a:pt x="18895" y="4129"/>
                        <a:pt x="19487" y="9438"/>
                      </a:cubicBezTo>
                      <a:cubicBezTo>
                        <a:pt x="20669" y="18876"/>
                        <a:pt x="14164" y="44830"/>
                        <a:pt x="4701" y="23595"/>
                      </a:cubicBezTo>
                      <a:cubicBezTo>
                        <a:pt x="1744" y="17696"/>
                        <a:pt x="3518" y="7668"/>
                        <a:pt x="3518" y="1180"/>
                      </a:cubicBezTo>
                      <a:cubicBezTo>
                        <a:pt x="3518" y="-1770"/>
                        <a:pt x="3518" y="3539"/>
                        <a:pt x="3518" y="0"/>
                      </a:cubicBezTo>
                      <a:lnTo>
                        <a:pt x="3518" y="0"/>
                      </a:lnTo>
                      <a:cubicBezTo>
                        <a:pt x="4110" y="0"/>
                        <a:pt x="-1804" y="14747"/>
                        <a:pt x="561" y="3008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grpSp>
            <p:nvGrpSpPr>
              <p:cNvPr id="2414" name="Graphic 22">
                <a:extLst>
                  <a:ext uri="{FF2B5EF4-FFF2-40B4-BE49-F238E27FC236}">
                    <a16:creationId xmlns:a16="http://schemas.microsoft.com/office/drawing/2014/main" id="{1704C289-969F-39AE-0E63-1EC428ECFDAC}"/>
                  </a:ext>
                </a:extLst>
              </p:cNvPr>
              <p:cNvGrpSpPr/>
              <p:nvPr/>
            </p:nvGrpSpPr>
            <p:grpSpPr>
              <a:xfrm>
                <a:off x="5947709" y="2435362"/>
                <a:ext cx="136696" cy="212240"/>
                <a:chOff x="5947709" y="2435362"/>
                <a:chExt cx="136696" cy="212240"/>
              </a:xfrm>
              <a:solidFill>
                <a:srgbClr val="54BCE8"/>
              </a:solidFill>
            </p:grpSpPr>
            <p:sp>
              <p:nvSpPr>
                <p:cNvPr id="2421" name="Freeform 546">
                  <a:extLst>
                    <a:ext uri="{FF2B5EF4-FFF2-40B4-BE49-F238E27FC236}">
                      <a16:creationId xmlns:a16="http://schemas.microsoft.com/office/drawing/2014/main" id="{8DAEE3D9-4DB8-4CA9-83D0-6F56B852F57C}"/>
                    </a:ext>
                  </a:extLst>
                </p:cNvPr>
                <p:cNvSpPr/>
                <p:nvPr/>
              </p:nvSpPr>
              <p:spPr>
                <a:xfrm>
                  <a:off x="6051840" y="2463406"/>
                  <a:ext cx="28457" cy="30816"/>
                </a:xfrm>
                <a:custGeom>
                  <a:avLst/>
                  <a:gdLst>
                    <a:gd name="connsiteX0" fmla="*/ 28425 w 28457"/>
                    <a:gd name="connsiteY0" fmla="*/ 15443 h 30816"/>
                    <a:gd name="connsiteX1" fmla="*/ 14231 w 28457"/>
                    <a:gd name="connsiteY1" fmla="*/ 30780 h 30816"/>
                    <a:gd name="connsiteX2" fmla="*/ 37 w 28457"/>
                    <a:gd name="connsiteY2" fmla="*/ 15443 h 30816"/>
                    <a:gd name="connsiteX3" fmla="*/ 14231 w 28457"/>
                    <a:gd name="connsiteY3" fmla="*/ 106 h 30816"/>
                    <a:gd name="connsiteX4" fmla="*/ 28425 w 28457"/>
                    <a:gd name="connsiteY4" fmla="*/ 15443 h 30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457" h="30816">
                      <a:moveTo>
                        <a:pt x="28425" y="15443"/>
                      </a:moveTo>
                      <a:cubicBezTo>
                        <a:pt x="29017" y="24291"/>
                        <a:pt x="21328" y="30190"/>
                        <a:pt x="14231" y="30780"/>
                      </a:cubicBezTo>
                      <a:cubicBezTo>
                        <a:pt x="5951" y="31369"/>
                        <a:pt x="-554" y="24881"/>
                        <a:pt x="37" y="15443"/>
                      </a:cubicBezTo>
                      <a:cubicBezTo>
                        <a:pt x="629" y="7775"/>
                        <a:pt x="6543" y="-1073"/>
                        <a:pt x="14231" y="106"/>
                      </a:cubicBezTo>
                      <a:cubicBezTo>
                        <a:pt x="21328" y="696"/>
                        <a:pt x="27834" y="7775"/>
                        <a:pt x="28425" y="15443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22" name="Freeform 547">
                  <a:extLst>
                    <a:ext uri="{FF2B5EF4-FFF2-40B4-BE49-F238E27FC236}">
                      <a16:creationId xmlns:a16="http://schemas.microsoft.com/office/drawing/2014/main" id="{E25781DB-F156-4718-67D5-70722E9259B7}"/>
                    </a:ext>
                  </a:extLst>
                </p:cNvPr>
                <p:cNvSpPr/>
                <p:nvPr/>
              </p:nvSpPr>
              <p:spPr>
                <a:xfrm>
                  <a:off x="5947709" y="2615474"/>
                  <a:ext cx="37114" cy="32127"/>
                </a:xfrm>
                <a:custGeom>
                  <a:avLst/>
                  <a:gdLst>
                    <a:gd name="connsiteX0" fmla="*/ 27285 w 37114"/>
                    <a:gd name="connsiteY0" fmla="*/ 27948 h 32127"/>
                    <a:gd name="connsiteX1" fmla="*/ 2445 w 37114"/>
                    <a:gd name="connsiteY1" fmla="*/ 26768 h 32127"/>
                    <a:gd name="connsiteX2" fmla="*/ 11317 w 37114"/>
                    <a:gd name="connsiteY2" fmla="*/ 4353 h 32127"/>
                    <a:gd name="connsiteX3" fmla="*/ 36156 w 37114"/>
                    <a:gd name="connsiteY3" fmla="*/ 4943 h 32127"/>
                    <a:gd name="connsiteX4" fmla="*/ 27285 w 37114"/>
                    <a:gd name="connsiteY4" fmla="*/ 27948 h 32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14" h="32127">
                      <a:moveTo>
                        <a:pt x="27285" y="27948"/>
                      </a:moveTo>
                      <a:cubicBezTo>
                        <a:pt x="17822" y="35026"/>
                        <a:pt x="7177" y="32077"/>
                        <a:pt x="2445" y="26768"/>
                      </a:cubicBezTo>
                      <a:cubicBezTo>
                        <a:pt x="-2877" y="20279"/>
                        <a:pt x="671" y="10252"/>
                        <a:pt x="11317" y="4353"/>
                      </a:cubicBezTo>
                      <a:cubicBezTo>
                        <a:pt x="20188" y="-956"/>
                        <a:pt x="32608" y="-2136"/>
                        <a:pt x="36156" y="4943"/>
                      </a:cubicBezTo>
                      <a:cubicBezTo>
                        <a:pt x="39113" y="11431"/>
                        <a:pt x="34973" y="22049"/>
                        <a:pt x="27285" y="27948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23" name="Freeform 548">
                  <a:extLst>
                    <a:ext uri="{FF2B5EF4-FFF2-40B4-BE49-F238E27FC236}">
                      <a16:creationId xmlns:a16="http://schemas.microsoft.com/office/drawing/2014/main" id="{B79EBC93-4827-6108-51FC-58A1719490F5}"/>
                    </a:ext>
                  </a:extLst>
                </p:cNvPr>
                <p:cNvSpPr/>
                <p:nvPr/>
              </p:nvSpPr>
              <p:spPr>
                <a:xfrm>
                  <a:off x="5957072" y="2435362"/>
                  <a:ext cx="38129" cy="36594"/>
                </a:xfrm>
                <a:custGeom>
                  <a:avLst/>
                  <a:gdLst>
                    <a:gd name="connsiteX0" fmla="*/ 38029 w 38129"/>
                    <a:gd name="connsiteY0" fmla="*/ 17533 h 36594"/>
                    <a:gd name="connsiteX1" fmla="*/ 19104 w 38129"/>
                    <a:gd name="connsiteY1" fmla="*/ 36408 h 36594"/>
                    <a:gd name="connsiteX2" fmla="*/ 179 w 38129"/>
                    <a:gd name="connsiteY2" fmla="*/ 19302 h 36594"/>
                    <a:gd name="connsiteX3" fmla="*/ 18512 w 38129"/>
                    <a:gd name="connsiteY3" fmla="*/ 427 h 36594"/>
                    <a:gd name="connsiteX4" fmla="*/ 38029 w 38129"/>
                    <a:gd name="connsiteY4" fmla="*/ 17533 h 36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29" h="36594">
                      <a:moveTo>
                        <a:pt x="38029" y="17533"/>
                      </a:moveTo>
                      <a:cubicBezTo>
                        <a:pt x="36846" y="26971"/>
                        <a:pt x="29749" y="38178"/>
                        <a:pt x="19104" y="36408"/>
                      </a:cubicBezTo>
                      <a:cubicBezTo>
                        <a:pt x="10233" y="35229"/>
                        <a:pt x="1362" y="27560"/>
                        <a:pt x="179" y="19302"/>
                      </a:cubicBezTo>
                      <a:cubicBezTo>
                        <a:pt x="-1596" y="9275"/>
                        <a:pt x="10233" y="2196"/>
                        <a:pt x="18512" y="427"/>
                      </a:cubicBezTo>
                      <a:cubicBezTo>
                        <a:pt x="29749" y="-1933"/>
                        <a:pt x="39212" y="5735"/>
                        <a:pt x="38029" y="17533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24" name="Freeform 549">
                  <a:extLst>
                    <a:ext uri="{FF2B5EF4-FFF2-40B4-BE49-F238E27FC236}">
                      <a16:creationId xmlns:a16="http://schemas.microsoft.com/office/drawing/2014/main" id="{4DC1D04F-0BC9-FFC8-4D1E-53F70755FECE}"/>
                    </a:ext>
                  </a:extLst>
                </p:cNvPr>
                <p:cNvSpPr/>
                <p:nvPr/>
              </p:nvSpPr>
              <p:spPr>
                <a:xfrm>
                  <a:off x="6062793" y="2606260"/>
                  <a:ext cx="21611" cy="25705"/>
                </a:xfrm>
                <a:custGeom>
                  <a:avLst/>
                  <a:gdLst>
                    <a:gd name="connsiteX0" fmla="*/ 9784 w 21611"/>
                    <a:gd name="connsiteY0" fmla="*/ 25364 h 25705"/>
                    <a:gd name="connsiteX1" fmla="*/ 321 w 21611"/>
                    <a:gd name="connsiteY1" fmla="*/ 11207 h 25705"/>
                    <a:gd name="connsiteX2" fmla="*/ 12150 w 21611"/>
                    <a:gd name="connsiteY2" fmla="*/ 0 h 25705"/>
                    <a:gd name="connsiteX3" fmla="*/ 21612 w 21611"/>
                    <a:gd name="connsiteY3" fmla="*/ 14157 h 25705"/>
                    <a:gd name="connsiteX4" fmla="*/ 9784 w 21611"/>
                    <a:gd name="connsiteY4" fmla="*/ 25364 h 25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611" h="25705">
                      <a:moveTo>
                        <a:pt x="9784" y="25364"/>
                      </a:moveTo>
                      <a:cubicBezTo>
                        <a:pt x="4461" y="23595"/>
                        <a:pt x="-1453" y="18286"/>
                        <a:pt x="321" y="11207"/>
                      </a:cubicBezTo>
                      <a:cubicBezTo>
                        <a:pt x="1504" y="5899"/>
                        <a:pt x="6827" y="590"/>
                        <a:pt x="12150" y="0"/>
                      </a:cubicBezTo>
                      <a:cubicBezTo>
                        <a:pt x="18064" y="0"/>
                        <a:pt x="21612" y="8258"/>
                        <a:pt x="21612" y="14157"/>
                      </a:cubicBezTo>
                      <a:cubicBezTo>
                        <a:pt x="21612" y="21825"/>
                        <a:pt x="16289" y="27134"/>
                        <a:pt x="9784" y="25364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sp>
            <p:nvSpPr>
              <p:cNvPr id="2415" name="Freeform 540">
                <a:extLst>
                  <a:ext uri="{FF2B5EF4-FFF2-40B4-BE49-F238E27FC236}">
                    <a16:creationId xmlns:a16="http://schemas.microsoft.com/office/drawing/2014/main" id="{016E3957-9861-EB70-E2EC-364B12577A1A}"/>
                  </a:ext>
                </a:extLst>
              </p:cNvPr>
              <p:cNvSpPr/>
              <p:nvPr/>
            </p:nvSpPr>
            <p:spPr>
              <a:xfrm>
                <a:off x="5929695" y="2382455"/>
                <a:ext cx="71376" cy="30743"/>
              </a:xfrm>
              <a:custGeom>
                <a:avLst/>
                <a:gdLst>
                  <a:gd name="connsiteX0" fmla="*/ 351 w 71376"/>
                  <a:gd name="connsiteY0" fmla="*/ 20890 h 30743"/>
                  <a:gd name="connsiteX1" fmla="*/ 32879 w 71376"/>
                  <a:gd name="connsiteY1" fmla="*/ 3784 h 30743"/>
                  <a:gd name="connsiteX2" fmla="*/ 69547 w 71376"/>
                  <a:gd name="connsiteY2" fmla="*/ 5554 h 30743"/>
                  <a:gd name="connsiteX3" fmla="*/ 38202 w 71376"/>
                  <a:gd name="connsiteY3" fmla="*/ 29738 h 30743"/>
                  <a:gd name="connsiteX4" fmla="*/ 351 w 71376"/>
                  <a:gd name="connsiteY4" fmla="*/ 20890 h 3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76" h="30743">
                    <a:moveTo>
                      <a:pt x="351" y="20890"/>
                    </a:moveTo>
                    <a:cubicBezTo>
                      <a:pt x="3309" y="15582"/>
                      <a:pt x="18685" y="9093"/>
                      <a:pt x="32879" y="3784"/>
                    </a:cubicBezTo>
                    <a:cubicBezTo>
                      <a:pt x="47073" y="-1525"/>
                      <a:pt x="62450" y="-1525"/>
                      <a:pt x="69547" y="5554"/>
                    </a:cubicBezTo>
                    <a:cubicBezTo>
                      <a:pt x="76644" y="12632"/>
                      <a:pt x="62450" y="26199"/>
                      <a:pt x="38202" y="29738"/>
                    </a:cubicBezTo>
                    <a:cubicBezTo>
                      <a:pt x="13362" y="33278"/>
                      <a:pt x="-2606" y="26789"/>
                      <a:pt x="351" y="208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416" name="Freeform 541">
                <a:extLst>
                  <a:ext uri="{FF2B5EF4-FFF2-40B4-BE49-F238E27FC236}">
                    <a16:creationId xmlns:a16="http://schemas.microsoft.com/office/drawing/2014/main" id="{FD51FD2D-65D9-69D4-60A6-C5AEEE052A69}"/>
                  </a:ext>
                </a:extLst>
              </p:cNvPr>
              <p:cNvSpPr/>
              <p:nvPr/>
            </p:nvSpPr>
            <p:spPr>
              <a:xfrm>
                <a:off x="6011960" y="2378752"/>
                <a:ext cx="27245" cy="24497"/>
              </a:xfrm>
              <a:custGeom>
                <a:avLst/>
                <a:gdLst>
                  <a:gd name="connsiteX0" fmla="*/ 26906 w 27245"/>
                  <a:gd name="connsiteY0" fmla="*/ 15746 h 24497"/>
                  <a:gd name="connsiteX1" fmla="*/ 13304 w 27245"/>
                  <a:gd name="connsiteY1" fmla="*/ 24004 h 24497"/>
                  <a:gd name="connsiteX2" fmla="*/ 293 w 27245"/>
                  <a:gd name="connsiteY2" fmla="*/ 14566 h 24497"/>
                  <a:gd name="connsiteX3" fmla="*/ 13895 w 27245"/>
                  <a:gd name="connsiteY3" fmla="*/ 409 h 24497"/>
                  <a:gd name="connsiteX4" fmla="*/ 26906 w 27245"/>
                  <a:gd name="connsiteY4" fmla="*/ 15746 h 24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45" h="24497">
                    <a:moveTo>
                      <a:pt x="26906" y="15746"/>
                    </a:moveTo>
                    <a:cubicBezTo>
                      <a:pt x="25132" y="19875"/>
                      <a:pt x="19218" y="22234"/>
                      <a:pt x="13304" y="24004"/>
                    </a:cubicBezTo>
                    <a:cubicBezTo>
                      <a:pt x="7390" y="25773"/>
                      <a:pt x="2067" y="22824"/>
                      <a:pt x="293" y="14566"/>
                    </a:cubicBezTo>
                    <a:cubicBezTo>
                      <a:pt x="-1481" y="6308"/>
                      <a:pt x="5024" y="-1950"/>
                      <a:pt x="13895" y="409"/>
                    </a:cubicBezTo>
                    <a:cubicBezTo>
                      <a:pt x="23358" y="2769"/>
                      <a:pt x="28681" y="11617"/>
                      <a:pt x="26906" y="157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417" name="Graphic 22">
                <a:extLst>
                  <a:ext uri="{FF2B5EF4-FFF2-40B4-BE49-F238E27FC236}">
                    <a16:creationId xmlns:a16="http://schemas.microsoft.com/office/drawing/2014/main" id="{955F9014-468E-B77B-FB7C-3C8E34EA8B50}"/>
                  </a:ext>
                </a:extLst>
              </p:cNvPr>
              <p:cNvGrpSpPr/>
              <p:nvPr/>
            </p:nvGrpSpPr>
            <p:grpSpPr>
              <a:xfrm>
                <a:off x="5968691" y="2505897"/>
                <a:ext cx="87246" cy="90956"/>
                <a:chOff x="5968691" y="2505897"/>
                <a:chExt cx="87246" cy="90956"/>
              </a:xfrm>
            </p:grpSpPr>
            <p:sp>
              <p:nvSpPr>
                <p:cNvPr id="2418" name="Freeform 543">
                  <a:extLst>
                    <a:ext uri="{FF2B5EF4-FFF2-40B4-BE49-F238E27FC236}">
                      <a16:creationId xmlns:a16="http://schemas.microsoft.com/office/drawing/2014/main" id="{A288D3ED-AC9B-3997-5433-118E8D88433E}"/>
                    </a:ext>
                  </a:extLst>
                </p:cNvPr>
                <p:cNvSpPr/>
                <p:nvPr/>
              </p:nvSpPr>
              <p:spPr>
                <a:xfrm>
                  <a:off x="5968691" y="2505897"/>
                  <a:ext cx="87199" cy="90956"/>
                </a:xfrm>
                <a:custGeom>
                  <a:avLst/>
                  <a:gdLst>
                    <a:gd name="connsiteX0" fmla="*/ 85552 w 87199"/>
                    <a:gd name="connsiteY0" fmla="*/ 50224 h 90956"/>
                    <a:gd name="connsiteX1" fmla="*/ 41788 w 87199"/>
                    <a:gd name="connsiteY1" fmla="*/ 90335 h 90956"/>
                    <a:gd name="connsiteX2" fmla="*/ 980 w 87199"/>
                    <a:gd name="connsiteY2" fmla="*/ 46095 h 90956"/>
                    <a:gd name="connsiteX3" fmla="*/ 43562 w 87199"/>
                    <a:gd name="connsiteY3" fmla="*/ 86 h 90956"/>
                    <a:gd name="connsiteX4" fmla="*/ 85552 w 87199"/>
                    <a:gd name="connsiteY4" fmla="*/ 50224 h 90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7199" h="90956">
                      <a:moveTo>
                        <a:pt x="85552" y="50224"/>
                      </a:moveTo>
                      <a:cubicBezTo>
                        <a:pt x="79638" y="72049"/>
                        <a:pt x="61896" y="95054"/>
                        <a:pt x="41788" y="90335"/>
                      </a:cubicBezTo>
                      <a:cubicBezTo>
                        <a:pt x="25228" y="86796"/>
                        <a:pt x="6303" y="67920"/>
                        <a:pt x="980" y="46095"/>
                      </a:cubicBezTo>
                      <a:cubicBezTo>
                        <a:pt x="-5525" y="20141"/>
                        <a:pt x="21679" y="1855"/>
                        <a:pt x="43562" y="86"/>
                      </a:cubicBezTo>
                      <a:cubicBezTo>
                        <a:pt x="73132" y="-1684"/>
                        <a:pt x="93241" y="24270"/>
                        <a:pt x="85552" y="50224"/>
                      </a:cubicBezTo>
                      <a:close/>
                    </a:path>
                  </a:pathLst>
                </a:custGeom>
                <a:solidFill>
                  <a:srgbClr val="E26AA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19" name="Freeform 544">
                  <a:extLst>
                    <a:ext uri="{FF2B5EF4-FFF2-40B4-BE49-F238E27FC236}">
                      <a16:creationId xmlns:a16="http://schemas.microsoft.com/office/drawing/2014/main" id="{B758C0BB-EDEC-989F-9ABA-AC1B3DE3F4CD}"/>
                    </a:ext>
                  </a:extLst>
                </p:cNvPr>
                <p:cNvSpPr/>
                <p:nvPr/>
              </p:nvSpPr>
              <p:spPr>
                <a:xfrm>
                  <a:off x="5980557" y="2524535"/>
                  <a:ext cx="31130" cy="23553"/>
                </a:xfrm>
                <a:custGeom>
                  <a:avLst/>
                  <a:gdLst>
                    <a:gd name="connsiteX0" fmla="*/ 31104 w 31130"/>
                    <a:gd name="connsiteY0" fmla="*/ 7992 h 23553"/>
                    <a:gd name="connsiteX1" fmla="*/ 19867 w 31130"/>
                    <a:gd name="connsiteY1" fmla="*/ 20379 h 23553"/>
                    <a:gd name="connsiteX2" fmla="*/ 2717 w 31130"/>
                    <a:gd name="connsiteY2" fmla="*/ 19200 h 23553"/>
                    <a:gd name="connsiteX3" fmla="*/ 10996 w 31130"/>
                    <a:gd name="connsiteY3" fmla="*/ 324 h 23553"/>
                    <a:gd name="connsiteX4" fmla="*/ 31104 w 31130"/>
                    <a:gd name="connsiteY4" fmla="*/ 7992 h 23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130" h="23553">
                      <a:moveTo>
                        <a:pt x="31104" y="7992"/>
                      </a:moveTo>
                      <a:cubicBezTo>
                        <a:pt x="31104" y="12121"/>
                        <a:pt x="25190" y="16250"/>
                        <a:pt x="19867" y="20379"/>
                      </a:cubicBezTo>
                      <a:cubicBezTo>
                        <a:pt x="14545" y="24508"/>
                        <a:pt x="8039" y="25098"/>
                        <a:pt x="2717" y="19200"/>
                      </a:cubicBezTo>
                      <a:cubicBezTo>
                        <a:pt x="-2606" y="13301"/>
                        <a:pt x="-240" y="2683"/>
                        <a:pt x="10996" y="324"/>
                      </a:cubicBezTo>
                      <a:cubicBezTo>
                        <a:pt x="22233" y="-1446"/>
                        <a:pt x="31696" y="4453"/>
                        <a:pt x="31104" y="7992"/>
                      </a:cubicBezTo>
                      <a:close/>
                    </a:path>
                  </a:pathLst>
                </a:custGeom>
                <a:solidFill>
                  <a:srgbClr val="FFFFFF">
                    <a:alpha val="80000"/>
                  </a:srgbClr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20" name="Freeform 545">
                  <a:extLst>
                    <a:ext uri="{FF2B5EF4-FFF2-40B4-BE49-F238E27FC236}">
                      <a16:creationId xmlns:a16="http://schemas.microsoft.com/office/drawing/2014/main" id="{566547C5-2968-FE62-E1CC-1DF31131F4EB}"/>
                    </a:ext>
                  </a:extLst>
                </p:cNvPr>
                <p:cNvSpPr/>
                <p:nvPr/>
              </p:nvSpPr>
              <p:spPr>
                <a:xfrm>
                  <a:off x="5976176" y="2513651"/>
                  <a:ext cx="79760" cy="83202"/>
                </a:xfrm>
                <a:custGeom>
                  <a:avLst/>
                  <a:gdLst>
                    <a:gd name="connsiteX0" fmla="*/ 63873 w 79760"/>
                    <a:gd name="connsiteY0" fmla="*/ 0 h 83202"/>
                    <a:gd name="connsiteX1" fmla="*/ 65055 w 79760"/>
                    <a:gd name="connsiteY1" fmla="*/ 21825 h 83202"/>
                    <a:gd name="connsiteX2" fmla="*/ 21291 w 79760"/>
                    <a:gd name="connsiteY2" fmla="*/ 63706 h 83202"/>
                    <a:gd name="connsiteX3" fmla="*/ 0 w 79760"/>
                    <a:gd name="connsiteY3" fmla="*/ 53678 h 83202"/>
                    <a:gd name="connsiteX4" fmla="*/ 34302 w 79760"/>
                    <a:gd name="connsiteY4" fmla="*/ 82581 h 83202"/>
                    <a:gd name="connsiteX5" fmla="*/ 78067 w 79760"/>
                    <a:gd name="connsiteY5" fmla="*/ 42470 h 83202"/>
                    <a:gd name="connsiteX6" fmla="*/ 63873 w 79760"/>
                    <a:gd name="connsiteY6" fmla="*/ 0 h 83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9760" h="83202">
                      <a:moveTo>
                        <a:pt x="63873" y="0"/>
                      </a:moveTo>
                      <a:cubicBezTo>
                        <a:pt x="66238" y="6489"/>
                        <a:pt x="66238" y="14157"/>
                        <a:pt x="65055" y="21825"/>
                      </a:cubicBezTo>
                      <a:cubicBezTo>
                        <a:pt x="60324" y="44240"/>
                        <a:pt x="43173" y="67835"/>
                        <a:pt x="21291" y="63706"/>
                      </a:cubicBezTo>
                      <a:cubicBezTo>
                        <a:pt x="14194" y="62526"/>
                        <a:pt x="7097" y="58987"/>
                        <a:pt x="0" y="53678"/>
                      </a:cubicBezTo>
                      <a:cubicBezTo>
                        <a:pt x="8871" y="69014"/>
                        <a:pt x="21882" y="79632"/>
                        <a:pt x="34302" y="82581"/>
                      </a:cubicBezTo>
                      <a:cubicBezTo>
                        <a:pt x="54410" y="87300"/>
                        <a:pt x="72153" y="64296"/>
                        <a:pt x="78067" y="42470"/>
                      </a:cubicBezTo>
                      <a:cubicBezTo>
                        <a:pt x="82798" y="25954"/>
                        <a:pt x="77475" y="9438"/>
                        <a:pt x="63873" y="0"/>
                      </a:cubicBezTo>
                      <a:close/>
                    </a:path>
                  </a:pathLst>
                </a:custGeom>
                <a:solidFill>
                  <a:srgbClr val="BA50A3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</p:grpSp>
        <p:grpSp>
          <p:nvGrpSpPr>
            <p:cNvPr id="1817" name="Graphic 22">
              <a:extLst>
                <a:ext uri="{FF2B5EF4-FFF2-40B4-BE49-F238E27FC236}">
                  <a16:creationId xmlns:a16="http://schemas.microsoft.com/office/drawing/2014/main" id="{0368B554-1173-62AE-9ACB-A62AC6F28599}"/>
                </a:ext>
              </a:extLst>
            </p:cNvPr>
            <p:cNvGrpSpPr/>
            <p:nvPr/>
          </p:nvGrpSpPr>
          <p:grpSpPr>
            <a:xfrm>
              <a:off x="9724624" y="1992552"/>
              <a:ext cx="256561" cy="437177"/>
              <a:chOff x="6112872" y="2276818"/>
              <a:chExt cx="233231" cy="397423"/>
            </a:xfrm>
          </p:grpSpPr>
          <p:sp>
            <p:nvSpPr>
              <p:cNvPr id="2392" name="Freeform 556">
                <a:extLst>
                  <a:ext uri="{FF2B5EF4-FFF2-40B4-BE49-F238E27FC236}">
                    <a16:creationId xmlns:a16="http://schemas.microsoft.com/office/drawing/2014/main" id="{F7DAC0E9-A23B-F30D-FEB7-AAE1D032B950}"/>
                  </a:ext>
                </a:extLst>
              </p:cNvPr>
              <p:cNvSpPr/>
              <p:nvPr/>
            </p:nvSpPr>
            <p:spPr>
              <a:xfrm>
                <a:off x="6112872" y="2276818"/>
                <a:ext cx="232783" cy="396243"/>
              </a:xfrm>
              <a:custGeom>
                <a:avLst/>
                <a:gdLst>
                  <a:gd name="connsiteX0" fmla="*/ 208099 w 232783"/>
                  <a:gd name="connsiteY0" fmla="*/ 78748 h 396243"/>
                  <a:gd name="connsiteX1" fmla="*/ 200410 w 232783"/>
                  <a:gd name="connsiteY1" fmla="*/ 46896 h 396243"/>
                  <a:gd name="connsiteX2" fmla="*/ 189765 w 232783"/>
                  <a:gd name="connsiteY2" fmla="*/ 5605 h 396243"/>
                  <a:gd name="connsiteX3" fmla="*/ 182668 w 232783"/>
                  <a:gd name="connsiteY3" fmla="*/ 46896 h 396243"/>
                  <a:gd name="connsiteX4" fmla="*/ 167883 w 232783"/>
                  <a:gd name="connsiteY4" fmla="*/ 63412 h 396243"/>
                  <a:gd name="connsiteX5" fmla="*/ 167883 w 232783"/>
                  <a:gd name="connsiteY5" fmla="*/ 43356 h 396243"/>
                  <a:gd name="connsiteX6" fmla="*/ 159011 w 232783"/>
                  <a:gd name="connsiteY6" fmla="*/ 2066 h 396243"/>
                  <a:gd name="connsiteX7" fmla="*/ 150140 w 232783"/>
                  <a:gd name="connsiteY7" fmla="*/ 49845 h 396243"/>
                  <a:gd name="connsiteX8" fmla="*/ 147774 w 232783"/>
                  <a:gd name="connsiteY8" fmla="*/ 65771 h 396243"/>
                  <a:gd name="connsiteX9" fmla="*/ 135355 w 232783"/>
                  <a:gd name="connsiteY9" fmla="*/ 58103 h 396243"/>
                  <a:gd name="connsiteX10" fmla="*/ 135946 w 232783"/>
                  <a:gd name="connsiteY10" fmla="*/ 41587 h 396243"/>
                  <a:gd name="connsiteX11" fmla="*/ 127667 w 232783"/>
                  <a:gd name="connsiteY11" fmla="*/ 886 h 396243"/>
                  <a:gd name="connsiteX12" fmla="*/ 119387 w 232783"/>
                  <a:gd name="connsiteY12" fmla="*/ 47485 h 396243"/>
                  <a:gd name="connsiteX13" fmla="*/ 117613 w 232783"/>
                  <a:gd name="connsiteY13" fmla="*/ 64002 h 396243"/>
                  <a:gd name="connsiteX14" fmla="*/ 109333 w 232783"/>
                  <a:gd name="connsiteY14" fmla="*/ 69900 h 396243"/>
                  <a:gd name="connsiteX15" fmla="*/ 107558 w 232783"/>
                  <a:gd name="connsiteY15" fmla="*/ 42767 h 396243"/>
                  <a:gd name="connsiteX16" fmla="*/ 100461 w 232783"/>
                  <a:gd name="connsiteY16" fmla="*/ 1476 h 396243"/>
                  <a:gd name="connsiteX17" fmla="*/ 93364 w 232783"/>
                  <a:gd name="connsiteY17" fmla="*/ 49255 h 396243"/>
                  <a:gd name="connsiteX18" fmla="*/ 90407 w 232783"/>
                  <a:gd name="connsiteY18" fmla="*/ 69900 h 396243"/>
                  <a:gd name="connsiteX19" fmla="*/ 78579 w 232783"/>
                  <a:gd name="connsiteY19" fmla="*/ 48075 h 396243"/>
                  <a:gd name="connsiteX20" fmla="*/ 71482 w 232783"/>
                  <a:gd name="connsiteY20" fmla="*/ 7374 h 396243"/>
                  <a:gd name="connsiteX21" fmla="*/ 64385 w 232783"/>
                  <a:gd name="connsiteY21" fmla="*/ 55744 h 396243"/>
                  <a:gd name="connsiteX22" fmla="*/ 63202 w 232783"/>
                  <a:gd name="connsiteY22" fmla="*/ 71670 h 396243"/>
                  <a:gd name="connsiteX23" fmla="*/ 52557 w 232783"/>
                  <a:gd name="connsiteY23" fmla="*/ 62822 h 396243"/>
                  <a:gd name="connsiteX24" fmla="*/ 52557 w 232783"/>
                  <a:gd name="connsiteY24" fmla="*/ 43356 h 396243"/>
                  <a:gd name="connsiteX25" fmla="*/ 41912 w 232783"/>
                  <a:gd name="connsiteY25" fmla="*/ 2066 h 396243"/>
                  <a:gd name="connsiteX26" fmla="*/ 31266 w 232783"/>
                  <a:gd name="connsiteY26" fmla="*/ 49845 h 396243"/>
                  <a:gd name="connsiteX27" fmla="*/ 20029 w 232783"/>
                  <a:gd name="connsiteY27" fmla="*/ 84057 h 396243"/>
                  <a:gd name="connsiteX28" fmla="*/ 7018 w 232783"/>
                  <a:gd name="connsiteY28" fmla="*/ 225625 h 396243"/>
                  <a:gd name="connsiteX29" fmla="*/ 25943 w 232783"/>
                  <a:gd name="connsiteY29" fmla="*/ 391378 h 396243"/>
                  <a:gd name="connsiteX30" fmla="*/ 106967 w 232783"/>
                  <a:gd name="connsiteY30" fmla="*/ 391968 h 396243"/>
                  <a:gd name="connsiteX31" fmla="*/ 214604 w 232783"/>
                  <a:gd name="connsiteY31" fmla="*/ 384890 h 396243"/>
                  <a:gd name="connsiteX32" fmla="*/ 218744 w 232783"/>
                  <a:gd name="connsiteY32" fmla="*/ 380760 h 396243"/>
                  <a:gd name="connsiteX33" fmla="*/ 225250 w 232783"/>
                  <a:gd name="connsiteY33" fmla="*/ 301718 h 396243"/>
                  <a:gd name="connsiteX34" fmla="*/ 208099 w 232783"/>
                  <a:gd name="connsiteY34" fmla="*/ 78748 h 39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32783" h="396243">
                    <a:moveTo>
                      <a:pt x="208099" y="78748"/>
                    </a:moveTo>
                    <a:cubicBezTo>
                      <a:pt x="198045" y="69311"/>
                      <a:pt x="199228" y="61052"/>
                      <a:pt x="200410" y="46896"/>
                    </a:cubicBezTo>
                    <a:cubicBezTo>
                      <a:pt x="201593" y="32739"/>
                      <a:pt x="206325" y="5605"/>
                      <a:pt x="189765" y="5605"/>
                    </a:cubicBezTo>
                    <a:cubicBezTo>
                      <a:pt x="173205" y="5605"/>
                      <a:pt x="181485" y="31559"/>
                      <a:pt x="182668" y="46896"/>
                    </a:cubicBezTo>
                    <a:cubicBezTo>
                      <a:pt x="183259" y="55154"/>
                      <a:pt x="176162" y="83467"/>
                      <a:pt x="167883" y="63412"/>
                    </a:cubicBezTo>
                    <a:cubicBezTo>
                      <a:pt x="165517" y="57513"/>
                      <a:pt x="167291" y="49255"/>
                      <a:pt x="167883" y="43356"/>
                    </a:cubicBezTo>
                    <a:cubicBezTo>
                      <a:pt x="169066" y="29200"/>
                      <a:pt x="172614" y="2066"/>
                      <a:pt x="159011" y="2066"/>
                    </a:cubicBezTo>
                    <a:cubicBezTo>
                      <a:pt x="145409" y="2066"/>
                      <a:pt x="148957" y="33919"/>
                      <a:pt x="150140" y="49845"/>
                    </a:cubicBezTo>
                    <a:cubicBezTo>
                      <a:pt x="150140" y="53974"/>
                      <a:pt x="150732" y="62822"/>
                      <a:pt x="147774" y="65771"/>
                    </a:cubicBezTo>
                    <a:cubicBezTo>
                      <a:pt x="141860" y="72260"/>
                      <a:pt x="137129" y="64592"/>
                      <a:pt x="135355" y="58103"/>
                    </a:cubicBezTo>
                    <a:cubicBezTo>
                      <a:pt x="134172" y="52794"/>
                      <a:pt x="135355" y="46896"/>
                      <a:pt x="135946" y="41587"/>
                    </a:cubicBezTo>
                    <a:cubicBezTo>
                      <a:pt x="137129" y="28610"/>
                      <a:pt x="141269" y="7964"/>
                      <a:pt x="127667" y="886"/>
                    </a:cubicBezTo>
                    <a:cubicBezTo>
                      <a:pt x="114064" y="-6192"/>
                      <a:pt x="118204" y="30969"/>
                      <a:pt x="119387" y="47485"/>
                    </a:cubicBezTo>
                    <a:cubicBezTo>
                      <a:pt x="119387" y="52794"/>
                      <a:pt x="119387" y="58693"/>
                      <a:pt x="117613" y="64002"/>
                    </a:cubicBezTo>
                    <a:cubicBezTo>
                      <a:pt x="115838" y="69311"/>
                      <a:pt x="113473" y="74030"/>
                      <a:pt x="109333" y="69900"/>
                    </a:cubicBezTo>
                    <a:cubicBezTo>
                      <a:pt x="104010" y="65181"/>
                      <a:pt x="106967" y="48665"/>
                      <a:pt x="107558" y="42767"/>
                    </a:cubicBezTo>
                    <a:cubicBezTo>
                      <a:pt x="108150" y="28610"/>
                      <a:pt x="111698" y="1476"/>
                      <a:pt x="100461" y="1476"/>
                    </a:cubicBezTo>
                    <a:cubicBezTo>
                      <a:pt x="89225" y="1476"/>
                      <a:pt x="92182" y="33329"/>
                      <a:pt x="93364" y="49255"/>
                    </a:cubicBezTo>
                    <a:cubicBezTo>
                      <a:pt x="93364" y="54564"/>
                      <a:pt x="93364" y="65181"/>
                      <a:pt x="90407" y="69900"/>
                    </a:cubicBezTo>
                    <a:cubicBezTo>
                      <a:pt x="80354" y="85237"/>
                      <a:pt x="77988" y="53384"/>
                      <a:pt x="78579" y="48075"/>
                    </a:cubicBezTo>
                    <a:cubicBezTo>
                      <a:pt x="79762" y="35098"/>
                      <a:pt x="85085" y="10324"/>
                      <a:pt x="71482" y="7374"/>
                    </a:cubicBezTo>
                    <a:cubicBezTo>
                      <a:pt x="57880" y="4425"/>
                      <a:pt x="63202" y="39227"/>
                      <a:pt x="64385" y="55744"/>
                    </a:cubicBezTo>
                    <a:cubicBezTo>
                      <a:pt x="64385" y="59283"/>
                      <a:pt x="66159" y="69311"/>
                      <a:pt x="63202" y="71670"/>
                    </a:cubicBezTo>
                    <a:cubicBezTo>
                      <a:pt x="58471" y="75799"/>
                      <a:pt x="53740" y="67541"/>
                      <a:pt x="52557" y="62822"/>
                    </a:cubicBezTo>
                    <a:cubicBezTo>
                      <a:pt x="50783" y="56333"/>
                      <a:pt x="51965" y="49255"/>
                      <a:pt x="52557" y="43356"/>
                    </a:cubicBezTo>
                    <a:cubicBezTo>
                      <a:pt x="53740" y="29200"/>
                      <a:pt x="58471" y="2066"/>
                      <a:pt x="41912" y="2066"/>
                    </a:cubicBezTo>
                    <a:cubicBezTo>
                      <a:pt x="25352" y="2066"/>
                      <a:pt x="30083" y="33919"/>
                      <a:pt x="31266" y="49845"/>
                    </a:cubicBezTo>
                    <a:cubicBezTo>
                      <a:pt x="32449" y="65771"/>
                      <a:pt x="20029" y="84057"/>
                      <a:pt x="20029" y="84057"/>
                    </a:cubicBezTo>
                    <a:cubicBezTo>
                      <a:pt x="-15456" y="107652"/>
                      <a:pt x="7018" y="181975"/>
                      <a:pt x="7018" y="225625"/>
                    </a:cubicBezTo>
                    <a:cubicBezTo>
                      <a:pt x="7018" y="259838"/>
                      <a:pt x="-11907" y="378991"/>
                      <a:pt x="25943" y="391378"/>
                    </a:cubicBezTo>
                    <a:cubicBezTo>
                      <a:pt x="47826" y="398457"/>
                      <a:pt x="83902" y="391378"/>
                      <a:pt x="106967" y="391968"/>
                    </a:cubicBezTo>
                    <a:cubicBezTo>
                      <a:pt x="133581" y="393148"/>
                      <a:pt x="192130" y="404355"/>
                      <a:pt x="214604" y="384890"/>
                    </a:cubicBezTo>
                    <a:cubicBezTo>
                      <a:pt x="215787" y="383710"/>
                      <a:pt x="217561" y="381940"/>
                      <a:pt x="218744" y="380760"/>
                    </a:cubicBezTo>
                    <a:cubicBezTo>
                      <a:pt x="234121" y="361295"/>
                      <a:pt x="225841" y="324133"/>
                      <a:pt x="225250" y="301718"/>
                    </a:cubicBezTo>
                    <a:cubicBezTo>
                      <a:pt x="225250" y="258068"/>
                      <a:pt x="250680" y="109422"/>
                      <a:pt x="208099" y="78748"/>
                    </a:cubicBezTo>
                    <a:close/>
                  </a:path>
                </a:pathLst>
              </a:custGeom>
              <a:solidFill>
                <a:srgbClr val="F6BD99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93" name="Freeform 557">
                <a:extLst>
                  <a:ext uri="{FF2B5EF4-FFF2-40B4-BE49-F238E27FC236}">
                    <a16:creationId xmlns:a16="http://schemas.microsoft.com/office/drawing/2014/main" id="{8E4615FD-F6CB-78CD-6F08-48DF3B5A2743}"/>
                  </a:ext>
                </a:extLst>
              </p:cNvPr>
              <p:cNvSpPr/>
              <p:nvPr/>
            </p:nvSpPr>
            <p:spPr>
              <a:xfrm>
                <a:off x="6116341" y="2356156"/>
                <a:ext cx="229761" cy="318085"/>
              </a:xfrm>
              <a:custGeom>
                <a:avLst/>
                <a:gdLst>
                  <a:gd name="connsiteX0" fmla="*/ 182155 w 229761"/>
                  <a:gd name="connsiteY0" fmla="*/ 240076 h 318085"/>
                  <a:gd name="connsiteX1" fmla="*/ 173875 w 229761"/>
                  <a:gd name="connsiteY1" fmla="*/ 252463 h 318085"/>
                  <a:gd name="connsiteX2" fmla="*/ 110594 w 229761"/>
                  <a:gd name="connsiteY2" fmla="*/ 271339 h 318085"/>
                  <a:gd name="connsiteX3" fmla="*/ 75701 w 229761"/>
                  <a:gd name="connsiteY3" fmla="*/ 271339 h 318085"/>
                  <a:gd name="connsiteX4" fmla="*/ 38442 w 229761"/>
                  <a:gd name="connsiteY4" fmla="*/ 250694 h 318085"/>
                  <a:gd name="connsiteX5" fmla="*/ 17151 w 229761"/>
                  <a:gd name="connsiteY5" fmla="*/ 189937 h 318085"/>
                  <a:gd name="connsiteX6" fmla="*/ 17151 w 229761"/>
                  <a:gd name="connsiteY6" fmla="*/ 119743 h 318085"/>
                  <a:gd name="connsiteX7" fmla="*/ 0 w 229761"/>
                  <a:gd name="connsiteY7" fmla="*/ 96148 h 318085"/>
                  <a:gd name="connsiteX8" fmla="*/ 4731 w 229761"/>
                  <a:gd name="connsiteY8" fmla="*/ 147467 h 318085"/>
                  <a:gd name="connsiteX9" fmla="*/ 23657 w 229761"/>
                  <a:gd name="connsiteY9" fmla="*/ 313220 h 318085"/>
                  <a:gd name="connsiteX10" fmla="*/ 104680 w 229761"/>
                  <a:gd name="connsiteY10" fmla="*/ 313809 h 318085"/>
                  <a:gd name="connsiteX11" fmla="*/ 212317 w 229761"/>
                  <a:gd name="connsiteY11" fmla="*/ 306731 h 318085"/>
                  <a:gd name="connsiteX12" fmla="*/ 216457 w 229761"/>
                  <a:gd name="connsiteY12" fmla="*/ 302602 h 318085"/>
                  <a:gd name="connsiteX13" fmla="*/ 222963 w 229761"/>
                  <a:gd name="connsiteY13" fmla="*/ 223560 h 318085"/>
                  <a:gd name="connsiteX14" fmla="*/ 205220 w 229761"/>
                  <a:gd name="connsiteY14" fmla="*/ 0 h 318085"/>
                  <a:gd name="connsiteX15" fmla="*/ 201081 w 229761"/>
                  <a:gd name="connsiteY15" fmla="*/ 89660 h 318085"/>
                  <a:gd name="connsiteX16" fmla="*/ 195167 w 229761"/>
                  <a:gd name="connsiteY16" fmla="*/ 167522 h 318085"/>
                  <a:gd name="connsiteX17" fmla="*/ 182155 w 229761"/>
                  <a:gd name="connsiteY17" fmla="*/ 240076 h 318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9761" h="318085">
                    <a:moveTo>
                      <a:pt x="182155" y="240076"/>
                    </a:moveTo>
                    <a:cubicBezTo>
                      <a:pt x="179790" y="244205"/>
                      <a:pt x="176832" y="248334"/>
                      <a:pt x="173875" y="252463"/>
                    </a:cubicBezTo>
                    <a:cubicBezTo>
                      <a:pt x="157907" y="271339"/>
                      <a:pt x="133659" y="271339"/>
                      <a:pt x="110594" y="271339"/>
                    </a:cubicBezTo>
                    <a:cubicBezTo>
                      <a:pt x="99357" y="271339"/>
                      <a:pt x="86938" y="270159"/>
                      <a:pt x="75701" y="271339"/>
                    </a:cubicBezTo>
                    <a:cubicBezTo>
                      <a:pt x="60324" y="273109"/>
                      <a:pt x="47313" y="261901"/>
                      <a:pt x="38442" y="250694"/>
                    </a:cubicBezTo>
                    <a:cubicBezTo>
                      <a:pt x="21882" y="231228"/>
                      <a:pt x="13603" y="215302"/>
                      <a:pt x="17151" y="189937"/>
                    </a:cubicBezTo>
                    <a:cubicBezTo>
                      <a:pt x="20108" y="167522"/>
                      <a:pt x="26022" y="141568"/>
                      <a:pt x="17151" y="119743"/>
                    </a:cubicBezTo>
                    <a:cubicBezTo>
                      <a:pt x="13603" y="110895"/>
                      <a:pt x="7097" y="102637"/>
                      <a:pt x="0" y="96148"/>
                    </a:cubicBezTo>
                    <a:cubicBezTo>
                      <a:pt x="1774" y="114434"/>
                      <a:pt x="4731" y="132720"/>
                      <a:pt x="4731" y="147467"/>
                    </a:cubicBezTo>
                    <a:cubicBezTo>
                      <a:pt x="4731" y="181679"/>
                      <a:pt x="-14194" y="300832"/>
                      <a:pt x="23657" y="313220"/>
                    </a:cubicBezTo>
                    <a:cubicBezTo>
                      <a:pt x="45539" y="320298"/>
                      <a:pt x="81615" y="313220"/>
                      <a:pt x="104680" y="313809"/>
                    </a:cubicBezTo>
                    <a:cubicBezTo>
                      <a:pt x="131294" y="314989"/>
                      <a:pt x="189844" y="326197"/>
                      <a:pt x="212317" y="306731"/>
                    </a:cubicBezTo>
                    <a:cubicBezTo>
                      <a:pt x="213500" y="305551"/>
                      <a:pt x="215274" y="303782"/>
                      <a:pt x="216457" y="302602"/>
                    </a:cubicBezTo>
                    <a:cubicBezTo>
                      <a:pt x="231834" y="283136"/>
                      <a:pt x="223554" y="245975"/>
                      <a:pt x="222963" y="223560"/>
                    </a:cubicBezTo>
                    <a:cubicBezTo>
                      <a:pt x="221780" y="178730"/>
                      <a:pt x="247802" y="30673"/>
                      <a:pt x="205220" y="0"/>
                    </a:cubicBezTo>
                    <a:cubicBezTo>
                      <a:pt x="205220" y="0"/>
                      <a:pt x="198124" y="47779"/>
                      <a:pt x="201081" y="89660"/>
                    </a:cubicBezTo>
                    <a:cubicBezTo>
                      <a:pt x="202855" y="115614"/>
                      <a:pt x="199898" y="142158"/>
                      <a:pt x="195167" y="167522"/>
                    </a:cubicBezTo>
                    <a:cubicBezTo>
                      <a:pt x="189844" y="191707"/>
                      <a:pt x="195167" y="217661"/>
                      <a:pt x="182155" y="240076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394" name="Graphic 22">
                <a:extLst>
                  <a:ext uri="{FF2B5EF4-FFF2-40B4-BE49-F238E27FC236}">
                    <a16:creationId xmlns:a16="http://schemas.microsoft.com/office/drawing/2014/main" id="{84AF4170-5C46-C0F0-79AF-CB30E5721415}"/>
                  </a:ext>
                </a:extLst>
              </p:cNvPr>
              <p:cNvGrpSpPr/>
              <p:nvPr/>
            </p:nvGrpSpPr>
            <p:grpSpPr>
              <a:xfrm>
                <a:off x="6154783" y="2279473"/>
                <a:ext cx="144096" cy="85798"/>
                <a:chOff x="6154783" y="2279473"/>
                <a:chExt cx="144096" cy="85798"/>
              </a:xfrm>
              <a:solidFill>
                <a:srgbClr val="F19C67"/>
              </a:solidFill>
            </p:grpSpPr>
            <p:sp>
              <p:nvSpPr>
                <p:cNvPr id="2406" name="Freeform 570">
                  <a:extLst>
                    <a:ext uri="{FF2B5EF4-FFF2-40B4-BE49-F238E27FC236}">
                      <a16:creationId xmlns:a16="http://schemas.microsoft.com/office/drawing/2014/main" id="{BF69C5E9-9D51-B895-8704-6C125A25E1FD}"/>
                    </a:ext>
                  </a:extLst>
                </p:cNvPr>
                <p:cNvSpPr/>
                <p:nvPr/>
              </p:nvSpPr>
              <p:spPr>
                <a:xfrm>
                  <a:off x="6154783" y="2279473"/>
                  <a:ext cx="24177" cy="82003"/>
                </a:xfrm>
                <a:custGeom>
                  <a:avLst/>
                  <a:gdLst>
                    <a:gd name="connsiteX0" fmla="*/ 6505 w 24177"/>
                    <a:gd name="connsiteY0" fmla="*/ 30673 h 82003"/>
                    <a:gd name="connsiteX1" fmla="*/ 18334 w 24177"/>
                    <a:gd name="connsiteY1" fmla="*/ 81992 h 82003"/>
                    <a:gd name="connsiteX2" fmla="*/ 22474 w 24177"/>
                    <a:gd name="connsiteY2" fmla="*/ 53678 h 82003"/>
                    <a:gd name="connsiteX3" fmla="*/ 21291 w 24177"/>
                    <a:gd name="connsiteY3" fmla="*/ 69604 h 82003"/>
                    <a:gd name="connsiteX4" fmla="*/ 10645 w 24177"/>
                    <a:gd name="connsiteY4" fmla="*/ 60756 h 82003"/>
                    <a:gd name="connsiteX5" fmla="*/ 10645 w 24177"/>
                    <a:gd name="connsiteY5" fmla="*/ 41291 h 82003"/>
                    <a:gd name="connsiteX6" fmla="*/ 0 w 24177"/>
                    <a:gd name="connsiteY6" fmla="*/ 0 h 82003"/>
                    <a:gd name="connsiteX7" fmla="*/ 6505 w 24177"/>
                    <a:gd name="connsiteY7" fmla="*/ 30673 h 82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177" h="82003">
                      <a:moveTo>
                        <a:pt x="6505" y="30673"/>
                      </a:moveTo>
                      <a:cubicBezTo>
                        <a:pt x="3548" y="57807"/>
                        <a:pt x="9462" y="81992"/>
                        <a:pt x="18334" y="81992"/>
                      </a:cubicBezTo>
                      <a:cubicBezTo>
                        <a:pt x="27205" y="82581"/>
                        <a:pt x="23657" y="61936"/>
                        <a:pt x="22474" y="53678"/>
                      </a:cubicBezTo>
                      <a:cubicBezTo>
                        <a:pt x="22474" y="57217"/>
                        <a:pt x="24248" y="67245"/>
                        <a:pt x="21291" y="69604"/>
                      </a:cubicBezTo>
                      <a:cubicBezTo>
                        <a:pt x="16560" y="73733"/>
                        <a:pt x="11828" y="65475"/>
                        <a:pt x="10645" y="60756"/>
                      </a:cubicBezTo>
                      <a:cubicBezTo>
                        <a:pt x="8871" y="54268"/>
                        <a:pt x="10054" y="47189"/>
                        <a:pt x="10645" y="41291"/>
                      </a:cubicBezTo>
                      <a:cubicBezTo>
                        <a:pt x="11828" y="27134"/>
                        <a:pt x="16560" y="0"/>
                        <a:pt x="0" y="0"/>
                      </a:cubicBezTo>
                      <a:cubicBezTo>
                        <a:pt x="591" y="590"/>
                        <a:pt x="9462" y="3539"/>
                        <a:pt x="6505" y="3067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07" name="Freeform 571">
                  <a:extLst>
                    <a:ext uri="{FF2B5EF4-FFF2-40B4-BE49-F238E27FC236}">
                      <a16:creationId xmlns:a16="http://schemas.microsoft.com/office/drawing/2014/main" id="{D8B80359-459F-88D7-80F2-3CC6CB331BBB}"/>
                    </a:ext>
                  </a:extLst>
                </p:cNvPr>
                <p:cNvSpPr/>
                <p:nvPr/>
              </p:nvSpPr>
              <p:spPr>
                <a:xfrm>
                  <a:off x="6184327" y="2285372"/>
                  <a:ext cx="22560" cy="78839"/>
                </a:xfrm>
                <a:custGeom>
                  <a:avLst/>
                  <a:gdLst>
                    <a:gd name="connsiteX0" fmla="*/ 3575 w 22560"/>
                    <a:gd name="connsiteY0" fmla="*/ 32443 h 78839"/>
                    <a:gd name="connsiteX1" fmla="*/ 15995 w 22560"/>
                    <a:gd name="connsiteY1" fmla="*/ 77862 h 78839"/>
                    <a:gd name="connsiteX2" fmla="*/ 21909 w 22560"/>
                    <a:gd name="connsiteY2" fmla="*/ 41881 h 78839"/>
                    <a:gd name="connsiteX3" fmla="*/ 18952 w 22560"/>
                    <a:gd name="connsiteY3" fmla="*/ 62526 h 78839"/>
                    <a:gd name="connsiteX4" fmla="*/ 7123 w 22560"/>
                    <a:gd name="connsiteY4" fmla="*/ 40701 h 78839"/>
                    <a:gd name="connsiteX5" fmla="*/ 27 w 22560"/>
                    <a:gd name="connsiteY5" fmla="*/ 0 h 78839"/>
                    <a:gd name="connsiteX6" fmla="*/ 3575 w 22560"/>
                    <a:gd name="connsiteY6" fmla="*/ 32443 h 78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560" h="78839">
                      <a:moveTo>
                        <a:pt x="3575" y="32443"/>
                      </a:moveTo>
                      <a:cubicBezTo>
                        <a:pt x="-1748" y="51908"/>
                        <a:pt x="6532" y="84941"/>
                        <a:pt x="15995" y="77862"/>
                      </a:cubicBezTo>
                      <a:cubicBezTo>
                        <a:pt x="25457" y="70784"/>
                        <a:pt x="21909" y="41881"/>
                        <a:pt x="21909" y="41881"/>
                      </a:cubicBezTo>
                      <a:cubicBezTo>
                        <a:pt x="21909" y="47189"/>
                        <a:pt x="21909" y="57807"/>
                        <a:pt x="18952" y="62526"/>
                      </a:cubicBezTo>
                      <a:cubicBezTo>
                        <a:pt x="8898" y="77862"/>
                        <a:pt x="6532" y="46010"/>
                        <a:pt x="7123" y="40701"/>
                      </a:cubicBezTo>
                      <a:cubicBezTo>
                        <a:pt x="8306" y="27724"/>
                        <a:pt x="13629" y="2949"/>
                        <a:pt x="27" y="0"/>
                      </a:cubicBezTo>
                      <a:cubicBezTo>
                        <a:pt x="-565" y="0"/>
                        <a:pt x="8898" y="12977"/>
                        <a:pt x="3575" y="3244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08" name="Freeform 572">
                  <a:extLst>
                    <a:ext uri="{FF2B5EF4-FFF2-40B4-BE49-F238E27FC236}">
                      <a16:creationId xmlns:a16="http://schemas.microsoft.com/office/drawing/2014/main" id="{AB9EE014-1130-F8D4-7D10-1A52E017AE4B}"/>
                    </a:ext>
                  </a:extLst>
                </p:cNvPr>
                <p:cNvSpPr/>
                <p:nvPr/>
              </p:nvSpPr>
              <p:spPr>
                <a:xfrm>
                  <a:off x="6217539" y="2317815"/>
                  <a:ext cx="15944" cy="44793"/>
                </a:xfrm>
                <a:custGeom>
                  <a:avLst/>
                  <a:gdLst>
                    <a:gd name="connsiteX0" fmla="*/ 2891 w 15944"/>
                    <a:gd name="connsiteY0" fmla="*/ 44240 h 44793"/>
                    <a:gd name="connsiteX1" fmla="*/ 14720 w 15944"/>
                    <a:gd name="connsiteY1" fmla="*/ 7668 h 44793"/>
                    <a:gd name="connsiteX2" fmla="*/ 12945 w 15944"/>
                    <a:gd name="connsiteY2" fmla="*/ 24185 h 44793"/>
                    <a:gd name="connsiteX3" fmla="*/ 4665 w 15944"/>
                    <a:gd name="connsiteY3" fmla="*/ 30083 h 44793"/>
                    <a:gd name="connsiteX4" fmla="*/ 2891 w 15944"/>
                    <a:gd name="connsiteY4" fmla="*/ 2949 h 44793"/>
                    <a:gd name="connsiteX5" fmla="*/ 2891 w 15944"/>
                    <a:gd name="connsiteY5" fmla="*/ 0 h 44793"/>
                    <a:gd name="connsiteX6" fmla="*/ 2891 w 15944"/>
                    <a:gd name="connsiteY6" fmla="*/ 44240 h 44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44" h="44793">
                      <a:moveTo>
                        <a:pt x="2891" y="44240"/>
                      </a:moveTo>
                      <a:cubicBezTo>
                        <a:pt x="9397" y="47779"/>
                        <a:pt x="19451" y="34212"/>
                        <a:pt x="14720" y="7668"/>
                      </a:cubicBezTo>
                      <a:cubicBezTo>
                        <a:pt x="14720" y="12977"/>
                        <a:pt x="14720" y="18876"/>
                        <a:pt x="12945" y="24185"/>
                      </a:cubicBezTo>
                      <a:cubicBezTo>
                        <a:pt x="11171" y="29493"/>
                        <a:pt x="8805" y="34212"/>
                        <a:pt x="4665" y="30083"/>
                      </a:cubicBezTo>
                      <a:cubicBezTo>
                        <a:pt x="-657" y="25364"/>
                        <a:pt x="2300" y="8848"/>
                        <a:pt x="2891" y="2949"/>
                      </a:cubicBezTo>
                      <a:cubicBezTo>
                        <a:pt x="2891" y="1770"/>
                        <a:pt x="2891" y="1180"/>
                        <a:pt x="2891" y="0"/>
                      </a:cubicBezTo>
                      <a:cubicBezTo>
                        <a:pt x="2891" y="0"/>
                        <a:pt x="-3614" y="40701"/>
                        <a:pt x="2891" y="44240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09" name="Freeform 573">
                  <a:extLst>
                    <a:ext uri="{FF2B5EF4-FFF2-40B4-BE49-F238E27FC236}">
                      <a16:creationId xmlns:a16="http://schemas.microsoft.com/office/drawing/2014/main" id="{6FD5D6C9-263F-A100-0757-6606C3E1F566}"/>
                    </a:ext>
                  </a:extLst>
                </p:cNvPr>
                <p:cNvSpPr/>
                <p:nvPr/>
              </p:nvSpPr>
              <p:spPr>
                <a:xfrm>
                  <a:off x="6242562" y="2285962"/>
                  <a:ext cx="20712" cy="76092"/>
                </a:xfrm>
                <a:custGeom>
                  <a:avLst/>
                  <a:gdLst>
                    <a:gd name="connsiteX0" fmla="*/ 13353 w 20712"/>
                    <a:gd name="connsiteY0" fmla="*/ 76093 h 76092"/>
                    <a:gd name="connsiteX1" fmla="*/ 20450 w 20712"/>
                    <a:gd name="connsiteY1" fmla="*/ 50729 h 76092"/>
                    <a:gd name="connsiteX2" fmla="*/ 20450 w 20712"/>
                    <a:gd name="connsiteY2" fmla="*/ 50729 h 76092"/>
                    <a:gd name="connsiteX3" fmla="*/ 18084 w 20712"/>
                    <a:gd name="connsiteY3" fmla="*/ 57807 h 76092"/>
                    <a:gd name="connsiteX4" fmla="*/ 5665 w 20712"/>
                    <a:gd name="connsiteY4" fmla="*/ 50139 h 76092"/>
                    <a:gd name="connsiteX5" fmla="*/ 6256 w 20712"/>
                    <a:gd name="connsiteY5" fmla="*/ 33622 h 76092"/>
                    <a:gd name="connsiteX6" fmla="*/ 7439 w 20712"/>
                    <a:gd name="connsiteY6" fmla="*/ 8258 h 76092"/>
                    <a:gd name="connsiteX7" fmla="*/ 5073 w 20712"/>
                    <a:gd name="connsiteY7" fmla="*/ 0 h 76092"/>
                    <a:gd name="connsiteX8" fmla="*/ 5073 w 20712"/>
                    <a:gd name="connsiteY8" fmla="*/ 0 h 76092"/>
                    <a:gd name="connsiteX9" fmla="*/ 933 w 20712"/>
                    <a:gd name="connsiteY9" fmla="*/ 43650 h 76092"/>
                    <a:gd name="connsiteX10" fmla="*/ 13353 w 20712"/>
                    <a:gd name="connsiteY10" fmla="*/ 76093 h 76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712" h="76092">
                      <a:moveTo>
                        <a:pt x="13353" y="76093"/>
                      </a:moveTo>
                      <a:cubicBezTo>
                        <a:pt x="22815" y="75503"/>
                        <a:pt x="20450" y="50729"/>
                        <a:pt x="20450" y="50729"/>
                      </a:cubicBezTo>
                      <a:lnTo>
                        <a:pt x="20450" y="50729"/>
                      </a:lnTo>
                      <a:cubicBezTo>
                        <a:pt x="20450" y="53678"/>
                        <a:pt x="19267" y="56037"/>
                        <a:pt x="18084" y="57807"/>
                      </a:cubicBezTo>
                      <a:cubicBezTo>
                        <a:pt x="12170" y="64296"/>
                        <a:pt x="7439" y="56627"/>
                        <a:pt x="5665" y="50139"/>
                      </a:cubicBezTo>
                      <a:cubicBezTo>
                        <a:pt x="4482" y="44830"/>
                        <a:pt x="5665" y="38931"/>
                        <a:pt x="6256" y="33622"/>
                      </a:cubicBezTo>
                      <a:cubicBezTo>
                        <a:pt x="6847" y="26544"/>
                        <a:pt x="8622" y="16516"/>
                        <a:pt x="7439" y="8258"/>
                      </a:cubicBezTo>
                      <a:lnTo>
                        <a:pt x="5073" y="0"/>
                      </a:lnTo>
                      <a:lnTo>
                        <a:pt x="5073" y="0"/>
                      </a:lnTo>
                      <a:cubicBezTo>
                        <a:pt x="5073" y="1180"/>
                        <a:pt x="5073" y="27134"/>
                        <a:pt x="933" y="43650"/>
                      </a:cubicBezTo>
                      <a:cubicBezTo>
                        <a:pt x="-2615" y="60166"/>
                        <a:pt x="4482" y="76093"/>
                        <a:pt x="13353" y="7609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10" name="Freeform 574">
                  <a:extLst>
                    <a:ext uri="{FF2B5EF4-FFF2-40B4-BE49-F238E27FC236}">
                      <a16:creationId xmlns:a16="http://schemas.microsoft.com/office/drawing/2014/main" id="{2207D579-91CA-EBC3-52DE-48C2B6D498FC}"/>
                    </a:ext>
                  </a:extLst>
                </p:cNvPr>
                <p:cNvSpPr/>
                <p:nvPr/>
              </p:nvSpPr>
              <p:spPr>
                <a:xfrm>
                  <a:off x="6276330" y="2306607"/>
                  <a:ext cx="22549" cy="58664"/>
                </a:xfrm>
                <a:custGeom>
                  <a:avLst/>
                  <a:gdLst>
                    <a:gd name="connsiteX0" fmla="*/ 284 w 22549"/>
                    <a:gd name="connsiteY0" fmla="*/ 39521 h 58664"/>
                    <a:gd name="connsiteX1" fmla="*/ 16843 w 22549"/>
                    <a:gd name="connsiteY1" fmla="*/ 58397 h 58664"/>
                    <a:gd name="connsiteX2" fmla="*/ 18026 w 22549"/>
                    <a:gd name="connsiteY2" fmla="*/ 0 h 58664"/>
                    <a:gd name="connsiteX3" fmla="*/ 18026 w 22549"/>
                    <a:gd name="connsiteY3" fmla="*/ 0 h 58664"/>
                    <a:gd name="connsiteX4" fmla="*/ 20392 w 22549"/>
                    <a:gd name="connsiteY4" fmla="*/ 17106 h 58664"/>
                    <a:gd name="connsiteX5" fmla="*/ 5607 w 22549"/>
                    <a:gd name="connsiteY5" fmla="*/ 33622 h 58664"/>
                    <a:gd name="connsiteX6" fmla="*/ 5607 w 22549"/>
                    <a:gd name="connsiteY6" fmla="*/ 13567 h 58664"/>
                    <a:gd name="connsiteX7" fmla="*/ 6198 w 22549"/>
                    <a:gd name="connsiteY7" fmla="*/ 4129 h 58664"/>
                    <a:gd name="connsiteX8" fmla="*/ 6198 w 22549"/>
                    <a:gd name="connsiteY8" fmla="*/ 4129 h 58664"/>
                    <a:gd name="connsiteX9" fmla="*/ 284 w 22549"/>
                    <a:gd name="connsiteY9" fmla="*/ 39521 h 58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549" h="58664">
                      <a:moveTo>
                        <a:pt x="284" y="39521"/>
                      </a:moveTo>
                      <a:cubicBezTo>
                        <a:pt x="2058" y="53088"/>
                        <a:pt x="12112" y="60166"/>
                        <a:pt x="16843" y="58397"/>
                      </a:cubicBezTo>
                      <a:cubicBezTo>
                        <a:pt x="21575" y="57217"/>
                        <a:pt x="26306" y="21235"/>
                        <a:pt x="18026" y="0"/>
                      </a:cubicBezTo>
                      <a:lnTo>
                        <a:pt x="18026" y="0"/>
                      </a:lnTo>
                      <a:cubicBezTo>
                        <a:pt x="18618" y="5899"/>
                        <a:pt x="19800" y="12387"/>
                        <a:pt x="20392" y="17106"/>
                      </a:cubicBezTo>
                      <a:cubicBezTo>
                        <a:pt x="20983" y="25364"/>
                        <a:pt x="13886" y="53678"/>
                        <a:pt x="5607" y="33622"/>
                      </a:cubicBezTo>
                      <a:cubicBezTo>
                        <a:pt x="3241" y="27724"/>
                        <a:pt x="5015" y="19466"/>
                        <a:pt x="5607" y="13567"/>
                      </a:cubicBezTo>
                      <a:cubicBezTo>
                        <a:pt x="5607" y="10618"/>
                        <a:pt x="6198" y="7078"/>
                        <a:pt x="6198" y="4129"/>
                      </a:cubicBezTo>
                      <a:lnTo>
                        <a:pt x="6198" y="4129"/>
                      </a:lnTo>
                      <a:cubicBezTo>
                        <a:pt x="5607" y="4719"/>
                        <a:pt x="-1490" y="25954"/>
                        <a:pt x="284" y="39521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grpSp>
            <p:nvGrpSpPr>
              <p:cNvPr id="2395" name="Graphic 22">
                <a:extLst>
                  <a:ext uri="{FF2B5EF4-FFF2-40B4-BE49-F238E27FC236}">
                    <a16:creationId xmlns:a16="http://schemas.microsoft.com/office/drawing/2014/main" id="{4DCADB7F-438F-9E1F-F716-72EF090F52EF}"/>
                  </a:ext>
                </a:extLst>
              </p:cNvPr>
              <p:cNvGrpSpPr/>
              <p:nvPr/>
            </p:nvGrpSpPr>
            <p:grpSpPr>
              <a:xfrm>
                <a:off x="6163762" y="2432600"/>
                <a:ext cx="138923" cy="211569"/>
                <a:chOff x="6163762" y="2432600"/>
                <a:chExt cx="138923" cy="211569"/>
              </a:xfrm>
              <a:solidFill>
                <a:srgbClr val="54BCE8"/>
              </a:solidFill>
            </p:grpSpPr>
            <p:sp>
              <p:nvSpPr>
                <p:cNvPr id="2402" name="Freeform 566">
                  <a:extLst>
                    <a:ext uri="{FF2B5EF4-FFF2-40B4-BE49-F238E27FC236}">
                      <a16:creationId xmlns:a16="http://schemas.microsoft.com/office/drawing/2014/main" id="{9CD5AA8A-9B8E-79DF-1B4B-8B3F3F2181AF}"/>
                    </a:ext>
                  </a:extLst>
                </p:cNvPr>
                <p:cNvSpPr/>
                <p:nvPr/>
              </p:nvSpPr>
              <p:spPr>
                <a:xfrm>
                  <a:off x="6264749" y="2462300"/>
                  <a:ext cx="28538" cy="27796"/>
                </a:xfrm>
                <a:custGeom>
                  <a:avLst/>
                  <a:gdLst>
                    <a:gd name="connsiteX0" fmla="*/ 28425 w 28538"/>
                    <a:gd name="connsiteY0" fmla="*/ 13599 h 27796"/>
                    <a:gd name="connsiteX1" fmla="*/ 14231 w 28538"/>
                    <a:gd name="connsiteY1" fmla="*/ 27756 h 27796"/>
                    <a:gd name="connsiteX2" fmla="*/ 37 w 28538"/>
                    <a:gd name="connsiteY2" fmla="*/ 14189 h 27796"/>
                    <a:gd name="connsiteX3" fmla="*/ 14231 w 28538"/>
                    <a:gd name="connsiteY3" fmla="*/ 32 h 27796"/>
                    <a:gd name="connsiteX4" fmla="*/ 28425 w 28538"/>
                    <a:gd name="connsiteY4" fmla="*/ 13599 h 27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38" h="27796">
                      <a:moveTo>
                        <a:pt x="28425" y="13599"/>
                      </a:moveTo>
                      <a:cubicBezTo>
                        <a:pt x="29608" y="21857"/>
                        <a:pt x="21328" y="27166"/>
                        <a:pt x="14231" y="27756"/>
                      </a:cubicBezTo>
                      <a:cubicBezTo>
                        <a:pt x="5951" y="28346"/>
                        <a:pt x="-554" y="22447"/>
                        <a:pt x="37" y="14189"/>
                      </a:cubicBezTo>
                      <a:cubicBezTo>
                        <a:pt x="629" y="7110"/>
                        <a:pt x="5951" y="-558"/>
                        <a:pt x="14231" y="32"/>
                      </a:cubicBezTo>
                      <a:cubicBezTo>
                        <a:pt x="20737" y="32"/>
                        <a:pt x="27242" y="6521"/>
                        <a:pt x="28425" y="1359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03" name="Freeform 567">
                  <a:extLst>
                    <a:ext uri="{FF2B5EF4-FFF2-40B4-BE49-F238E27FC236}">
                      <a16:creationId xmlns:a16="http://schemas.microsoft.com/office/drawing/2014/main" id="{37553AE1-D5CF-A1A7-24A9-A316BC6687CB}"/>
                    </a:ext>
                  </a:extLst>
                </p:cNvPr>
                <p:cNvSpPr/>
                <p:nvPr/>
              </p:nvSpPr>
              <p:spPr>
                <a:xfrm>
                  <a:off x="6163762" y="2610421"/>
                  <a:ext cx="37597" cy="33747"/>
                </a:xfrm>
                <a:custGeom>
                  <a:avLst/>
                  <a:gdLst>
                    <a:gd name="connsiteX0" fmla="*/ 28280 w 37597"/>
                    <a:gd name="connsiteY0" fmla="*/ 27692 h 33747"/>
                    <a:gd name="connsiteX1" fmla="*/ 2849 w 37597"/>
                    <a:gd name="connsiteY1" fmla="*/ 30051 h 33747"/>
                    <a:gd name="connsiteX2" fmla="*/ 11129 w 37597"/>
                    <a:gd name="connsiteY2" fmla="*/ 6456 h 33747"/>
                    <a:gd name="connsiteX3" fmla="*/ 36559 w 37597"/>
                    <a:gd name="connsiteY3" fmla="*/ 4097 h 33747"/>
                    <a:gd name="connsiteX4" fmla="*/ 28280 w 37597"/>
                    <a:gd name="connsiteY4" fmla="*/ 27692 h 33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597" h="33747">
                      <a:moveTo>
                        <a:pt x="28280" y="27692"/>
                      </a:moveTo>
                      <a:cubicBezTo>
                        <a:pt x="19409" y="35950"/>
                        <a:pt x="7580" y="34770"/>
                        <a:pt x="2849" y="30051"/>
                      </a:cubicBezTo>
                      <a:cubicBezTo>
                        <a:pt x="-3065" y="24152"/>
                        <a:pt x="483" y="13535"/>
                        <a:pt x="11129" y="6456"/>
                      </a:cubicBezTo>
                      <a:cubicBezTo>
                        <a:pt x="20000" y="-32"/>
                        <a:pt x="33011" y="-2981"/>
                        <a:pt x="36559" y="4097"/>
                      </a:cubicBezTo>
                      <a:cubicBezTo>
                        <a:pt x="39516" y="9996"/>
                        <a:pt x="35968" y="20613"/>
                        <a:pt x="28280" y="27692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04" name="Freeform 568">
                  <a:extLst>
                    <a:ext uri="{FF2B5EF4-FFF2-40B4-BE49-F238E27FC236}">
                      <a16:creationId xmlns:a16="http://schemas.microsoft.com/office/drawing/2014/main" id="{87A7D41D-B8C0-B872-9896-B78AAD0116C6}"/>
                    </a:ext>
                  </a:extLst>
                </p:cNvPr>
                <p:cNvSpPr/>
                <p:nvPr/>
              </p:nvSpPr>
              <p:spPr>
                <a:xfrm>
                  <a:off x="6170665" y="2432600"/>
                  <a:ext cx="38042" cy="36416"/>
                </a:xfrm>
                <a:custGeom>
                  <a:avLst/>
                  <a:gdLst>
                    <a:gd name="connsiteX0" fmla="*/ 37937 w 38042"/>
                    <a:gd name="connsiteY0" fmla="*/ 17935 h 36416"/>
                    <a:gd name="connsiteX1" fmla="*/ 19011 w 38042"/>
                    <a:gd name="connsiteY1" fmla="*/ 36221 h 36416"/>
                    <a:gd name="connsiteX2" fmla="*/ 86 w 38042"/>
                    <a:gd name="connsiteY2" fmla="*/ 18525 h 36416"/>
                    <a:gd name="connsiteX3" fmla="*/ 19011 w 38042"/>
                    <a:gd name="connsiteY3" fmla="*/ 239 h 36416"/>
                    <a:gd name="connsiteX4" fmla="*/ 37937 w 38042"/>
                    <a:gd name="connsiteY4" fmla="*/ 17935 h 36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042" h="36416">
                      <a:moveTo>
                        <a:pt x="37937" y="17935"/>
                      </a:moveTo>
                      <a:cubicBezTo>
                        <a:pt x="36754" y="27373"/>
                        <a:pt x="29657" y="37991"/>
                        <a:pt x="19011" y="36221"/>
                      </a:cubicBezTo>
                      <a:cubicBezTo>
                        <a:pt x="10732" y="35041"/>
                        <a:pt x="1269" y="27373"/>
                        <a:pt x="86" y="18525"/>
                      </a:cubicBezTo>
                      <a:cubicBezTo>
                        <a:pt x="-1096" y="8497"/>
                        <a:pt x="10140" y="2009"/>
                        <a:pt x="19011" y="239"/>
                      </a:cubicBezTo>
                      <a:cubicBezTo>
                        <a:pt x="30248" y="-1530"/>
                        <a:pt x="39120" y="6728"/>
                        <a:pt x="37937" y="17935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05" name="Freeform 569">
                  <a:extLst>
                    <a:ext uri="{FF2B5EF4-FFF2-40B4-BE49-F238E27FC236}">
                      <a16:creationId xmlns:a16="http://schemas.microsoft.com/office/drawing/2014/main" id="{5D294472-42E2-8DF8-FAD3-435A55C6BF55}"/>
                    </a:ext>
                  </a:extLst>
                </p:cNvPr>
                <p:cNvSpPr/>
                <p:nvPr/>
              </p:nvSpPr>
              <p:spPr>
                <a:xfrm>
                  <a:off x="6280602" y="2590889"/>
                  <a:ext cx="22084" cy="23204"/>
                </a:xfrm>
                <a:custGeom>
                  <a:avLst/>
                  <a:gdLst>
                    <a:gd name="connsiteX0" fmla="*/ 10798 w 22084"/>
                    <a:gd name="connsiteY0" fmla="*/ 23039 h 23204"/>
                    <a:gd name="connsiteX1" fmla="*/ 152 w 22084"/>
                    <a:gd name="connsiteY1" fmla="*/ 11242 h 23204"/>
                    <a:gd name="connsiteX2" fmla="*/ 11389 w 22084"/>
                    <a:gd name="connsiteY2" fmla="*/ 35 h 23204"/>
                    <a:gd name="connsiteX3" fmla="*/ 22035 w 22084"/>
                    <a:gd name="connsiteY3" fmla="*/ 11832 h 23204"/>
                    <a:gd name="connsiteX4" fmla="*/ 10798 w 22084"/>
                    <a:gd name="connsiteY4" fmla="*/ 23039 h 23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" h="23204">
                      <a:moveTo>
                        <a:pt x="10798" y="23039"/>
                      </a:moveTo>
                      <a:cubicBezTo>
                        <a:pt x="4883" y="22450"/>
                        <a:pt x="-1031" y="17731"/>
                        <a:pt x="152" y="11242"/>
                      </a:cubicBezTo>
                      <a:cubicBezTo>
                        <a:pt x="1335" y="5933"/>
                        <a:pt x="6066" y="624"/>
                        <a:pt x="11389" y="35"/>
                      </a:cubicBezTo>
                      <a:cubicBezTo>
                        <a:pt x="17303" y="-555"/>
                        <a:pt x="21443" y="6523"/>
                        <a:pt x="22035" y="11832"/>
                      </a:cubicBezTo>
                      <a:cubicBezTo>
                        <a:pt x="22626" y="18910"/>
                        <a:pt x="17895" y="24219"/>
                        <a:pt x="10798" y="2303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sp>
            <p:nvSpPr>
              <p:cNvPr id="2396" name="Freeform 560">
                <a:extLst>
                  <a:ext uri="{FF2B5EF4-FFF2-40B4-BE49-F238E27FC236}">
                    <a16:creationId xmlns:a16="http://schemas.microsoft.com/office/drawing/2014/main" id="{D63DA4A2-0F32-7443-9F6B-C37E974323CC}"/>
                  </a:ext>
                </a:extLst>
              </p:cNvPr>
              <p:cNvSpPr/>
              <p:nvPr/>
            </p:nvSpPr>
            <p:spPr>
              <a:xfrm>
                <a:off x="6145406" y="2380931"/>
                <a:ext cx="72841" cy="27748"/>
              </a:xfrm>
              <a:custGeom>
                <a:avLst/>
                <a:gdLst>
                  <a:gd name="connsiteX0" fmla="*/ 72658 w 72841"/>
                  <a:gd name="connsiteY0" fmla="*/ 15337 h 27748"/>
                  <a:gd name="connsiteX1" fmla="*/ 50184 w 72841"/>
                  <a:gd name="connsiteY1" fmla="*/ 26544 h 27748"/>
                  <a:gd name="connsiteX2" fmla="*/ 2280 w 72841"/>
                  <a:gd name="connsiteY2" fmla="*/ 18286 h 27748"/>
                  <a:gd name="connsiteX3" fmla="*/ 46045 w 72841"/>
                  <a:gd name="connsiteY3" fmla="*/ 0 h 27748"/>
                  <a:gd name="connsiteX4" fmla="*/ 72658 w 72841"/>
                  <a:gd name="connsiteY4" fmla="*/ 15337 h 27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841" h="27748">
                    <a:moveTo>
                      <a:pt x="72658" y="15337"/>
                    </a:moveTo>
                    <a:cubicBezTo>
                      <a:pt x="71476" y="20055"/>
                      <a:pt x="64379" y="24774"/>
                      <a:pt x="50184" y="26544"/>
                    </a:cubicBezTo>
                    <a:cubicBezTo>
                      <a:pt x="30668" y="29493"/>
                      <a:pt x="9968" y="27134"/>
                      <a:pt x="2280" y="18286"/>
                    </a:cubicBezTo>
                    <a:cubicBezTo>
                      <a:pt x="-11322" y="3539"/>
                      <a:pt x="40130" y="0"/>
                      <a:pt x="46045" y="0"/>
                    </a:cubicBezTo>
                    <a:cubicBezTo>
                      <a:pt x="63196" y="1180"/>
                      <a:pt x="74433" y="8848"/>
                      <a:pt x="72658" y="15337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97" name="Freeform 561">
                <a:extLst>
                  <a:ext uri="{FF2B5EF4-FFF2-40B4-BE49-F238E27FC236}">
                    <a16:creationId xmlns:a16="http://schemas.microsoft.com/office/drawing/2014/main" id="{F84C66EA-29D2-6A30-806D-355EC1E5181A}"/>
                  </a:ext>
                </a:extLst>
              </p:cNvPr>
              <p:cNvSpPr/>
              <p:nvPr/>
            </p:nvSpPr>
            <p:spPr>
              <a:xfrm>
                <a:off x="6257539" y="2383234"/>
                <a:ext cx="25950" cy="22722"/>
              </a:xfrm>
              <a:custGeom>
                <a:avLst/>
                <a:gdLst>
                  <a:gd name="connsiteX0" fmla="*/ 25581 w 25950"/>
                  <a:gd name="connsiteY0" fmla="*/ 15983 h 22722"/>
                  <a:gd name="connsiteX1" fmla="*/ 12570 w 25950"/>
                  <a:gd name="connsiteY1" fmla="*/ 22471 h 22722"/>
                  <a:gd name="connsiteX2" fmla="*/ 150 w 25950"/>
                  <a:gd name="connsiteY2" fmla="*/ 13034 h 22722"/>
                  <a:gd name="connsiteX3" fmla="*/ 13753 w 25950"/>
                  <a:gd name="connsiteY3" fmla="*/ 646 h 22722"/>
                  <a:gd name="connsiteX4" fmla="*/ 25581 w 25950"/>
                  <a:gd name="connsiteY4" fmla="*/ 15983 h 22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50" h="22722">
                    <a:moveTo>
                      <a:pt x="25581" y="15983"/>
                    </a:moveTo>
                    <a:cubicBezTo>
                      <a:pt x="23807" y="19522"/>
                      <a:pt x="17893" y="21292"/>
                      <a:pt x="12570" y="22471"/>
                    </a:cubicBezTo>
                    <a:cubicBezTo>
                      <a:pt x="7247" y="23651"/>
                      <a:pt x="1925" y="20702"/>
                      <a:pt x="150" y="13034"/>
                    </a:cubicBezTo>
                    <a:cubicBezTo>
                      <a:pt x="-1033" y="5365"/>
                      <a:pt x="4882" y="-2303"/>
                      <a:pt x="13753" y="646"/>
                    </a:cubicBezTo>
                    <a:cubicBezTo>
                      <a:pt x="22624" y="3596"/>
                      <a:pt x="27356" y="12444"/>
                      <a:pt x="25581" y="15983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398" name="Graphic 22">
                <a:extLst>
                  <a:ext uri="{FF2B5EF4-FFF2-40B4-BE49-F238E27FC236}">
                    <a16:creationId xmlns:a16="http://schemas.microsoft.com/office/drawing/2014/main" id="{5A043AC7-D642-9433-29EF-0DFD74463164}"/>
                  </a:ext>
                </a:extLst>
              </p:cNvPr>
              <p:cNvGrpSpPr/>
              <p:nvPr/>
            </p:nvGrpSpPr>
            <p:grpSpPr>
              <a:xfrm>
                <a:off x="6184772" y="2505060"/>
                <a:ext cx="88432" cy="87190"/>
                <a:chOff x="6184772" y="2505060"/>
                <a:chExt cx="88432" cy="87190"/>
              </a:xfrm>
            </p:grpSpPr>
            <p:sp>
              <p:nvSpPr>
                <p:cNvPr id="2399" name="Freeform 563">
                  <a:extLst>
                    <a:ext uri="{FF2B5EF4-FFF2-40B4-BE49-F238E27FC236}">
                      <a16:creationId xmlns:a16="http://schemas.microsoft.com/office/drawing/2014/main" id="{C657BB50-85FA-CDCD-3E90-932F46AC50FB}"/>
                    </a:ext>
                  </a:extLst>
                </p:cNvPr>
                <p:cNvSpPr/>
                <p:nvPr/>
              </p:nvSpPr>
              <p:spPr>
                <a:xfrm>
                  <a:off x="6184772" y="2505060"/>
                  <a:ext cx="88432" cy="86627"/>
                </a:xfrm>
                <a:custGeom>
                  <a:avLst/>
                  <a:gdLst>
                    <a:gd name="connsiteX0" fmla="*/ 87111 w 88432"/>
                    <a:gd name="connsiteY0" fmla="*/ 38084 h 86627"/>
                    <a:gd name="connsiteX1" fmla="*/ 49852 w 88432"/>
                    <a:gd name="connsiteY1" fmla="*/ 86454 h 86627"/>
                    <a:gd name="connsiteX2" fmla="*/ 173 w 88432"/>
                    <a:gd name="connsiteY2" fmla="*/ 54601 h 86627"/>
                    <a:gd name="connsiteX3" fmla="*/ 33883 w 88432"/>
                    <a:gd name="connsiteY3" fmla="*/ 923 h 86627"/>
                    <a:gd name="connsiteX4" fmla="*/ 87111 w 88432"/>
                    <a:gd name="connsiteY4" fmla="*/ 38084 h 86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432" h="86627">
                      <a:moveTo>
                        <a:pt x="87111" y="38084"/>
                      </a:moveTo>
                      <a:cubicBezTo>
                        <a:pt x="93025" y="58140"/>
                        <a:pt x="78831" y="84094"/>
                        <a:pt x="49852" y="86454"/>
                      </a:cubicBezTo>
                      <a:cubicBezTo>
                        <a:pt x="26786" y="88223"/>
                        <a:pt x="1947" y="76426"/>
                        <a:pt x="173" y="54601"/>
                      </a:cubicBezTo>
                      <a:cubicBezTo>
                        <a:pt x="-2193" y="29236"/>
                        <a:pt x="20281" y="5642"/>
                        <a:pt x="33883" y="923"/>
                      </a:cubicBezTo>
                      <a:cubicBezTo>
                        <a:pt x="51034" y="-4386"/>
                        <a:pt x="80014" y="13900"/>
                        <a:pt x="87111" y="38084"/>
                      </a:cubicBezTo>
                      <a:close/>
                    </a:path>
                  </a:pathLst>
                </a:custGeom>
                <a:solidFill>
                  <a:srgbClr val="E26AA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00" name="Freeform 564">
                  <a:extLst>
                    <a:ext uri="{FF2B5EF4-FFF2-40B4-BE49-F238E27FC236}">
                      <a16:creationId xmlns:a16="http://schemas.microsoft.com/office/drawing/2014/main" id="{ED9526C1-2FBD-A80F-5AAE-58A0F2744546}"/>
                    </a:ext>
                  </a:extLst>
                </p:cNvPr>
                <p:cNvSpPr/>
                <p:nvPr/>
              </p:nvSpPr>
              <p:spPr>
                <a:xfrm>
                  <a:off x="6197020" y="2526713"/>
                  <a:ext cx="27014" cy="24870"/>
                </a:xfrm>
                <a:custGeom>
                  <a:avLst/>
                  <a:gdLst>
                    <a:gd name="connsiteX0" fmla="*/ 26958 w 27014"/>
                    <a:gd name="connsiteY0" fmla="*/ 4634 h 24870"/>
                    <a:gd name="connsiteX1" fmla="*/ 18679 w 27014"/>
                    <a:gd name="connsiteY1" fmla="*/ 19381 h 24870"/>
                    <a:gd name="connsiteX2" fmla="*/ 2119 w 27014"/>
                    <a:gd name="connsiteY2" fmla="*/ 22330 h 24870"/>
                    <a:gd name="connsiteX3" fmla="*/ 9216 w 27014"/>
                    <a:gd name="connsiteY3" fmla="*/ 2274 h 24870"/>
                    <a:gd name="connsiteX4" fmla="*/ 26958 w 27014"/>
                    <a:gd name="connsiteY4" fmla="*/ 4634 h 24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014" h="24870">
                      <a:moveTo>
                        <a:pt x="26958" y="4634"/>
                      </a:moveTo>
                      <a:cubicBezTo>
                        <a:pt x="27550" y="8173"/>
                        <a:pt x="23410" y="14072"/>
                        <a:pt x="18679" y="19381"/>
                      </a:cubicBezTo>
                      <a:cubicBezTo>
                        <a:pt x="13948" y="24689"/>
                        <a:pt x="6851" y="27049"/>
                        <a:pt x="2119" y="22330"/>
                      </a:cubicBezTo>
                      <a:cubicBezTo>
                        <a:pt x="-2612" y="17611"/>
                        <a:pt x="936" y="6403"/>
                        <a:pt x="9216" y="2274"/>
                      </a:cubicBezTo>
                      <a:cubicBezTo>
                        <a:pt x="18087" y="-2445"/>
                        <a:pt x="26367" y="1095"/>
                        <a:pt x="26958" y="4634"/>
                      </a:cubicBezTo>
                      <a:close/>
                    </a:path>
                  </a:pathLst>
                </a:custGeom>
                <a:solidFill>
                  <a:srgbClr val="FFFFFF">
                    <a:alpha val="80000"/>
                  </a:srgbClr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01" name="Freeform 565">
                  <a:extLst>
                    <a:ext uri="{FF2B5EF4-FFF2-40B4-BE49-F238E27FC236}">
                      <a16:creationId xmlns:a16="http://schemas.microsoft.com/office/drawing/2014/main" id="{B695D249-47BB-FC96-E15E-EEAD328CC7D9}"/>
                    </a:ext>
                  </a:extLst>
                </p:cNvPr>
                <p:cNvSpPr/>
                <p:nvPr/>
              </p:nvSpPr>
              <p:spPr>
                <a:xfrm>
                  <a:off x="6189676" y="2508932"/>
                  <a:ext cx="83309" cy="83318"/>
                </a:xfrm>
                <a:custGeom>
                  <a:avLst/>
                  <a:gdLst>
                    <a:gd name="connsiteX0" fmla="*/ 49087 w 83309"/>
                    <a:gd name="connsiteY0" fmla="*/ 0 h 83318"/>
                    <a:gd name="connsiteX1" fmla="*/ 59141 w 83309"/>
                    <a:gd name="connsiteY1" fmla="*/ 18876 h 83318"/>
                    <a:gd name="connsiteX2" fmla="*/ 24839 w 83309"/>
                    <a:gd name="connsiteY2" fmla="*/ 69014 h 83318"/>
                    <a:gd name="connsiteX3" fmla="*/ 0 w 83309"/>
                    <a:gd name="connsiteY3" fmla="*/ 65475 h 83318"/>
                    <a:gd name="connsiteX4" fmla="*/ 44948 w 83309"/>
                    <a:gd name="connsiteY4" fmla="*/ 83171 h 83318"/>
                    <a:gd name="connsiteX5" fmla="*/ 82207 w 83309"/>
                    <a:gd name="connsiteY5" fmla="*/ 34802 h 83318"/>
                    <a:gd name="connsiteX6" fmla="*/ 49087 w 83309"/>
                    <a:gd name="connsiteY6" fmla="*/ 0 h 83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309" h="83318">
                      <a:moveTo>
                        <a:pt x="49087" y="0"/>
                      </a:moveTo>
                      <a:cubicBezTo>
                        <a:pt x="53819" y="5309"/>
                        <a:pt x="57367" y="11797"/>
                        <a:pt x="59141" y="18876"/>
                      </a:cubicBezTo>
                      <a:cubicBezTo>
                        <a:pt x="65055" y="39521"/>
                        <a:pt x="52044" y="66065"/>
                        <a:pt x="24839" y="69014"/>
                      </a:cubicBezTo>
                      <a:cubicBezTo>
                        <a:pt x="15968" y="69604"/>
                        <a:pt x="7097" y="68425"/>
                        <a:pt x="0" y="65475"/>
                      </a:cubicBezTo>
                      <a:cubicBezTo>
                        <a:pt x="8280" y="78452"/>
                        <a:pt x="27205" y="84351"/>
                        <a:pt x="44948" y="83171"/>
                      </a:cubicBezTo>
                      <a:cubicBezTo>
                        <a:pt x="73335" y="80812"/>
                        <a:pt x="87529" y="54858"/>
                        <a:pt x="82207" y="34802"/>
                      </a:cubicBezTo>
                      <a:cubicBezTo>
                        <a:pt x="77475" y="18286"/>
                        <a:pt x="62098" y="6489"/>
                        <a:pt x="49087" y="0"/>
                      </a:cubicBezTo>
                      <a:close/>
                    </a:path>
                  </a:pathLst>
                </a:custGeom>
                <a:solidFill>
                  <a:srgbClr val="BA50A3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</p:grpSp>
        <p:grpSp>
          <p:nvGrpSpPr>
            <p:cNvPr id="1818" name="Graphic 22">
              <a:extLst>
                <a:ext uri="{FF2B5EF4-FFF2-40B4-BE49-F238E27FC236}">
                  <a16:creationId xmlns:a16="http://schemas.microsoft.com/office/drawing/2014/main" id="{9AB49B79-3EF5-3C06-58FE-E4F2C152A049}"/>
                </a:ext>
              </a:extLst>
            </p:cNvPr>
            <p:cNvGrpSpPr/>
            <p:nvPr/>
          </p:nvGrpSpPr>
          <p:grpSpPr>
            <a:xfrm>
              <a:off x="10241177" y="1992552"/>
              <a:ext cx="256456" cy="437177"/>
              <a:chOff x="6582454" y="2276818"/>
              <a:chExt cx="233135" cy="397423"/>
            </a:xfrm>
          </p:grpSpPr>
          <p:sp>
            <p:nvSpPr>
              <p:cNvPr id="2373" name="Freeform 576">
                <a:extLst>
                  <a:ext uri="{FF2B5EF4-FFF2-40B4-BE49-F238E27FC236}">
                    <a16:creationId xmlns:a16="http://schemas.microsoft.com/office/drawing/2014/main" id="{49E20097-ACBC-8F42-92B7-4AA000B19B60}"/>
                  </a:ext>
                </a:extLst>
              </p:cNvPr>
              <p:cNvSpPr/>
              <p:nvPr/>
            </p:nvSpPr>
            <p:spPr>
              <a:xfrm>
                <a:off x="6582454" y="2276818"/>
                <a:ext cx="232584" cy="396243"/>
              </a:xfrm>
              <a:custGeom>
                <a:avLst/>
                <a:gdLst>
                  <a:gd name="connsiteX0" fmla="*/ 208099 w 232584"/>
                  <a:gd name="connsiteY0" fmla="*/ 78748 h 396243"/>
                  <a:gd name="connsiteX1" fmla="*/ 200410 w 232584"/>
                  <a:gd name="connsiteY1" fmla="*/ 46896 h 396243"/>
                  <a:gd name="connsiteX2" fmla="*/ 189765 w 232584"/>
                  <a:gd name="connsiteY2" fmla="*/ 5605 h 396243"/>
                  <a:gd name="connsiteX3" fmla="*/ 182668 w 232584"/>
                  <a:gd name="connsiteY3" fmla="*/ 46896 h 396243"/>
                  <a:gd name="connsiteX4" fmla="*/ 167883 w 232584"/>
                  <a:gd name="connsiteY4" fmla="*/ 63412 h 396243"/>
                  <a:gd name="connsiteX5" fmla="*/ 167883 w 232584"/>
                  <a:gd name="connsiteY5" fmla="*/ 43356 h 396243"/>
                  <a:gd name="connsiteX6" fmla="*/ 159011 w 232584"/>
                  <a:gd name="connsiteY6" fmla="*/ 2066 h 396243"/>
                  <a:gd name="connsiteX7" fmla="*/ 150140 w 232584"/>
                  <a:gd name="connsiteY7" fmla="*/ 49845 h 396243"/>
                  <a:gd name="connsiteX8" fmla="*/ 147774 w 232584"/>
                  <a:gd name="connsiteY8" fmla="*/ 65771 h 396243"/>
                  <a:gd name="connsiteX9" fmla="*/ 135355 w 232584"/>
                  <a:gd name="connsiteY9" fmla="*/ 58103 h 396243"/>
                  <a:gd name="connsiteX10" fmla="*/ 135946 w 232584"/>
                  <a:gd name="connsiteY10" fmla="*/ 41587 h 396243"/>
                  <a:gd name="connsiteX11" fmla="*/ 127667 w 232584"/>
                  <a:gd name="connsiteY11" fmla="*/ 886 h 396243"/>
                  <a:gd name="connsiteX12" fmla="*/ 119387 w 232584"/>
                  <a:gd name="connsiteY12" fmla="*/ 47485 h 396243"/>
                  <a:gd name="connsiteX13" fmla="*/ 117612 w 232584"/>
                  <a:gd name="connsiteY13" fmla="*/ 64002 h 396243"/>
                  <a:gd name="connsiteX14" fmla="*/ 109332 w 232584"/>
                  <a:gd name="connsiteY14" fmla="*/ 69900 h 396243"/>
                  <a:gd name="connsiteX15" fmla="*/ 107559 w 232584"/>
                  <a:gd name="connsiteY15" fmla="*/ 42767 h 396243"/>
                  <a:gd name="connsiteX16" fmla="*/ 100461 w 232584"/>
                  <a:gd name="connsiteY16" fmla="*/ 1476 h 396243"/>
                  <a:gd name="connsiteX17" fmla="*/ 93365 w 232584"/>
                  <a:gd name="connsiteY17" fmla="*/ 49255 h 396243"/>
                  <a:gd name="connsiteX18" fmla="*/ 90407 w 232584"/>
                  <a:gd name="connsiteY18" fmla="*/ 69900 h 396243"/>
                  <a:gd name="connsiteX19" fmla="*/ 78579 w 232584"/>
                  <a:gd name="connsiteY19" fmla="*/ 48075 h 396243"/>
                  <a:gd name="connsiteX20" fmla="*/ 71483 w 232584"/>
                  <a:gd name="connsiteY20" fmla="*/ 7374 h 396243"/>
                  <a:gd name="connsiteX21" fmla="*/ 64385 w 232584"/>
                  <a:gd name="connsiteY21" fmla="*/ 55744 h 396243"/>
                  <a:gd name="connsiteX22" fmla="*/ 63203 w 232584"/>
                  <a:gd name="connsiteY22" fmla="*/ 71670 h 396243"/>
                  <a:gd name="connsiteX23" fmla="*/ 52557 w 232584"/>
                  <a:gd name="connsiteY23" fmla="*/ 62822 h 396243"/>
                  <a:gd name="connsiteX24" fmla="*/ 52557 w 232584"/>
                  <a:gd name="connsiteY24" fmla="*/ 43356 h 396243"/>
                  <a:gd name="connsiteX25" fmla="*/ 41912 w 232584"/>
                  <a:gd name="connsiteY25" fmla="*/ 2066 h 396243"/>
                  <a:gd name="connsiteX26" fmla="*/ 31266 w 232584"/>
                  <a:gd name="connsiteY26" fmla="*/ 49845 h 396243"/>
                  <a:gd name="connsiteX27" fmla="*/ 20029 w 232584"/>
                  <a:gd name="connsiteY27" fmla="*/ 84057 h 396243"/>
                  <a:gd name="connsiteX28" fmla="*/ 7018 w 232584"/>
                  <a:gd name="connsiteY28" fmla="*/ 225625 h 396243"/>
                  <a:gd name="connsiteX29" fmla="*/ 25943 w 232584"/>
                  <a:gd name="connsiteY29" fmla="*/ 391378 h 396243"/>
                  <a:gd name="connsiteX30" fmla="*/ 106967 w 232584"/>
                  <a:gd name="connsiteY30" fmla="*/ 391968 h 396243"/>
                  <a:gd name="connsiteX31" fmla="*/ 214604 w 232584"/>
                  <a:gd name="connsiteY31" fmla="*/ 384890 h 396243"/>
                  <a:gd name="connsiteX32" fmla="*/ 218744 w 232584"/>
                  <a:gd name="connsiteY32" fmla="*/ 380760 h 396243"/>
                  <a:gd name="connsiteX33" fmla="*/ 225250 w 232584"/>
                  <a:gd name="connsiteY33" fmla="*/ 301718 h 396243"/>
                  <a:gd name="connsiteX34" fmla="*/ 208099 w 232584"/>
                  <a:gd name="connsiteY34" fmla="*/ 78748 h 39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32584" h="396243">
                    <a:moveTo>
                      <a:pt x="208099" y="78748"/>
                    </a:moveTo>
                    <a:cubicBezTo>
                      <a:pt x="198044" y="69311"/>
                      <a:pt x="199228" y="61052"/>
                      <a:pt x="200410" y="46896"/>
                    </a:cubicBezTo>
                    <a:cubicBezTo>
                      <a:pt x="201594" y="32739"/>
                      <a:pt x="206324" y="5605"/>
                      <a:pt x="189765" y="5605"/>
                    </a:cubicBezTo>
                    <a:cubicBezTo>
                      <a:pt x="173205" y="5605"/>
                      <a:pt x="181485" y="31559"/>
                      <a:pt x="182668" y="46896"/>
                    </a:cubicBezTo>
                    <a:cubicBezTo>
                      <a:pt x="183259" y="55154"/>
                      <a:pt x="176162" y="83467"/>
                      <a:pt x="167883" y="63412"/>
                    </a:cubicBezTo>
                    <a:cubicBezTo>
                      <a:pt x="165517" y="57513"/>
                      <a:pt x="167291" y="49255"/>
                      <a:pt x="167883" y="43356"/>
                    </a:cubicBezTo>
                    <a:cubicBezTo>
                      <a:pt x="169066" y="29200"/>
                      <a:pt x="172614" y="2066"/>
                      <a:pt x="159011" y="2066"/>
                    </a:cubicBezTo>
                    <a:cubicBezTo>
                      <a:pt x="145409" y="2066"/>
                      <a:pt x="148958" y="33919"/>
                      <a:pt x="150140" y="49845"/>
                    </a:cubicBezTo>
                    <a:cubicBezTo>
                      <a:pt x="150731" y="53974"/>
                      <a:pt x="150731" y="62822"/>
                      <a:pt x="147774" y="65771"/>
                    </a:cubicBezTo>
                    <a:cubicBezTo>
                      <a:pt x="141860" y="72260"/>
                      <a:pt x="137129" y="64592"/>
                      <a:pt x="135355" y="58103"/>
                    </a:cubicBezTo>
                    <a:cubicBezTo>
                      <a:pt x="134172" y="52794"/>
                      <a:pt x="135355" y="46896"/>
                      <a:pt x="135946" y="41587"/>
                    </a:cubicBezTo>
                    <a:cubicBezTo>
                      <a:pt x="137129" y="28610"/>
                      <a:pt x="141269" y="7964"/>
                      <a:pt x="127667" y="886"/>
                    </a:cubicBezTo>
                    <a:cubicBezTo>
                      <a:pt x="114064" y="-6192"/>
                      <a:pt x="118204" y="30969"/>
                      <a:pt x="119387" y="47485"/>
                    </a:cubicBezTo>
                    <a:cubicBezTo>
                      <a:pt x="119978" y="52794"/>
                      <a:pt x="119387" y="58693"/>
                      <a:pt x="117612" y="64002"/>
                    </a:cubicBezTo>
                    <a:cubicBezTo>
                      <a:pt x="115839" y="69311"/>
                      <a:pt x="113473" y="74030"/>
                      <a:pt x="109332" y="69900"/>
                    </a:cubicBezTo>
                    <a:cubicBezTo>
                      <a:pt x="104010" y="65181"/>
                      <a:pt x="106967" y="48665"/>
                      <a:pt x="107559" y="42767"/>
                    </a:cubicBezTo>
                    <a:cubicBezTo>
                      <a:pt x="108150" y="28610"/>
                      <a:pt x="111698" y="1476"/>
                      <a:pt x="100461" y="1476"/>
                    </a:cubicBezTo>
                    <a:cubicBezTo>
                      <a:pt x="89225" y="1476"/>
                      <a:pt x="92182" y="33329"/>
                      <a:pt x="93365" y="49255"/>
                    </a:cubicBezTo>
                    <a:cubicBezTo>
                      <a:pt x="93956" y="54564"/>
                      <a:pt x="93365" y="65181"/>
                      <a:pt x="90407" y="69900"/>
                    </a:cubicBezTo>
                    <a:cubicBezTo>
                      <a:pt x="80354" y="85237"/>
                      <a:pt x="77988" y="53384"/>
                      <a:pt x="78579" y="48075"/>
                    </a:cubicBezTo>
                    <a:cubicBezTo>
                      <a:pt x="79762" y="35098"/>
                      <a:pt x="85085" y="10324"/>
                      <a:pt x="71483" y="7374"/>
                    </a:cubicBezTo>
                    <a:cubicBezTo>
                      <a:pt x="57880" y="4425"/>
                      <a:pt x="63203" y="39227"/>
                      <a:pt x="64385" y="55744"/>
                    </a:cubicBezTo>
                    <a:cubicBezTo>
                      <a:pt x="64976" y="59283"/>
                      <a:pt x="66160" y="69311"/>
                      <a:pt x="63203" y="71670"/>
                    </a:cubicBezTo>
                    <a:cubicBezTo>
                      <a:pt x="58471" y="75799"/>
                      <a:pt x="53740" y="67541"/>
                      <a:pt x="52557" y="62822"/>
                    </a:cubicBezTo>
                    <a:cubicBezTo>
                      <a:pt x="50783" y="56333"/>
                      <a:pt x="51966" y="49255"/>
                      <a:pt x="52557" y="43356"/>
                    </a:cubicBezTo>
                    <a:cubicBezTo>
                      <a:pt x="53740" y="29200"/>
                      <a:pt x="58471" y="2066"/>
                      <a:pt x="41912" y="2066"/>
                    </a:cubicBezTo>
                    <a:cubicBezTo>
                      <a:pt x="25352" y="2066"/>
                      <a:pt x="30084" y="33919"/>
                      <a:pt x="31266" y="49845"/>
                    </a:cubicBezTo>
                    <a:cubicBezTo>
                      <a:pt x="32449" y="65181"/>
                      <a:pt x="20029" y="84057"/>
                      <a:pt x="20029" y="84057"/>
                    </a:cubicBezTo>
                    <a:cubicBezTo>
                      <a:pt x="-15456" y="107652"/>
                      <a:pt x="7018" y="181975"/>
                      <a:pt x="7018" y="225625"/>
                    </a:cubicBezTo>
                    <a:cubicBezTo>
                      <a:pt x="7018" y="259838"/>
                      <a:pt x="-11907" y="378991"/>
                      <a:pt x="25943" y="391378"/>
                    </a:cubicBezTo>
                    <a:cubicBezTo>
                      <a:pt x="47826" y="398457"/>
                      <a:pt x="83902" y="391378"/>
                      <a:pt x="106967" y="391968"/>
                    </a:cubicBezTo>
                    <a:cubicBezTo>
                      <a:pt x="133581" y="393148"/>
                      <a:pt x="192130" y="404355"/>
                      <a:pt x="214604" y="384890"/>
                    </a:cubicBezTo>
                    <a:cubicBezTo>
                      <a:pt x="215787" y="383710"/>
                      <a:pt x="217561" y="381940"/>
                      <a:pt x="218744" y="380760"/>
                    </a:cubicBezTo>
                    <a:cubicBezTo>
                      <a:pt x="234121" y="361295"/>
                      <a:pt x="225841" y="324133"/>
                      <a:pt x="225250" y="301718"/>
                    </a:cubicBezTo>
                    <a:cubicBezTo>
                      <a:pt x="224658" y="258068"/>
                      <a:pt x="250680" y="109422"/>
                      <a:pt x="208099" y="78748"/>
                    </a:cubicBezTo>
                    <a:close/>
                  </a:path>
                </a:pathLst>
              </a:custGeom>
              <a:solidFill>
                <a:srgbClr val="F6BD99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74" name="Freeform 577">
                <a:extLst>
                  <a:ext uri="{FF2B5EF4-FFF2-40B4-BE49-F238E27FC236}">
                    <a16:creationId xmlns:a16="http://schemas.microsoft.com/office/drawing/2014/main" id="{75267654-AE5D-A3A3-5082-9D8C1BC0DE51}"/>
                  </a:ext>
                </a:extLst>
              </p:cNvPr>
              <p:cNvSpPr/>
              <p:nvPr/>
            </p:nvSpPr>
            <p:spPr>
              <a:xfrm>
                <a:off x="6585924" y="2356156"/>
                <a:ext cx="229666" cy="318085"/>
              </a:xfrm>
              <a:custGeom>
                <a:avLst/>
                <a:gdLst>
                  <a:gd name="connsiteX0" fmla="*/ 182155 w 229666"/>
                  <a:gd name="connsiteY0" fmla="*/ 240076 h 318085"/>
                  <a:gd name="connsiteX1" fmla="*/ 173875 w 229666"/>
                  <a:gd name="connsiteY1" fmla="*/ 252463 h 318085"/>
                  <a:gd name="connsiteX2" fmla="*/ 110594 w 229666"/>
                  <a:gd name="connsiteY2" fmla="*/ 271339 h 318085"/>
                  <a:gd name="connsiteX3" fmla="*/ 75701 w 229666"/>
                  <a:gd name="connsiteY3" fmla="*/ 271339 h 318085"/>
                  <a:gd name="connsiteX4" fmla="*/ 38442 w 229666"/>
                  <a:gd name="connsiteY4" fmla="*/ 250694 h 318085"/>
                  <a:gd name="connsiteX5" fmla="*/ 17151 w 229666"/>
                  <a:gd name="connsiteY5" fmla="*/ 189937 h 318085"/>
                  <a:gd name="connsiteX6" fmla="*/ 17151 w 229666"/>
                  <a:gd name="connsiteY6" fmla="*/ 119743 h 318085"/>
                  <a:gd name="connsiteX7" fmla="*/ 0 w 229666"/>
                  <a:gd name="connsiteY7" fmla="*/ 96148 h 318085"/>
                  <a:gd name="connsiteX8" fmla="*/ 4731 w 229666"/>
                  <a:gd name="connsiteY8" fmla="*/ 147467 h 318085"/>
                  <a:gd name="connsiteX9" fmla="*/ 23657 w 229666"/>
                  <a:gd name="connsiteY9" fmla="*/ 313220 h 318085"/>
                  <a:gd name="connsiteX10" fmla="*/ 104680 w 229666"/>
                  <a:gd name="connsiteY10" fmla="*/ 313809 h 318085"/>
                  <a:gd name="connsiteX11" fmla="*/ 212317 w 229666"/>
                  <a:gd name="connsiteY11" fmla="*/ 306731 h 318085"/>
                  <a:gd name="connsiteX12" fmla="*/ 216457 w 229666"/>
                  <a:gd name="connsiteY12" fmla="*/ 302602 h 318085"/>
                  <a:gd name="connsiteX13" fmla="*/ 222963 w 229666"/>
                  <a:gd name="connsiteY13" fmla="*/ 223560 h 318085"/>
                  <a:gd name="connsiteX14" fmla="*/ 204629 w 229666"/>
                  <a:gd name="connsiteY14" fmla="*/ 0 h 318085"/>
                  <a:gd name="connsiteX15" fmla="*/ 200489 w 229666"/>
                  <a:gd name="connsiteY15" fmla="*/ 89660 h 318085"/>
                  <a:gd name="connsiteX16" fmla="*/ 194575 w 229666"/>
                  <a:gd name="connsiteY16" fmla="*/ 167522 h 318085"/>
                  <a:gd name="connsiteX17" fmla="*/ 182155 w 229666"/>
                  <a:gd name="connsiteY17" fmla="*/ 240076 h 318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9666" h="318085">
                    <a:moveTo>
                      <a:pt x="182155" y="240076"/>
                    </a:moveTo>
                    <a:cubicBezTo>
                      <a:pt x="179789" y="244205"/>
                      <a:pt x="176832" y="248334"/>
                      <a:pt x="173875" y="252463"/>
                    </a:cubicBezTo>
                    <a:cubicBezTo>
                      <a:pt x="157907" y="271339"/>
                      <a:pt x="133660" y="271339"/>
                      <a:pt x="110594" y="271339"/>
                    </a:cubicBezTo>
                    <a:cubicBezTo>
                      <a:pt x="99357" y="271339"/>
                      <a:pt x="86938" y="270159"/>
                      <a:pt x="75701" y="271339"/>
                    </a:cubicBezTo>
                    <a:cubicBezTo>
                      <a:pt x="60324" y="273109"/>
                      <a:pt x="47313" y="261901"/>
                      <a:pt x="38442" y="250694"/>
                    </a:cubicBezTo>
                    <a:cubicBezTo>
                      <a:pt x="21882" y="231228"/>
                      <a:pt x="13602" y="215302"/>
                      <a:pt x="17151" y="189937"/>
                    </a:cubicBezTo>
                    <a:cubicBezTo>
                      <a:pt x="20108" y="167522"/>
                      <a:pt x="26022" y="141568"/>
                      <a:pt x="17151" y="119743"/>
                    </a:cubicBezTo>
                    <a:cubicBezTo>
                      <a:pt x="13602" y="110895"/>
                      <a:pt x="7097" y="102637"/>
                      <a:pt x="0" y="96148"/>
                    </a:cubicBezTo>
                    <a:cubicBezTo>
                      <a:pt x="1774" y="114434"/>
                      <a:pt x="4731" y="132720"/>
                      <a:pt x="4731" y="147467"/>
                    </a:cubicBezTo>
                    <a:cubicBezTo>
                      <a:pt x="4731" y="181679"/>
                      <a:pt x="-14194" y="300832"/>
                      <a:pt x="23657" y="313220"/>
                    </a:cubicBezTo>
                    <a:cubicBezTo>
                      <a:pt x="45539" y="320298"/>
                      <a:pt x="81615" y="313220"/>
                      <a:pt x="104680" y="313809"/>
                    </a:cubicBezTo>
                    <a:cubicBezTo>
                      <a:pt x="131294" y="314989"/>
                      <a:pt x="189844" y="326197"/>
                      <a:pt x="212317" y="306731"/>
                    </a:cubicBezTo>
                    <a:cubicBezTo>
                      <a:pt x="213500" y="305551"/>
                      <a:pt x="215274" y="303782"/>
                      <a:pt x="216457" y="302602"/>
                    </a:cubicBezTo>
                    <a:cubicBezTo>
                      <a:pt x="231834" y="283136"/>
                      <a:pt x="223554" y="245975"/>
                      <a:pt x="222963" y="223560"/>
                    </a:cubicBezTo>
                    <a:cubicBezTo>
                      <a:pt x="221780" y="178730"/>
                      <a:pt x="247802" y="30673"/>
                      <a:pt x="204629" y="0"/>
                    </a:cubicBezTo>
                    <a:cubicBezTo>
                      <a:pt x="204629" y="0"/>
                      <a:pt x="197532" y="47779"/>
                      <a:pt x="200489" y="89660"/>
                    </a:cubicBezTo>
                    <a:cubicBezTo>
                      <a:pt x="202263" y="115614"/>
                      <a:pt x="199306" y="142158"/>
                      <a:pt x="194575" y="167522"/>
                    </a:cubicBezTo>
                    <a:cubicBezTo>
                      <a:pt x="189844" y="191707"/>
                      <a:pt x="194575" y="217661"/>
                      <a:pt x="182155" y="240076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375" name="Graphic 22">
                <a:extLst>
                  <a:ext uri="{FF2B5EF4-FFF2-40B4-BE49-F238E27FC236}">
                    <a16:creationId xmlns:a16="http://schemas.microsoft.com/office/drawing/2014/main" id="{83159230-1AFA-9E96-7330-26AFF14BAC09}"/>
                  </a:ext>
                </a:extLst>
              </p:cNvPr>
              <p:cNvGrpSpPr/>
              <p:nvPr/>
            </p:nvGrpSpPr>
            <p:grpSpPr>
              <a:xfrm>
                <a:off x="6623774" y="2279473"/>
                <a:ext cx="144097" cy="85798"/>
                <a:chOff x="6623774" y="2279473"/>
                <a:chExt cx="144097" cy="85798"/>
              </a:xfrm>
              <a:solidFill>
                <a:srgbClr val="F19C67"/>
              </a:solidFill>
            </p:grpSpPr>
            <p:sp>
              <p:nvSpPr>
                <p:cNvPr id="2387" name="Freeform 590">
                  <a:extLst>
                    <a:ext uri="{FF2B5EF4-FFF2-40B4-BE49-F238E27FC236}">
                      <a16:creationId xmlns:a16="http://schemas.microsoft.com/office/drawing/2014/main" id="{4B75F208-D616-A032-8F73-B14CC9567850}"/>
                    </a:ext>
                  </a:extLst>
                </p:cNvPr>
                <p:cNvSpPr/>
                <p:nvPr/>
              </p:nvSpPr>
              <p:spPr>
                <a:xfrm>
                  <a:off x="6623774" y="2279473"/>
                  <a:ext cx="24177" cy="81991"/>
                </a:xfrm>
                <a:custGeom>
                  <a:avLst/>
                  <a:gdLst>
                    <a:gd name="connsiteX0" fmla="*/ 6506 w 24177"/>
                    <a:gd name="connsiteY0" fmla="*/ 30673 h 81991"/>
                    <a:gd name="connsiteX1" fmla="*/ 18334 w 24177"/>
                    <a:gd name="connsiteY1" fmla="*/ 81992 h 81991"/>
                    <a:gd name="connsiteX2" fmla="*/ 22474 w 24177"/>
                    <a:gd name="connsiteY2" fmla="*/ 53678 h 81991"/>
                    <a:gd name="connsiteX3" fmla="*/ 21291 w 24177"/>
                    <a:gd name="connsiteY3" fmla="*/ 69604 h 81991"/>
                    <a:gd name="connsiteX4" fmla="*/ 10646 w 24177"/>
                    <a:gd name="connsiteY4" fmla="*/ 60756 h 81991"/>
                    <a:gd name="connsiteX5" fmla="*/ 10646 w 24177"/>
                    <a:gd name="connsiteY5" fmla="*/ 41291 h 81991"/>
                    <a:gd name="connsiteX6" fmla="*/ 0 w 24177"/>
                    <a:gd name="connsiteY6" fmla="*/ 0 h 81991"/>
                    <a:gd name="connsiteX7" fmla="*/ 6506 w 24177"/>
                    <a:gd name="connsiteY7" fmla="*/ 30673 h 81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177" h="81991">
                      <a:moveTo>
                        <a:pt x="6506" y="30673"/>
                      </a:moveTo>
                      <a:cubicBezTo>
                        <a:pt x="3549" y="57807"/>
                        <a:pt x="9463" y="81992"/>
                        <a:pt x="18334" y="81992"/>
                      </a:cubicBezTo>
                      <a:cubicBezTo>
                        <a:pt x="27206" y="81992"/>
                        <a:pt x="23657" y="61936"/>
                        <a:pt x="22474" y="53678"/>
                      </a:cubicBezTo>
                      <a:cubicBezTo>
                        <a:pt x="23065" y="57217"/>
                        <a:pt x="24249" y="67245"/>
                        <a:pt x="21291" y="69604"/>
                      </a:cubicBezTo>
                      <a:cubicBezTo>
                        <a:pt x="16560" y="73733"/>
                        <a:pt x="11828" y="65475"/>
                        <a:pt x="10646" y="60756"/>
                      </a:cubicBezTo>
                      <a:cubicBezTo>
                        <a:pt x="8871" y="54268"/>
                        <a:pt x="10054" y="47189"/>
                        <a:pt x="10646" y="41291"/>
                      </a:cubicBezTo>
                      <a:cubicBezTo>
                        <a:pt x="11828" y="27134"/>
                        <a:pt x="16560" y="0"/>
                        <a:pt x="0" y="0"/>
                      </a:cubicBezTo>
                      <a:cubicBezTo>
                        <a:pt x="592" y="590"/>
                        <a:pt x="9463" y="3539"/>
                        <a:pt x="6506" y="3067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88" name="Freeform 591">
                  <a:extLst>
                    <a:ext uri="{FF2B5EF4-FFF2-40B4-BE49-F238E27FC236}">
                      <a16:creationId xmlns:a16="http://schemas.microsoft.com/office/drawing/2014/main" id="{A21225D0-1003-8D74-23E4-DA3425F6784F}"/>
                    </a:ext>
                  </a:extLst>
                </p:cNvPr>
                <p:cNvSpPr/>
                <p:nvPr/>
              </p:nvSpPr>
              <p:spPr>
                <a:xfrm>
                  <a:off x="6653344" y="2285372"/>
                  <a:ext cx="22534" cy="78839"/>
                </a:xfrm>
                <a:custGeom>
                  <a:avLst/>
                  <a:gdLst>
                    <a:gd name="connsiteX0" fmla="*/ 3549 w 22534"/>
                    <a:gd name="connsiteY0" fmla="*/ 32443 h 78839"/>
                    <a:gd name="connsiteX1" fmla="*/ 15969 w 22534"/>
                    <a:gd name="connsiteY1" fmla="*/ 77862 h 78839"/>
                    <a:gd name="connsiteX2" fmla="*/ 21883 w 22534"/>
                    <a:gd name="connsiteY2" fmla="*/ 41881 h 78839"/>
                    <a:gd name="connsiteX3" fmla="*/ 18926 w 22534"/>
                    <a:gd name="connsiteY3" fmla="*/ 62526 h 78839"/>
                    <a:gd name="connsiteX4" fmla="*/ 7097 w 22534"/>
                    <a:gd name="connsiteY4" fmla="*/ 40701 h 78839"/>
                    <a:gd name="connsiteX5" fmla="*/ 0 w 22534"/>
                    <a:gd name="connsiteY5" fmla="*/ 0 h 78839"/>
                    <a:gd name="connsiteX6" fmla="*/ 3549 w 22534"/>
                    <a:gd name="connsiteY6" fmla="*/ 32443 h 78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534" h="78839">
                      <a:moveTo>
                        <a:pt x="3549" y="32443"/>
                      </a:moveTo>
                      <a:cubicBezTo>
                        <a:pt x="-1774" y="51908"/>
                        <a:pt x="6506" y="84941"/>
                        <a:pt x="15969" y="77862"/>
                      </a:cubicBezTo>
                      <a:cubicBezTo>
                        <a:pt x="25431" y="70784"/>
                        <a:pt x="21883" y="41881"/>
                        <a:pt x="21883" y="41881"/>
                      </a:cubicBezTo>
                      <a:cubicBezTo>
                        <a:pt x="22474" y="47189"/>
                        <a:pt x="21883" y="57807"/>
                        <a:pt x="18926" y="62526"/>
                      </a:cubicBezTo>
                      <a:cubicBezTo>
                        <a:pt x="8871" y="77862"/>
                        <a:pt x="6506" y="46010"/>
                        <a:pt x="7097" y="40701"/>
                      </a:cubicBezTo>
                      <a:cubicBezTo>
                        <a:pt x="8280" y="27724"/>
                        <a:pt x="13603" y="2949"/>
                        <a:pt x="0" y="0"/>
                      </a:cubicBezTo>
                      <a:cubicBezTo>
                        <a:pt x="0" y="0"/>
                        <a:pt x="8871" y="12977"/>
                        <a:pt x="3549" y="3244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89" name="Freeform 592">
                  <a:extLst>
                    <a:ext uri="{FF2B5EF4-FFF2-40B4-BE49-F238E27FC236}">
                      <a16:creationId xmlns:a16="http://schemas.microsoft.com/office/drawing/2014/main" id="{44AB4E20-B9D8-C3A1-B35B-4E732A5AA3C5}"/>
                    </a:ext>
                  </a:extLst>
                </p:cNvPr>
                <p:cNvSpPr/>
                <p:nvPr/>
              </p:nvSpPr>
              <p:spPr>
                <a:xfrm>
                  <a:off x="6686858" y="2317815"/>
                  <a:ext cx="16207" cy="44793"/>
                </a:xfrm>
                <a:custGeom>
                  <a:avLst/>
                  <a:gdLst>
                    <a:gd name="connsiteX0" fmla="*/ 3154 w 16207"/>
                    <a:gd name="connsiteY0" fmla="*/ 44240 h 44793"/>
                    <a:gd name="connsiteX1" fmla="*/ 14983 w 16207"/>
                    <a:gd name="connsiteY1" fmla="*/ 7668 h 44793"/>
                    <a:gd name="connsiteX2" fmla="*/ 13208 w 16207"/>
                    <a:gd name="connsiteY2" fmla="*/ 24185 h 44793"/>
                    <a:gd name="connsiteX3" fmla="*/ 4928 w 16207"/>
                    <a:gd name="connsiteY3" fmla="*/ 30083 h 44793"/>
                    <a:gd name="connsiteX4" fmla="*/ 3154 w 16207"/>
                    <a:gd name="connsiteY4" fmla="*/ 2949 h 44793"/>
                    <a:gd name="connsiteX5" fmla="*/ 3154 w 16207"/>
                    <a:gd name="connsiteY5" fmla="*/ 0 h 44793"/>
                    <a:gd name="connsiteX6" fmla="*/ 3154 w 16207"/>
                    <a:gd name="connsiteY6" fmla="*/ 44240 h 44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207" h="44793">
                      <a:moveTo>
                        <a:pt x="3154" y="44240"/>
                      </a:moveTo>
                      <a:cubicBezTo>
                        <a:pt x="9660" y="47779"/>
                        <a:pt x="19714" y="34212"/>
                        <a:pt x="14983" y="7668"/>
                      </a:cubicBezTo>
                      <a:cubicBezTo>
                        <a:pt x="15574" y="12977"/>
                        <a:pt x="14983" y="18876"/>
                        <a:pt x="13208" y="24185"/>
                      </a:cubicBezTo>
                      <a:cubicBezTo>
                        <a:pt x="11434" y="29493"/>
                        <a:pt x="9069" y="34212"/>
                        <a:pt x="4928" y="30083"/>
                      </a:cubicBezTo>
                      <a:cubicBezTo>
                        <a:pt x="-394" y="25364"/>
                        <a:pt x="2563" y="8848"/>
                        <a:pt x="3154" y="2949"/>
                      </a:cubicBezTo>
                      <a:cubicBezTo>
                        <a:pt x="3154" y="1770"/>
                        <a:pt x="3154" y="1180"/>
                        <a:pt x="3154" y="0"/>
                      </a:cubicBezTo>
                      <a:cubicBezTo>
                        <a:pt x="3154" y="0"/>
                        <a:pt x="-3943" y="40701"/>
                        <a:pt x="3154" y="44240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90" name="Freeform 593">
                  <a:extLst>
                    <a:ext uri="{FF2B5EF4-FFF2-40B4-BE49-F238E27FC236}">
                      <a16:creationId xmlns:a16="http://schemas.microsoft.com/office/drawing/2014/main" id="{EB71DA2D-B9BA-C75C-083E-BBBCF68D7FB3}"/>
                    </a:ext>
                  </a:extLst>
                </p:cNvPr>
                <p:cNvSpPr/>
                <p:nvPr/>
              </p:nvSpPr>
              <p:spPr>
                <a:xfrm>
                  <a:off x="6711871" y="2285962"/>
                  <a:ext cx="20985" cy="76092"/>
                </a:xfrm>
                <a:custGeom>
                  <a:avLst/>
                  <a:gdLst>
                    <a:gd name="connsiteX0" fmla="*/ 13626 w 20985"/>
                    <a:gd name="connsiteY0" fmla="*/ 76093 h 76092"/>
                    <a:gd name="connsiteX1" fmla="*/ 20723 w 20985"/>
                    <a:gd name="connsiteY1" fmla="*/ 50729 h 76092"/>
                    <a:gd name="connsiteX2" fmla="*/ 20723 w 20985"/>
                    <a:gd name="connsiteY2" fmla="*/ 50729 h 76092"/>
                    <a:gd name="connsiteX3" fmla="*/ 18357 w 20985"/>
                    <a:gd name="connsiteY3" fmla="*/ 57807 h 76092"/>
                    <a:gd name="connsiteX4" fmla="*/ 5938 w 20985"/>
                    <a:gd name="connsiteY4" fmla="*/ 50139 h 76092"/>
                    <a:gd name="connsiteX5" fmla="*/ 6529 w 20985"/>
                    <a:gd name="connsiteY5" fmla="*/ 33622 h 76092"/>
                    <a:gd name="connsiteX6" fmla="*/ 7712 w 20985"/>
                    <a:gd name="connsiteY6" fmla="*/ 8258 h 76092"/>
                    <a:gd name="connsiteX7" fmla="*/ 5346 w 20985"/>
                    <a:gd name="connsiteY7" fmla="*/ 0 h 76092"/>
                    <a:gd name="connsiteX8" fmla="*/ 5346 w 20985"/>
                    <a:gd name="connsiteY8" fmla="*/ 0 h 76092"/>
                    <a:gd name="connsiteX9" fmla="*/ 1207 w 20985"/>
                    <a:gd name="connsiteY9" fmla="*/ 43650 h 76092"/>
                    <a:gd name="connsiteX10" fmla="*/ 13626 w 20985"/>
                    <a:gd name="connsiteY10" fmla="*/ 76093 h 76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85" h="76092">
                      <a:moveTo>
                        <a:pt x="13626" y="76093"/>
                      </a:moveTo>
                      <a:cubicBezTo>
                        <a:pt x="23089" y="75503"/>
                        <a:pt x="20723" y="50729"/>
                        <a:pt x="20723" y="50729"/>
                      </a:cubicBezTo>
                      <a:lnTo>
                        <a:pt x="20723" y="50729"/>
                      </a:lnTo>
                      <a:cubicBezTo>
                        <a:pt x="20723" y="53678"/>
                        <a:pt x="19540" y="56037"/>
                        <a:pt x="18357" y="57807"/>
                      </a:cubicBezTo>
                      <a:cubicBezTo>
                        <a:pt x="12443" y="64296"/>
                        <a:pt x="7712" y="56627"/>
                        <a:pt x="5938" y="50139"/>
                      </a:cubicBezTo>
                      <a:cubicBezTo>
                        <a:pt x="4755" y="44830"/>
                        <a:pt x="5938" y="38931"/>
                        <a:pt x="6529" y="33622"/>
                      </a:cubicBezTo>
                      <a:cubicBezTo>
                        <a:pt x="7121" y="26544"/>
                        <a:pt x="8895" y="16516"/>
                        <a:pt x="7712" y="8258"/>
                      </a:cubicBezTo>
                      <a:lnTo>
                        <a:pt x="5346" y="0"/>
                      </a:lnTo>
                      <a:lnTo>
                        <a:pt x="5346" y="0"/>
                      </a:lnTo>
                      <a:cubicBezTo>
                        <a:pt x="5346" y="1180"/>
                        <a:pt x="5346" y="27134"/>
                        <a:pt x="1207" y="43650"/>
                      </a:cubicBezTo>
                      <a:cubicBezTo>
                        <a:pt x="-2934" y="60166"/>
                        <a:pt x="4164" y="76093"/>
                        <a:pt x="13626" y="7609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91" name="Freeform 594">
                  <a:extLst>
                    <a:ext uri="{FF2B5EF4-FFF2-40B4-BE49-F238E27FC236}">
                      <a16:creationId xmlns:a16="http://schemas.microsoft.com/office/drawing/2014/main" id="{0E5287B7-F073-8493-BA41-55B336005AC5}"/>
                    </a:ext>
                  </a:extLst>
                </p:cNvPr>
                <p:cNvSpPr/>
                <p:nvPr/>
              </p:nvSpPr>
              <p:spPr>
                <a:xfrm>
                  <a:off x="6745462" y="2306607"/>
                  <a:ext cx="22408" cy="58664"/>
                </a:xfrm>
                <a:custGeom>
                  <a:avLst/>
                  <a:gdLst>
                    <a:gd name="connsiteX0" fmla="*/ 144 w 22408"/>
                    <a:gd name="connsiteY0" fmla="*/ 39521 h 58664"/>
                    <a:gd name="connsiteX1" fmla="*/ 16703 w 22408"/>
                    <a:gd name="connsiteY1" fmla="*/ 58397 h 58664"/>
                    <a:gd name="connsiteX2" fmla="*/ 17886 w 22408"/>
                    <a:gd name="connsiteY2" fmla="*/ 0 h 58664"/>
                    <a:gd name="connsiteX3" fmla="*/ 17886 w 22408"/>
                    <a:gd name="connsiteY3" fmla="*/ 0 h 58664"/>
                    <a:gd name="connsiteX4" fmla="*/ 20251 w 22408"/>
                    <a:gd name="connsiteY4" fmla="*/ 17106 h 58664"/>
                    <a:gd name="connsiteX5" fmla="*/ 5466 w 22408"/>
                    <a:gd name="connsiteY5" fmla="*/ 33622 h 58664"/>
                    <a:gd name="connsiteX6" fmla="*/ 5466 w 22408"/>
                    <a:gd name="connsiteY6" fmla="*/ 13567 h 58664"/>
                    <a:gd name="connsiteX7" fmla="*/ 6058 w 22408"/>
                    <a:gd name="connsiteY7" fmla="*/ 4129 h 58664"/>
                    <a:gd name="connsiteX8" fmla="*/ 6058 w 22408"/>
                    <a:gd name="connsiteY8" fmla="*/ 4129 h 58664"/>
                    <a:gd name="connsiteX9" fmla="*/ 144 w 22408"/>
                    <a:gd name="connsiteY9" fmla="*/ 39521 h 58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408" h="58664">
                      <a:moveTo>
                        <a:pt x="144" y="39521"/>
                      </a:moveTo>
                      <a:cubicBezTo>
                        <a:pt x="1917" y="53088"/>
                        <a:pt x="11972" y="60166"/>
                        <a:pt x="16703" y="58397"/>
                      </a:cubicBezTo>
                      <a:cubicBezTo>
                        <a:pt x="21434" y="56627"/>
                        <a:pt x="26165" y="21235"/>
                        <a:pt x="17886" y="0"/>
                      </a:cubicBezTo>
                      <a:lnTo>
                        <a:pt x="17886" y="0"/>
                      </a:lnTo>
                      <a:cubicBezTo>
                        <a:pt x="18477" y="5899"/>
                        <a:pt x="19660" y="12387"/>
                        <a:pt x="20251" y="17106"/>
                      </a:cubicBezTo>
                      <a:cubicBezTo>
                        <a:pt x="20843" y="25364"/>
                        <a:pt x="13746" y="53678"/>
                        <a:pt x="5466" y="33622"/>
                      </a:cubicBezTo>
                      <a:cubicBezTo>
                        <a:pt x="3101" y="27724"/>
                        <a:pt x="4874" y="19466"/>
                        <a:pt x="5466" y="13567"/>
                      </a:cubicBezTo>
                      <a:cubicBezTo>
                        <a:pt x="5466" y="10618"/>
                        <a:pt x="6058" y="7078"/>
                        <a:pt x="6058" y="4129"/>
                      </a:cubicBezTo>
                      <a:lnTo>
                        <a:pt x="6058" y="4129"/>
                      </a:lnTo>
                      <a:cubicBezTo>
                        <a:pt x="5466" y="4719"/>
                        <a:pt x="-1040" y="25954"/>
                        <a:pt x="144" y="39521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grpSp>
            <p:nvGrpSpPr>
              <p:cNvPr id="2376" name="Graphic 22">
                <a:extLst>
                  <a:ext uri="{FF2B5EF4-FFF2-40B4-BE49-F238E27FC236}">
                    <a16:creationId xmlns:a16="http://schemas.microsoft.com/office/drawing/2014/main" id="{1ABF78C4-6076-EE4C-5A25-BB92E9D3F96B}"/>
                  </a:ext>
                </a:extLst>
              </p:cNvPr>
              <p:cNvGrpSpPr/>
              <p:nvPr/>
            </p:nvGrpSpPr>
            <p:grpSpPr>
              <a:xfrm>
                <a:off x="6632753" y="2432600"/>
                <a:ext cx="139510" cy="211569"/>
                <a:chOff x="6632753" y="2432600"/>
                <a:chExt cx="139510" cy="211569"/>
              </a:xfrm>
              <a:solidFill>
                <a:srgbClr val="54BCE8"/>
              </a:solidFill>
            </p:grpSpPr>
            <p:sp>
              <p:nvSpPr>
                <p:cNvPr id="2383" name="Freeform 586">
                  <a:extLst>
                    <a:ext uri="{FF2B5EF4-FFF2-40B4-BE49-F238E27FC236}">
                      <a16:creationId xmlns:a16="http://schemas.microsoft.com/office/drawing/2014/main" id="{7776F90D-D595-A607-B93A-4B192F03E16A}"/>
                    </a:ext>
                  </a:extLst>
                </p:cNvPr>
                <p:cNvSpPr/>
                <p:nvPr/>
              </p:nvSpPr>
              <p:spPr>
                <a:xfrm>
                  <a:off x="6733740" y="2462300"/>
                  <a:ext cx="28538" cy="27796"/>
                </a:xfrm>
                <a:custGeom>
                  <a:avLst/>
                  <a:gdLst>
                    <a:gd name="connsiteX0" fmla="*/ 28425 w 28538"/>
                    <a:gd name="connsiteY0" fmla="*/ 13599 h 27796"/>
                    <a:gd name="connsiteX1" fmla="*/ 14231 w 28538"/>
                    <a:gd name="connsiteY1" fmla="*/ 27756 h 27796"/>
                    <a:gd name="connsiteX2" fmla="*/ 37 w 28538"/>
                    <a:gd name="connsiteY2" fmla="*/ 14189 h 27796"/>
                    <a:gd name="connsiteX3" fmla="*/ 14231 w 28538"/>
                    <a:gd name="connsiteY3" fmla="*/ 32 h 27796"/>
                    <a:gd name="connsiteX4" fmla="*/ 28425 w 28538"/>
                    <a:gd name="connsiteY4" fmla="*/ 13599 h 27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38" h="27796">
                      <a:moveTo>
                        <a:pt x="28425" y="13599"/>
                      </a:moveTo>
                      <a:cubicBezTo>
                        <a:pt x="29608" y="21857"/>
                        <a:pt x="21328" y="27166"/>
                        <a:pt x="14231" y="27756"/>
                      </a:cubicBezTo>
                      <a:cubicBezTo>
                        <a:pt x="5952" y="28346"/>
                        <a:pt x="-555" y="22447"/>
                        <a:pt x="37" y="14189"/>
                      </a:cubicBezTo>
                      <a:cubicBezTo>
                        <a:pt x="629" y="7110"/>
                        <a:pt x="6543" y="-558"/>
                        <a:pt x="14231" y="32"/>
                      </a:cubicBezTo>
                      <a:cubicBezTo>
                        <a:pt x="21328" y="32"/>
                        <a:pt x="27834" y="6521"/>
                        <a:pt x="28425" y="1359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84" name="Freeform 587">
                  <a:extLst>
                    <a:ext uri="{FF2B5EF4-FFF2-40B4-BE49-F238E27FC236}">
                      <a16:creationId xmlns:a16="http://schemas.microsoft.com/office/drawing/2014/main" id="{46C1E005-3E06-1414-0AA5-77BB7979494C}"/>
                    </a:ext>
                  </a:extLst>
                </p:cNvPr>
                <p:cNvSpPr/>
                <p:nvPr/>
              </p:nvSpPr>
              <p:spPr>
                <a:xfrm>
                  <a:off x="6632753" y="2610421"/>
                  <a:ext cx="37844" cy="33747"/>
                </a:xfrm>
                <a:custGeom>
                  <a:avLst/>
                  <a:gdLst>
                    <a:gd name="connsiteX0" fmla="*/ 28280 w 37844"/>
                    <a:gd name="connsiteY0" fmla="*/ 27692 h 33747"/>
                    <a:gd name="connsiteX1" fmla="*/ 2849 w 37844"/>
                    <a:gd name="connsiteY1" fmla="*/ 30051 h 33747"/>
                    <a:gd name="connsiteX2" fmla="*/ 11129 w 37844"/>
                    <a:gd name="connsiteY2" fmla="*/ 6456 h 33747"/>
                    <a:gd name="connsiteX3" fmla="*/ 36560 w 37844"/>
                    <a:gd name="connsiteY3" fmla="*/ 4097 h 33747"/>
                    <a:gd name="connsiteX4" fmla="*/ 28280 w 37844"/>
                    <a:gd name="connsiteY4" fmla="*/ 27692 h 33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844" h="33747">
                      <a:moveTo>
                        <a:pt x="28280" y="27692"/>
                      </a:moveTo>
                      <a:cubicBezTo>
                        <a:pt x="18818" y="35950"/>
                        <a:pt x="7581" y="34770"/>
                        <a:pt x="2849" y="30051"/>
                      </a:cubicBezTo>
                      <a:cubicBezTo>
                        <a:pt x="-3065" y="24152"/>
                        <a:pt x="484" y="13535"/>
                        <a:pt x="11129" y="6456"/>
                      </a:cubicBezTo>
                      <a:cubicBezTo>
                        <a:pt x="20000" y="-32"/>
                        <a:pt x="33012" y="-2981"/>
                        <a:pt x="36560" y="4097"/>
                      </a:cubicBezTo>
                      <a:cubicBezTo>
                        <a:pt x="40108" y="9996"/>
                        <a:pt x="35969" y="20613"/>
                        <a:pt x="28280" y="27692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85" name="Freeform 588">
                  <a:extLst>
                    <a:ext uri="{FF2B5EF4-FFF2-40B4-BE49-F238E27FC236}">
                      <a16:creationId xmlns:a16="http://schemas.microsoft.com/office/drawing/2014/main" id="{6D72D187-7394-3920-8E57-27CA019FEE5C}"/>
                    </a:ext>
                  </a:extLst>
                </p:cNvPr>
                <p:cNvSpPr/>
                <p:nvPr/>
              </p:nvSpPr>
              <p:spPr>
                <a:xfrm>
                  <a:off x="6640247" y="2432600"/>
                  <a:ext cx="38042" cy="36416"/>
                </a:xfrm>
                <a:custGeom>
                  <a:avLst/>
                  <a:gdLst>
                    <a:gd name="connsiteX0" fmla="*/ 37937 w 38042"/>
                    <a:gd name="connsiteY0" fmla="*/ 17935 h 36416"/>
                    <a:gd name="connsiteX1" fmla="*/ 19011 w 38042"/>
                    <a:gd name="connsiteY1" fmla="*/ 36221 h 36416"/>
                    <a:gd name="connsiteX2" fmla="*/ 86 w 38042"/>
                    <a:gd name="connsiteY2" fmla="*/ 18525 h 36416"/>
                    <a:gd name="connsiteX3" fmla="*/ 19011 w 38042"/>
                    <a:gd name="connsiteY3" fmla="*/ 239 h 36416"/>
                    <a:gd name="connsiteX4" fmla="*/ 37937 w 38042"/>
                    <a:gd name="connsiteY4" fmla="*/ 17935 h 36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042" h="36416">
                      <a:moveTo>
                        <a:pt x="37937" y="17935"/>
                      </a:moveTo>
                      <a:cubicBezTo>
                        <a:pt x="36753" y="27373"/>
                        <a:pt x="29657" y="37991"/>
                        <a:pt x="19011" y="36221"/>
                      </a:cubicBezTo>
                      <a:cubicBezTo>
                        <a:pt x="10732" y="35041"/>
                        <a:pt x="1269" y="27373"/>
                        <a:pt x="86" y="18525"/>
                      </a:cubicBezTo>
                      <a:cubicBezTo>
                        <a:pt x="-1096" y="8497"/>
                        <a:pt x="10140" y="2009"/>
                        <a:pt x="19011" y="239"/>
                      </a:cubicBezTo>
                      <a:cubicBezTo>
                        <a:pt x="30248" y="-1530"/>
                        <a:pt x="39119" y="6728"/>
                        <a:pt x="37937" y="17935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86" name="Freeform 589">
                  <a:extLst>
                    <a:ext uri="{FF2B5EF4-FFF2-40B4-BE49-F238E27FC236}">
                      <a16:creationId xmlns:a16="http://schemas.microsoft.com/office/drawing/2014/main" id="{E43FA441-B5A0-9CC0-265C-EB4EAF555794}"/>
                    </a:ext>
                  </a:extLst>
                </p:cNvPr>
                <p:cNvSpPr/>
                <p:nvPr/>
              </p:nvSpPr>
              <p:spPr>
                <a:xfrm>
                  <a:off x="6750184" y="2590889"/>
                  <a:ext cx="22079" cy="23204"/>
                </a:xfrm>
                <a:custGeom>
                  <a:avLst/>
                  <a:gdLst>
                    <a:gd name="connsiteX0" fmla="*/ 10798 w 22079"/>
                    <a:gd name="connsiteY0" fmla="*/ 23039 h 23204"/>
                    <a:gd name="connsiteX1" fmla="*/ 152 w 22079"/>
                    <a:gd name="connsiteY1" fmla="*/ 11242 h 23204"/>
                    <a:gd name="connsiteX2" fmla="*/ 11389 w 22079"/>
                    <a:gd name="connsiteY2" fmla="*/ 35 h 23204"/>
                    <a:gd name="connsiteX3" fmla="*/ 22035 w 22079"/>
                    <a:gd name="connsiteY3" fmla="*/ 11832 h 23204"/>
                    <a:gd name="connsiteX4" fmla="*/ 10798 w 22079"/>
                    <a:gd name="connsiteY4" fmla="*/ 23039 h 23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79" h="23204">
                      <a:moveTo>
                        <a:pt x="10798" y="23039"/>
                      </a:moveTo>
                      <a:cubicBezTo>
                        <a:pt x="4884" y="22450"/>
                        <a:pt x="-1030" y="17731"/>
                        <a:pt x="152" y="11242"/>
                      </a:cubicBezTo>
                      <a:cubicBezTo>
                        <a:pt x="1335" y="5933"/>
                        <a:pt x="6066" y="624"/>
                        <a:pt x="11389" y="35"/>
                      </a:cubicBezTo>
                      <a:cubicBezTo>
                        <a:pt x="17303" y="-555"/>
                        <a:pt x="21443" y="6523"/>
                        <a:pt x="22035" y="11832"/>
                      </a:cubicBezTo>
                      <a:cubicBezTo>
                        <a:pt x="22626" y="18910"/>
                        <a:pt x="17303" y="24219"/>
                        <a:pt x="10798" y="2303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sp>
            <p:nvSpPr>
              <p:cNvPr id="2377" name="Freeform 580">
                <a:extLst>
                  <a:ext uri="{FF2B5EF4-FFF2-40B4-BE49-F238E27FC236}">
                    <a16:creationId xmlns:a16="http://schemas.microsoft.com/office/drawing/2014/main" id="{4A3573F2-B759-63B4-E615-998E02134C64}"/>
                  </a:ext>
                </a:extLst>
              </p:cNvPr>
              <p:cNvSpPr/>
              <p:nvPr/>
            </p:nvSpPr>
            <p:spPr>
              <a:xfrm>
                <a:off x="6614480" y="2381430"/>
                <a:ext cx="95880" cy="27838"/>
              </a:xfrm>
              <a:custGeom>
                <a:avLst/>
                <a:gdLst>
                  <a:gd name="connsiteX0" fmla="*/ 95048 w 95880"/>
                  <a:gd name="connsiteY0" fmla="*/ 15427 h 27838"/>
                  <a:gd name="connsiteX1" fmla="*/ 49510 w 95880"/>
                  <a:gd name="connsiteY1" fmla="*/ 26634 h 27838"/>
                  <a:gd name="connsiteX2" fmla="*/ 1606 w 95880"/>
                  <a:gd name="connsiteY2" fmla="*/ 18376 h 27838"/>
                  <a:gd name="connsiteX3" fmla="*/ 47144 w 95880"/>
                  <a:gd name="connsiteY3" fmla="*/ 90 h 27838"/>
                  <a:gd name="connsiteX4" fmla="*/ 95048 w 95880"/>
                  <a:gd name="connsiteY4" fmla="*/ 15427 h 27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880" h="27838">
                    <a:moveTo>
                      <a:pt x="95048" y="15427"/>
                    </a:moveTo>
                    <a:cubicBezTo>
                      <a:pt x="90318" y="20146"/>
                      <a:pt x="69618" y="23685"/>
                      <a:pt x="49510" y="26634"/>
                    </a:cubicBezTo>
                    <a:cubicBezTo>
                      <a:pt x="29993" y="29584"/>
                      <a:pt x="9294" y="27224"/>
                      <a:pt x="1606" y="18376"/>
                    </a:cubicBezTo>
                    <a:cubicBezTo>
                      <a:pt x="-6083" y="9528"/>
                      <a:pt x="14616" y="-1089"/>
                      <a:pt x="47144" y="90"/>
                    </a:cubicBezTo>
                    <a:cubicBezTo>
                      <a:pt x="79672" y="1270"/>
                      <a:pt x="100371" y="10708"/>
                      <a:pt x="95048" y="154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78" name="Freeform 581">
                <a:extLst>
                  <a:ext uri="{FF2B5EF4-FFF2-40B4-BE49-F238E27FC236}">
                    <a16:creationId xmlns:a16="http://schemas.microsoft.com/office/drawing/2014/main" id="{4B8CCAFE-4B47-1F42-7C2B-B639E8F64A1D}"/>
                  </a:ext>
                </a:extLst>
              </p:cNvPr>
              <p:cNvSpPr/>
              <p:nvPr/>
            </p:nvSpPr>
            <p:spPr>
              <a:xfrm>
                <a:off x="6727121" y="2383234"/>
                <a:ext cx="25922" cy="22722"/>
              </a:xfrm>
              <a:custGeom>
                <a:avLst/>
                <a:gdLst>
                  <a:gd name="connsiteX0" fmla="*/ 25581 w 25922"/>
                  <a:gd name="connsiteY0" fmla="*/ 15983 h 22722"/>
                  <a:gd name="connsiteX1" fmla="*/ 12571 w 25922"/>
                  <a:gd name="connsiteY1" fmla="*/ 22471 h 22722"/>
                  <a:gd name="connsiteX2" fmla="*/ 150 w 25922"/>
                  <a:gd name="connsiteY2" fmla="*/ 13034 h 22722"/>
                  <a:gd name="connsiteX3" fmla="*/ 13753 w 25922"/>
                  <a:gd name="connsiteY3" fmla="*/ 646 h 22722"/>
                  <a:gd name="connsiteX4" fmla="*/ 25581 w 25922"/>
                  <a:gd name="connsiteY4" fmla="*/ 15983 h 22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22" h="22722">
                    <a:moveTo>
                      <a:pt x="25581" y="15983"/>
                    </a:moveTo>
                    <a:cubicBezTo>
                      <a:pt x="23807" y="19522"/>
                      <a:pt x="17893" y="21292"/>
                      <a:pt x="12571" y="22471"/>
                    </a:cubicBezTo>
                    <a:cubicBezTo>
                      <a:pt x="7248" y="23651"/>
                      <a:pt x="1925" y="20702"/>
                      <a:pt x="150" y="13034"/>
                    </a:cubicBezTo>
                    <a:cubicBezTo>
                      <a:pt x="-1032" y="5365"/>
                      <a:pt x="4882" y="-2303"/>
                      <a:pt x="13753" y="646"/>
                    </a:cubicBezTo>
                    <a:cubicBezTo>
                      <a:pt x="22033" y="3596"/>
                      <a:pt x="27356" y="12444"/>
                      <a:pt x="25581" y="159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379" name="Graphic 22">
                <a:extLst>
                  <a:ext uri="{FF2B5EF4-FFF2-40B4-BE49-F238E27FC236}">
                    <a16:creationId xmlns:a16="http://schemas.microsoft.com/office/drawing/2014/main" id="{12BC5182-0E9F-AD4E-679C-368AFD04DDA1}"/>
                  </a:ext>
                </a:extLst>
              </p:cNvPr>
              <p:cNvGrpSpPr/>
              <p:nvPr/>
            </p:nvGrpSpPr>
            <p:grpSpPr>
              <a:xfrm>
                <a:off x="6640334" y="2495799"/>
                <a:ext cx="103212" cy="94691"/>
                <a:chOff x="6640334" y="2495799"/>
                <a:chExt cx="103212" cy="94691"/>
              </a:xfrm>
            </p:grpSpPr>
            <p:sp>
              <p:nvSpPr>
                <p:cNvPr id="2380" name="Freeform 583">
                  <a:extLst>
                    <a:ext uri="{FF2B5EF4-FFF2-40B4-BE49-F238E27FC236}">
                      <a16:creationId xmlns:a16="http://schemas.microsoft.com/office/drawing/2014/main" id="{322C0EAD-1AB0-FD69-8906-0D40997D1CC6}"/>
                    </a:ext>
                  </a:extLst>
                </p:cNvPr>
                <p:cNvSpPr/>
                <p:nvPr/>
              </p:nvSpPr>
              <p:spPr>
                <a:xfrm>
                  <a:off x="6640334" y="2495799"/>
                  <a:ext cx="102961" cy="94691"/>
                </a:xfrm>
                <a:custGeom>
                  <a:avLst/>
                  <a:gdLst>
                    <a:gd name="connsiteX0" fmla="*/ 101722 w 102961"/>
                    <a:gd name="connsiteY0" fmla="*/ 49705 h 94691"/>
                    <a:gd name="connsiteX1" fmla="*/ 51452 w 102961"/>
                    <a:gd name="connsiteY1" fmla="*/ 94535 h 94691"/>
                    <a:gd name="connsiteX2" fmla="*/ 1182 w 102961"/>
                    <a:gd name="connsiteY2" fmla="*/ 50885 h 94691"/>
                    <a:gd name="connsiteX3" fmla="*/ 50861 w 102961"/>
                    <a:gd name="connsiteY3" fmla="*/ 156 h 94691"/>
                    <a:gd name="connsiteX4" fmla="*/ 101722 w 102961"/>
                    <a:gd name="connsiteY4" fmla="*/ 49705 h 94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961" h="94691">
                      <a:moveTo>
                        <a:pt x="101722" y="49705"/>
                      </a:moveTo>
                      <a:cubicBezTo>
                        <a:pt x="95808" y="72120"/>
                        <a:pt x="76292" y="96894"/>
                        <a:pt x="51452" y="94535"/>
                      </a:cubicBezTo>
                      <a:cubicBezTo>
                        <a:pt x="31936" y="92765"/>
                        <a:pt x="8279" y="75069"/>
                        <a:pt x="1182" y="50885"/>
                      </a:cubicBezTo>
                      <a:cubicBezTo>
                        <a:pt x="-6506" y="23161"/>
                        <a:pt x="24839" y="1926"/>
                        <a:pt x="50861" y="156"/>
                      </a:cubicBezTo>
                      <a:cubicBezTo>
                        <a:pt x="84572" y="-2203"/>
                        <a:pt x="108820" y="22571"/>
                        <a:pt x="101722" y="49705"/>
                      </a:cubicBezTo>
                      <a:close/>
                    </a:path>
                  </a:pathLst>
                </a:custGeom>
                <a:solidFill>
                  <a:srgbClr val="E26AA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81" name="Freeform 584">
                  <a:extLst>
                    <a:ext uri="{FF2B5EF4-FFF2-40B4-BE49-F238E27FC236}">
                      <a16:creationId xmlns:a16="http://schemas.microsoft.com/office/drawing/2014/main" id="{012AAF7A-885F-97FE-89DF-CA20D98F8A78}"/>
                    </a:ext>
                  </a:extLst>
                </p:cNvPr>
                <p:cNvSpPr/>
                <p:nvPr/>
              </p:nvSpPr>
              <p:spPr>
                <a:xfrm>
                  <a:off x="6654154" y="2516620"/>
                  <a:ext cx="36472" cy="25209"/>
                </a:xfrm>
                <a:custGeom>
                  <a:avLst/>
                  <a:gdLst>
                    <a:gd name="connsiteX0" fmla="*/ 36450 w 36472"/>
                    <a:gd name="connsiteY0" fmla="*/ 7059 h 25209"/>
                    <a:gd name="connsiteX1" fmla="*/ 23439 w 36472"/>
                    <a:gd name="connsiteY1" fmla="*/ 21215 h 25209"/>
                    <a:gd name="connsiteX2" fmla="*/ 3331 w 36472"/>
                    <a:gd name="connsiteY2" fmla="*/ 21215 h 25209"/>
                    <a:gd name="connsiteX3" fmla="*/ 12793 w 36472"/>
                    <a:gd name="connsiteY3" fmla="*/ 1160 h 25209"/>
                    <a:gd name="connsiteX4" fmla="*/ 36450 w 36472"/>
                    <a:gd name="connsiteY4" fmla="*/ 7059 h 25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472" h="25209">
                      <a:moveTo>
                        <a:pt x="36450" y="7059"/>
                      </a:moveTo>
                      <a:cubicBezTo>
                        <a:pt x="36450" y="11188"/>
                        <a:pt x="29353" y="16496"/>
                        <a:pt x="23439" y="21215"/>
                      </a:cubicBezTo>
                      <a:cubicBezTo>
                        <a:pt x="17525" y="25934"/>
                        <a:pt x="9245" y="27114"/>
                        <a:pt x="3331" y="21215"/>
                      </a:cubicBezTo>
                      <a:cubicBezTo>
                        <a:pt x="-3175" y="15317"/>
                        <a:pt x="-218" y="4109"/>
                        <a:pt x="12793" y="1160"/>
                      </a:cubicBezTo>
                      <a:cubicBezTo>
                        <a:pt x="25804" y="-2379"/>
                        <a:pt x="37041" y="2929"/>
                        <a:pt x="36450" y="70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82" name="Freeform 585">
                  <a:extLst>
                    <a:ext uri="{FF2B5EF4-FFF2-40B4-BE49-F238E27FC236}">
                      <a16:creationId xmlns:a16="http://schemas.microsoft.com/office/drawing/2014/main" id="{EF49EA05-A7E2-2D45-F24F-ABEC5D002FFA}"/>
                    </a:ext>
                  </a:extLst>
                </p:cNvPr>
                <p:cNvSpPr/>
                <p:nvPr/>
              </p:nvSpPr>
              <p:spPr>
                <a:xfrm>
                  <a:off x="6649796" y="2503033"/>
                  <a:ext cx="93750" cy="86866"/>
                </a:xfrm>
                <a:custGeom>
                  <a:avLst/>
                  <a:gdLst>
                    <a:gd name="connsiteX0" fmla="*/ 73927 w 93750"/>
                    <a:gd name="connsiteY0" fmla="*/ 0 h 86866"/>
                    <a:gd name="connsiteX1" fmla="*/ 75701 w 93750"/>
                    <a:gd name="connsiteY1" fmla="*/ 21825 h 86866"/>
                    <a:gd name="connsiteX2" fmla="*/ 25431 w 93750"/>
                    <a:gd name="connsiteY2" fmla="*/ 68425 h 86866"/>
                    <a:gd name="connsiteX3" fmla="*/ 0 w 93750"/>
                    <a:gd name="connsiteY3" fmla="*/ 59577 h 86866"/>
                    <a:gd name="connsiteX4" fmla="*/ 42582 w 93750"/>
                    <a:gd name="connsiteY4" fmla="*/ 86710 h 86866"/>
                    <a:gd name="connsiteX5" fmla="*/ 92852 w 93750"/>
                    <a:gd name="connsiteY5" fmla="*/ 41881 h 86866"/>
                    <a:gd name="connsiteX6" fmla="*/ 73927 w 93750"/>
                    <a:gd name="connsiteY6" fmla="*/ 0 h 86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3750" h="86866">
                      <a:moveTo>
                        <a:pt x="73927" y="0"/>
                      </a:moveTo>
                      <a:cubicBezTo>
                        <a:pt x="76292" y="6489"/>
                        <a:pt x="77475" y="14157"/>
                        <a:pt x="75701" y="21825"/>
                      </a:cubicBezTo>
                      <a:cubicBezTo>
                        <a:pt x="70970" y="44830"/>
                        <a:pt x="51453" y="70784"/>
                        <a:pt x="25431" y="68425"/>
                      </a:cubicBezTo>
                      <a:cubicBezTo>
                        <a:pt x="17151" y="67835"/>
                        <a:pt x="8280" y="64885"/>
                        <a:pt x="0" y="59577"/>
                      </a:cubicBezTo>
                      <a:cubicBezTo>
                        <a:pt x="10646" y="74913"/>
                        <a:pt x="27205" y="85531"/>
                        <a:pt x="42582" y="86710"/>
                      </a:cubicBezTo>
                      <a:cubicBezTo>
                        <a:pt x="66830" y="89070"/>
                        <a:pt x="86346" y="64296"/>
                        <a:pt x="92852" y="41881"/>
                      </a:cubicBezTo>
                      <a:cubicBezTo>
                        <a:pt x="96401" y="25364"/>
                        <a:pt x="89303" y="9438"/>
                        <a:pt x="73927" y="0"/>
                      </a:cubicBezTo>
                      <a:close/>
                    </a:path>
                  </a:pathLst>
                </a:custGeom>
                <a:solidFill>
                  <a:srgbClr val="BA50A3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</p:grpSp>
        <p:grpSp>
          <p:nvGrpSpPr>
            <p:cNvPr id="1819" name="Graphic 22">
              <a:extLst>
                <a:ext uri="{FF2B5EF4-FFF2-40B4-BE49-F238E27FC236}">
                  <a16:creationId xmlns:a16="http://schemas.microsoft.com/office/drawing/2014/main" id="{D65E4698-9EEC-F8C8-F617-ACABBA5040D5}"/>
                </a:ext>
              </a:extLst>
            </p:cNvPr>
            <p:cNvGrpSpPr/>
            <p:nvPr/>
          </p:nvGrpSpPr>
          <p:grpSpPr>
            <a:xfrm>
              <a:off x="10482620" y="1991655"/>
              <a:ext cx="256456" cy="437177"/>
              <a:chOff x="7056767" y="2276818"/>
              <a:chExt cx="233135" cy="397423"/>
            </a:xfrm>
          </p:grpSpPr>
          <p:sp>
            <p:nvSpPr>
              <p:cNvPr id="2354" name="Freeform 596">
                <a:extLst>
                  <a:ext uri="{FF2B5EF4-FFF2-40B4-BE49-F238E27FC236}">
                    <a16:creationId xmlns:a16="http://schemas.microsoft.com/office/drawing/2014/main" id="{F62DCC67-6875-BF7E-3E4B-2F8F6D9E5E32}"/>
                  </a:ext>
                </a:extLst>
              </p:cNvPr>
              <p:cNvSpPr/>
              <p:nvPr/>
            </p:nvSpPr>
            <p:spPr>
              <a:xfrm>
                <a:off x="7056767" y="2276818"/>
                <a:ext cx="232784" cy="396243"/>
              </a:xfrm>
              <a:custGeom>
                <a:avLst/>
                <a:gdLst>
                  <a:gd name="connsiteX0" fmla="*/ 208098 w 232784"/>
                  <a:gd name="connsiteY0" fmla="*/ 78748 h 396243"/>
                  <a:gd name="connsiteX1" fmla="*/ 200411 w 232784"/>
                  <a:gd name="connsiteY1" fmla="*/ 46896 h 396243"/>
                  <a:gd name="connsiteX2" fmla="*/ 189765 w 232784"/>
                  <a:gd name="connsiteY2" fmla="*/ 5605 h 396243"/>
                  <a:gd name="connsiteX3" fmla="*/ 182668 w 232784"/>
                  <a:gd name="connsiteY3" fmla="*/ 46896 h 396243"/>
                  <a:gd name="connsiteX4" fmla="*/ 167883 w 232784"/>
                  <a:gd name="connsiteY4" fmla="*/ 63412 h 396243"/>
                  <a:gd name="connsiteX5" fmla="*/ 167883 w 232784"/>
                  <a:gd name="connsiteY5" fmla="*/ 43356 h 396243"/>
                  <a:gd name="connsiteX6" fmla="*/ 159012 w 232784"/>
                  <a:gd name="connsiteY6" fmla="*/ 2066 h 396243"/>
                  <a:gd name="connsiteX7" fmla="*/ 150140 w 232784"/>
                  <a:gd name="connsiteY7" fmla="*/ 49845 h 396243"/>
                  <a:gd name="connsiteX8" fmla="*/ 147775 w 232784"/>
                  <a:gd name="connsiteY8" fmla="*/ 65771 h 396243"/>
                  <a:gd name="connsiteX9" fmla="*/ 135355 w 232784"/>
                  <a:gd name="connsiteY9" fmla="*/ 58103 h 396243"/>
                  <a:gd name="connsiteX10" fmla="*/ 135946 w 232784"/>
                  <a:gd name="connsiteY10" fmla="*/ 41587 h 396243"/>
                  <a:gd name="connsiteX11" fmla="*/ 127666 w 232784"/>
                  <a:gd name="connsiteY11" fmla="*/ 886 h 396243"/>
                  <a:gd name="connsiteX12" fmla="*/ 119386 w 232784"/>
                  <a:gd name="connsiteY12" fmla="*/ 47485 h 396243"/>
                  <a:gd name="connsiteX13" fmla="*/ 117613 w 232784"/>
                  <a:gd name="connsiteY13" fmla="*/ 64002 h 396243"/>
                  <a:gd name="connsiteX14" fmla="*/ 109333 w 232784"/>
                  <a:gd name="connsiteY14" fmla="*/ 69900 h 396243"/>
                  <a:gd name="connsiteX15" fmla="*/ 107558 w 232784"/>
                  <a:gd name="connsiteY15" fmla="*/ 42767 h 396243"/>
                  <a:gd name="connsiteX16" fmla="*/ 100462 w 232784"/>
                  <a:gd name="connsiteY16" fmla="*/ 1476 h 396243"/>
                  <a:gd name="connsiteX17" fmla="*/ 93364 w 232784"/>
                  <a:gd name="connsiteY17" fmla="*/ 49255 h 396243"/>
                  <a:gd name="connsiteX18" fmla="*/ 90407 w 232784"/>
                  <a:gd name="connsiteY18" fmla="*/ 69900 h 396243"/>
                  <a:gd name="connsiteX19" fmla="*/ 78579 w 232784"/>
                  <a:gd name="connsiteY19" fmla="*/ 48075 h 396243"/>
                  <a:gd name="connsiteX20" fmla="*/ 71482 w 232784"/>
                  <a:gd name="connsiteY20" fmla="*/ 7374 h 396243"/>
                  <a:gd name="connsiteX21" fmla="*/ 64385 w 232784"/>
                  <a:gd name="connsiteY21" fmla="*/ 55744 h 396243"/>
                  <a:gd name="connsiteX22" fmla="*/ 63202 w 232784"/>
                  <a:gd name="connsiteY22" fmla="*/ 71670 h 396243"/>
                  <a:gd name="connsiteX23" fmla="*/ 52557 w 232784"/>
                  <a:gd name="connsiteY23" fmla="*/ 62822 h 396243"/>
                  <a:gd name="connsiteX24" fmla="*/ 52557 w 232784"/>
                  <a:gd name="connsiteY24" fmla="*/ 43356 h 396243"/>
                  <a:gd name="connsiteX25" fmla="*/ 41911 w 232784"/>
                  <a:gd name="connsiteY25" fmla="*/ 2066 h 396243"/>
                  <a:gd name="connsiteX26" fmla="*/ 31266 w 232784"/>
                  <a:gd name="connsiteY26" fmla="*/ 49845 h 396243"/>
                  <a:gd name="connsiteX27" fmla="*/ 20029 w 232784"/>
                  <a:gd name="connsiteY27" fmla="*/ 84057 h 396243"/>
                  <a:gd name="connsiteX28" fmla="*/ 7018 w 232784"/>
                  <a:gd name="connsiteY28" fmla="*/ 225625 h 396243"/>
                  <a:gd name="connsiteX29" fmla="*/ 25944 w 232784"/>
                  <a:gd name="connsiteY29" fmla="*/ 391378 h 396243"/>
                  <a:gd name="connsiteX30" fmla="*/ 106967 w 232784"/>
                  <a:gd name="connsiteY30" fmla="*/ 391968 h 396243"/>
                  <a:gd name="connsiteX31" fmla="*/ 214604 w 232784"/>
                  <a:gd name="connsiteY31" fmla="*/ 384890 h 396243"/>
                  <a:gd name="connsiteX32" fmla="*/ 218744 w 232784"/>
                  <a:gd name="connsiteY32" fmla="*/ 380760 h 396243"/>
                  <a:gd name="connsiteX33" fmla="*/ 225250 w 232784"/>
                  <a:gd name="connsiteY33" fmla="*/ 301718 h 396243"/>
                  <a:gd name="connsiteX34" fmla="*/ 208098 w 232784"/>
                  <a:gd name="connsiteY34" fmla="*/ 78748 h 39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32784" h="396243">
                    <a:moveTo>
                      <a:pt x="208098" y="78748"/>
                    </a:moveTo>
                    <a:cubicBezTo>
                      <a:pt x="198045" y="69311"/>
                      <a:pt x="199227" y="61052"/>
                      <a:pt x="200411" y="46896"/>
                    </a:cubicBezTo>
                    <a:cubicBezTo>
                      <a:pt x="201593" y="32739"/>
                      <a:pt x="206325" y="5605"/>
                      <a:pt x="189765" y="5605"/>
                    </a:cubicBezTo>
                    <a:cubicBezTo>
                      <a:pt x="173205" y="5605"/>
                      <a:pt x="181485" y="31559"/>
                      <a:pt x="182668" y="46896"/>
                    </a:cubicBezTo>
                    <a:cubicBezTo>
                      <a:pt x="183259" y="55154"/>
                      <a:pt x="176162" y="83467"/>
                      <a:pt x="167883" y="63412"/>
                    </a:cubicBezTo>
                    <a:cubicBezTo>
                      <a:pt x="165517" y="57513"/>
                      <a:pt x="167291" y="49255"/>
                      <a:pt x="167883" y="43356"/>
                    </a:cubicBezTo>
                    <a:cubicBezTo>
                      <a:pt x="169065" y="29200"/>
                      <a:pt x="172614" y="2066"/>
                      <a:pt x="159012" y="2066"/>
                    </a:cubicBezTo>
                    <a:cubicBezTo>
                      <a:pt x="145409" y="2066"/>
                      <a:pt x="148957" y="33919"/>
                      <a:pt x="150140" y="49845"/>
                    </a:cubicBezTo>
                    <a:cubicBezTo>
                      <a:pt x="150732" y="53974"/>
                      <a:pt x="150732" y="62822"/>
                      <a:pt x="147775" y="65771"/>
                    </a:cubicBezTo>
                    <a:cubicBezTo>
                      <a:pt x="141860" y="72260"/>
                      <a:pt x="137129" y="64592"/>
                      <a:pt x="135355" y="58103"/>
                    </a:cubicBezTo>
                    <a:cubicBezTo>
                      <a:pt x="134172" y="52794"/>
                      <a:pt x="135355" y="46896"/>
                      <a:pt x="135946" y="41587"/>
                    </a:cubicBezTo>
                    <a:cubicBezTo>
                      <a:pt x="137129" y="28610"/>
                      <a:pt x="141269" y="7964"/>
                      <a:pt x="127666" y="886"/>
                    </a:cubicBezTo>
                    <a:cubicBezTo>
                      <a:pt x="114064" y="-6192"/>
                      <a:pt x="118204" y="30969"/>
                      <a:pt x="119386" y="47485"/>
                    </a:cubicBezTo>
                    <a:cubicBezTo>
                      <a:pt x="119978" y="52794"/>
                      <a:pt x="119386" y="58693"/>
                      <a:pt x="117613" y="64002"/>
                    </a:cubicBezTo>
                    <a:cubicBezTo>
                      <a:pt x="115838" y="69311"/>
                      <a:pt x="113472" y="74030"/>
                      <a:pt x="109333" y="69900"/>
                    </a:cubicBezTo>
                    <a:cubicBezTo>
                      <a:pt x="104010" y="65181"/>
                      <a:pt x="106967" y="48665"/>
                      <a:pt x="107558" y="42767"/>
                    </a:cubicBezTo>
                    <a:cubicBezTo>
                      <a:pt x="108149" y="28610"/>
                      <a:pt x="111699" y="1476"/>
                      <a:pt x="100462" y="1476"/>
                    </a:cubicBezTo>
                    <a:cubicBezTo>
                      <a:pt x="89225" y="1476"/>
                      <a:pt x="92182" y="33329"/>
                      <a:pt x="93364" y="49255"/>
                    </a:cubicBezTo>
                    <a:cubicBezTo>
                      <a:pt x="93956" y="54564"/>
                      <a:pt x="93364" y="65181"/>
                      <a:pt x="90407" y="69900"/>
                    </a:cubicBezTo>
                    <a:cubicBezTo>
                      <a:pt x="80353" y="85237"/>
                      <a:pt x="77988" y="53384"/>
                      <a:pt x="78579" y="48075"/>
                    </a:cubicBezTo>
                    <a:cubicBezTo>
                      <a:pt x="79762" y="35098"/>
                      <a:pt x="85085" y="10324"/>
                      <a:pt x="71482" y="7374"/>
                    </a:cubicBezTo>
                    <a:cubicBezTo>
                      <a:pt x="57879" y="4425"/>
                      <a:pt x="63202" y="39227"/>
                      <a:pt x="64385" y="55744"/>
                    </a:cubicBezTo>
                    <a:cubicBezTo>
                      <a:pt x="64977" y="59283"/>
                      <a:pt x="66159" y="69311"/>
                      <a:pt x="63202" y="71670"/>
                    </a:cubicBezTo>
                    <a:cubicBezTo>
                      <a:pt x="58471" y="75799"/>
                      <a:pt x="53740" y="67541"/>
                      <a:pt x="52557" y="62822"/>
                    </a:cubicBezTo>
                    <a:cubicBezTo>
                      <a:pt x="50783" y="56333"/>
                      <a:pt x="51965" y="49255"/>
                      <a:pt x="52557" y="43356"/>
                    </a:cubicBezTo>
                    <a:cubicBezTo>
                      <a:pt x="53740" y="29200"/>
                      <a:pt x="58471" y="2066"/>
                      <a:pt x="41911" y="2066"/>
                    </a:cubicBezTo>
                    <a:cubicBezTo>
                      <a:pt x="25352" y="2066"/>
                      <a:pt x="30083" y="33919"/>
                      <a:pt x="31266" y="49845"/>
                    </a:cubicBezTo>
                    <a:cubicBezTo>
                      <a:pt x="32449" y="65181"/>
                      <a:pt x="20029" y="84057"/>
                      <a:pt x="20029" y="84057"/>
                    </a:cubicBezTo>
                    <a:cubicBezTo>
                      <a:pt x="-15455" y="107652"/>
                      <a:pt x="7018" y="181975"/>
                      <a:pt x="7018" y="225625"/>
                    </a:cubicBezTo>
                    <a:cubicBezTo>
                      <a:pt x="7018" y="259838"/>
                      <a:pt x="-11907" y="378991"/>
                      <a:pt x="25944" y="391378"/>
                    </a:cubicBezTo>
                    <a:cubicBezTo>
                      <a:pt x="47826" y="398457"/>
                      <a:pt x="83902" y="391378"/>
                      <a:pt x="106967" y="391968"/>
                    </a:cubicBezTo>
                    <a:cubicBezTo>
                      <a:pt x="133581" y="393148"/>
                      <a:pt x="192131" y="404355"/>
                      <a:pt x="214604" y="384890"/>
                    </a:cubicBezTo>
                    <a:cubicBezTo>
                      <a:pt x="215787" y="383710"/>
                      <a:pt x="217561" y="381940"/>
                      <a:pt x="218744" y="380760"/>
                    </a:cubicBezTo>
                    <a:cubicBezTo>
                      <a:pt x="234121" y="361295"/>
                      <a:pt x="225841" y="324133"/>
                      <a:pt x="225250" y="301718"/>
                    </a:cubicBezTo>
                    <a:cubicBezTo>
                      <a:pt x="225250" y="258068"/>
                      <a:pt x="250681" y="109422"/>
                      <a:pt x="208098" y="78748"/>
                    </a:cubicBezTo>
                    <a:close/>
                  </a:path>
                </a:pathLst>
              </a:custGeom>
              <a:solidFill>
                <a:srgbClr val="F6BD99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55" name="Freeform 597">
                <a:extLst>
                  <a:ext uri="{FF2B5EF4-FFF2-40B4-BE49-F238E27FC236}">
                    <a16:creationId xmlns:a16="http://schemas.microsoft.com/office/drawing/2014/main" id="{7D9F9AB6-3574-F0F9-2AAF-9F8021E84292}"/>
                  </a:ext>
                </a:extLst>
              </p:cNvPr>
              <p:cNvSpPr/>
              <p:nvPr/>
            </p:nvSpPr>
            <p:spPr>
              <a:xfrm>
                <a:off x="7060237" y="2356156"/>
                <a:ext cx="229666" cy="318085"/>
              </a:xfrm>
              <a:custGeom>
                <a:avLst/>
                <a:gdLst>
                  <a:gd name="connsiteX0" fmla="*/ 182156 w 229666"/>
                  <a:gd name="connsiteY0" fmla="*/ 240076 h 318085"/>
                  <a:gd name="connsiteX1" fmla="*/ 173876 w 229666"/>
                  <a:gd name="connsiteY1" fmla="*/ 252463 h 318085"/>
                  <a:gd name="connsiteX2" fmla="*/ 110594 w 229666"/>
                  <a:gd name="connsiteY2" fmla="*/ 271339 h 318085"/>
                  <a:gd name="connsiteX3" fmla="*/ 75701 w 229666"/>
                  <a:gd name="connsiteY3" fmla="*/ 271339 h 318085"/>
                  <a:gd name="connsiteX4" fmla="*/ 38442 w 229666"/>
                  <a:gd name="connsiteY4" fmla="*/ 250694 h 318085"/>
                  <a:gd name="connsiteX5" fmla="*/ 17151 w 229666"/>
                  <a:gd name="connsiteY5" fmla="*/ 189937 h 318085"/>
                  <a:gd name="connsiteX6" fmla="*/ 17151 w 229666"/>
                  <a:gd name="connsiteY6" fmla="*/ 119743 h 318085"/>
                  <a:gd name="connsiteX7" fmla="*/ 0 w 229666"/>
                  <a:gd name="connsiteY7" fmla="*/ 96148 h 318085"/>
                  <a:gd name="connsiteX8" fmla="*/ 4732 w 229666"/>
                  <a:gd name="connsiteY8" fmla="*/ 147467 h 318085"/>
                  <a:gd name="connsiteX9" fmla="*/ 23657 w 229666"/>
                  <a:gd name="connsiteY9" fmla="*/ 313220 h 318085"/>
                  <a:gd name="connsiteX10" fmla="*/ 104680 w 229666"/>
                  <a:gd name="connsiteY10" fmla="*/ 313809 h 318085"/>
                  <a:gd name="connsiteX11" fmla="*/ 212318 w 229666"/>
                  <a:gd name="connsiteY11" fmla="*/ 306731 h 318085"/>
                  <a:gd name="connsiteX12" fmla="*/ 216457 w 229666"/>
                  <a:gd name="connsiteY12" fmla="*/ 302602 h 318085"/>
                  <a:gd name="connsiteX13" fmla="*/ 222963 w 229666"/>
                  <a:gd name="connsiteY13" fmla="*/ 223560 h 318085"/>
                  <a:gd name="connsiteX14" fmla="*/ 204629 w 229666"/>
                  <a:gd name="connsiteY14" fmla="*/ 0 h 318085"/>
                  <a:gd name="connsiteX15" fmla="*/ 200489 w 229666"/>
                  <a:gd name="connsiteY15" fmla="*/ 89660 h 318085"/>
                  <a:gd name="connsiteX16" fmla="*/ 194575 w 229666"/>
                  <a:gd name="connsiteY16" fmla="*/ 167522 h 318085"/>
                  <a:gd name="connsiteX17" fmla="*/ 182156 w 229666"/>
                  <a:gd name="connsiteY17" fmla="*/ 240076 h 318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9666" h="318085">
                    <a:moveTo>
                      <a:pt x="182156" y="240076"/>
                    </a:moveTo>
                    <a:cubicBezTo>
                      <a:pt x="179790" y="244205"/>
                      <a:pt x="176833" y="248334"/>
                      <a:pt x="173876" y="252463"/>
                    </a:cubicBezTo>
                    <a:cubicBezTo>
                      <a:pt x="157907" y="271339"/>
                      <a:pt x="133659" y="271339"/>
                      <a:pt x="110594" y="271339"/>
                    </a:cubicBezTo>
                    <a:cubicBezTo>
                      <a:pt x="99358" y="271339"/>
                      <a:pt x="86937" y="270159"/>
                      <a:pt x="75701" y="271339"/>
                    </a:cubicBezTo>
                    <a:cubicBezTo>
                      <a:pt x="60324" y="273109"/>
                      <a:pt x="47313" y="261901"/>
                      <a:pt x="38442" y="250694"/>
                    </a:cubicBezTo>
                    <a:cubicBezTo>
                      <a:pt x="21882" y="231228"/>
                      <a:pt x="13603" y="215302"/>
                      <a:pt x="17151" y="189937"/>
                    </a:cubicBezTo>
                    <a:cubicBezTo>
                      <a:pt x="20108" y="167522"/>
                      <a:pt x="26022" y="141568"/>
                      <a:pt x="17151" y="119743"/>
                    </a:cubicBezTo>
                    <a:cubicBezTo>
                      <a:pt x="13603" y="110895"/>
                      <a:pt x="7097" y="102637"/>
                      <a:pt x="0" y="96148"/>
                    </a:cubicBezTo>
                    <a:cubicBezTo>
                      <a:pt x="1775" y="114434"/>
                      <a:pt x="4732" y="132720"/>
                      <a:pt x="4732" y="147467"/>
                    </a:cubicBezTo>
                    <a:cubicBezTo>
                      <a:pt x="4732" y="181679"/>
                      <a:pt x="-14194" y="300832"/>
                      <a:pt x="23657" y="313220"/>
                    </a:cubicBezTo>
                    <a:cubicBezTo>
                      <a:pt x="45539" y="320298"/>
                      <a:pt x="81615" y="313220"/>
                      <a:pt x="104680" y="313809"/>
                    </a:cubicBezTo>
                    <a:cubicBezTo>
                      <a:pt x="131293" y="314989"/>
                      <a:pt x="189844" y="326197"/>
                      <a:pt x="212318" y="306731"/>
                    </a:cubicBezTo>
                    <a:cubicBezTo>
                      <a:pt x="213500" y="305551"/>
                      <a:pt x="215275" y="303782"/>
                      <a:pt x="216457" y="302602"/>
                    </a:cubicBezTo>
                    <a:cubicBezTo>
                      <a:pt x="231834" y="283136"/>
                      <a:pt x="223555" y="245975"/>
                      <a:pt x="222963" y="223560"/>
                    </a:cubicBezTo>
                    <a:cubicBezTo>
                      <a:pt x="221780" y="178730"/>
                      <a:pt x="247802" y="30673"/>
                      <a:pt x="204629" y="0"/>
                    </a:cubicBezTo>
                    <a:cubicBezTo>
                      <a:pt x="204629" y="0"/>
                      <a:pt x="197532" y="47779"/>
                      <a:pt x="200489" y="89660"/>
                    </a:cubicBezTo>
                    <a:cubicBezTo>
                      <a:pt x="202263" y="115614"/>
                      <a:pt x="199306" y="142158"/>
                      <a:pt x="194575" y="167522"/>
                    </a:cubicBezTo>
                    <a:cubicBezTo>
                      <a:pt x="189844" y="191707"/>
                      <a:pt x="195166" y="217661"/>
                      <a:pt x="182156" y="240076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356" name="Graphic 22">
                <a:extLst>
                  <a:ext uri="{FF2B5EF4-FFF2-40B4-BE49-F238E27FC236}">
                    <a16:creationId xmlns:a16="http://schemas.microsoft.com/office/drawing/2014/main" id="{216B4C11-69A5-C6D0-E24D-906D14B81162}"/>
                  </a:ext>
                </a:extLst>
              </p:cNvPr>
              <p:cNvGrpSpPr/>
              <p:nvPr/>
            </p:nvGrpSpPr>
            <p:grpSpPr>
              <a:xfrm>
                <a:off x="7098679" y="2279473"/>
                <a:ext cx="144096" cy="85798"/>
                <a:chOff x="7098679" y="2279473"/>
                <a:chExt cx="144096" cy="85798"/>
              </a:xfrm>
              <a:solidFill>
                <a:srgbClr val="F19C67"/>
              </a:solidFill>
            </p:grpSpPr>
            <p:sp>
              <p:nvSpPr>
                <p:cNvPr id="2368" name="Freeform 610">
                  <a:extLst>
                    <a:ext uri="{FF2B5EF4-FFF2-40B4-BE49-F238E27FC236}">
                      <a16:creationId xmlns:a16="http://schemas.microsoft.com/office/drawing/2014/main" id="{AC568826-0089-7C76-5536-0D7113FE493F}"/>
                    </a:ext>
                  </a:extLst>
                </p:cNvPr>
                <p:cNvSpPr/>
                <p:nvPr/>
              </p:nvSpPr>
              <p:spPr>
                <a:xfrm>
                  <a:off x="7098679" y="2279473"/>
                  <a:ext cx="24177" cy="81991"/>
                </a:xfrm>
                <a:custGeom>
                  <a:avLst/>
                  <a:gdLst>
                    <a:gd name="connsiteX0" fmla="*/ 6505 w 24177"/>
                    <a:gd name="connsiteY0" fmla="*/ 30673 h 81991"/>
                    <a:gd name="connsiteX1" fmla="*/ 18334 w 24177"/>
                    <a:gd name="connsiteY1" fmla="*/ 81992 h 81991"/>
                    <a:gd name="connsiteX2" fmla="*/ 22474 w 24177"/>
                    <a:gd name="connsiteY2" fmla="*/ 53678 h 81991"/>
                    <a:gd name="connsiteX3" fmla="*/ 21291 w 24177"/>
                    <a:gd name="connsiteY3" fmla="*/ 69604 h 81991"/>
                    <a:gd name="connsiteX4" fmla="*/ 10646 w 24177"/>
                    <a:gd name="connsiteY4" fmla="*/ 60756 h 81991"/>
                    <a:gd name="connsiteX5" fmla="*/ 10646 w 24177"/>
                    <a:gd name="connsiteY5" fmla="*/ 41291 h 81991"/>
                    <a:gd name="connsiteX6" fmla="*/ 0 w 24177"/>
                    <a:gd name="connsiteY6" fmla="*/ 0 h 81991"/>
                    <a:gd name="connsiteX7" fmla="*/ 6505 w 24177"/>
                    <a:gd name="connsiteY7" fmla="*/ 30673 h 81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177" h="81991">
                      <a:moveTo>
                        <a:pt x="6505" y="30673"/>
                      </a:moveTo>
                      <a:cubicBezTo>
                        <a:pt x="3548" y="57807"/>
                        <a:pt x="9462" y="81992"/>
                        <a:pt x="18334" y="81992"/>
                      </a:cubicBezTo>
                      <a:cubicBezTo>
                        <a:pt x="27205" y="81992"/>
                        <a:pt x="23657" y="61936"/>
                        <a:pt x="22474" y="53678"/>
                      </a:cubicBezTo>
                      <a:cubicBezTo>
                        <a:pt x="23065" y="57217"/>
                        <a:pt x="24248" y="67245"/>
                        <a:pt x="21291" y="69604"/>
                      </a:cubicBezTo>
                      <a:cubicBezTo>
                        <a:pt x="16560" y="73733"/>
                        <a:pt x="11828" y="65475"/>
                        <a:pt x="10646" y="60756"/>
                      </a:cubicBezTo>
                      <a:cubicBezTo>
                        <a:pt x="8871" y="54268"/>
                        <a:pt x="10054" y="47189"/>
                        <a:pt x="10646" y="41291"/>
                      </a:cubicBezTo>
                      <a:cubicBezTo>
                        <a:pt x="11828" y="27134"/>
                        <a:pt x="16560" y="0"/>
                        <a:pt x="0" y="0"/>
                      </a:cubicBezTo>
                      <a:cubicBezTo>
                        <a:pt x="591" y="590"/>
                        <a:pt x="9462" y="3539"/>
                        <a:pt x="6505" y="3067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69" name="Freeform 611">
                  <a:extLst>
                    <a:ext uri="{FF2B5EF4-FFF2-40B4-BE49-F238E27FC236}">
                      <a16:creationId xmlns:a16="http://schemas.microsoft.com/office/drawing/2014/main" id="{AE432428-A52A-FBBB-1757-07A9E30CC6C2}"/>
                    </a:ext>
                  </a:extLst>
                </p:cNvPr>
                <p:cNvSpPr/>
                <p:nvPr/>
              </p:nvSpPr>
              <p:spPr>
                <a:xfrm>
                  <a:off x="7128223" y="2285372"/>
                  <a:ext cx="22560" cy="78839"/>
                </a:xfrm>
                <a:custGeom>
                  <a:avLst/>
                  <a:gdLst>
                    <a:gd name="connsiteX0" fmla="*/ 3575 w 22560"/>
                    <a:gd name="connsiteY0" fmla="*/ 32443 h 78839"/>
                    <a:gd name="connsiteX1" fmla="*/ 15995 w 22560"/>
                    <a:gd name="connsiteY1" fmla="*/ 77862 h 78839"/>
                    <a:gd name="connsiteX2" fmla="*/ 21909 w 22560"/>
                    <a:gd name="connsiteY2" fmla="*/ 41881 h 78839"/>
                    <a:gd name="connsiteX3" fmla="*/ 18952 w 22560"/>
                    <a:gd name="connsiteY3" fmla="*/ 62526 h 78839"/>
                    <a:gd name="connsiteX4" fmla="*/ 7123 w 22560"/>
                    <a:gd name="connsiteY4" fmla="*/ 40701 h 78839"/>
                    <a:gd name="connsiteX5" fmla="*/ 27 w 22560"/>
                    <a:gd name="connsiteY5" fmla="*/ 0 h 78839"/>
                    <a:gd name="connsiteX6" fmla="*/ 3575 w 22560"/>
                    <a:gd name="connsiteY6" fmla="*/ 32443 h 78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560" h="78839">
                      <a:moveTo>
                        <a:pt x="3575" y="32443"/>
                      </a:moveTo>
                      <a:cubicBezTo>
                        <a:pt x="-1748" y="51908"/>
                        <a:pt x="6532" y="84941"/>
                        <a:pt x="15995" y="77862"/>
                      </a:cubicBezTo>
                      <a:cubicBezTo>
                        <a:pt x="25458" y="70784"/>
                        <a:pt x="21909" y="41881"/>
                        <a:pt x="21909" y="41881"/>
                      </a:cubicBezTo>
                      <a:cubicBezTo>
                        <a:pt x="22501" y="47189"/>
                        <a:pt x="21909" y="57807"/>
                        <a:pt x="18952" y="62526"/>
                      </a:cubicBezTo>
                      <a:cubicBezTo>
                        <a:pt x="8898" y="77862"/>
                        <a:pt x="6532" y="46010"/>
                        <a:pt x="7123" y="40701"/>
                      </a:cubicBezTo>
                      <a:cubicBezTo>
                        <a:pt x="8307" y="27724"/>
                        <a:pt x="13630" y="2949"/>
                        <a:pt x="27" y="0"/>
                      </a:cubicBezTo>
                      <a:cubicBezTo>
                        <a:pt x="-565" y="0"/>
                        <a:pt x="8898" y="12977"/>
                        <a:pt x="3575" y="3244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70" name="Freeform 612">
                  <a:extLst>
                    <a:ext uri="{FF2B5EF4-FFF2-40B4-BE49-F238E27FC236}">
                      <a16:creationId xmlns:a16="http://schemas.microsoft.com/office/drawing/2014/main" id="{260FABFA-3B18-BBE9-8116-BA07C3A405B0}"/>
                    </a:ext>
                  </a:extLst>
                </p:cNvPr>
                <p:cNvSpPr/>
                <p:nvPr/>
              </p:nvSpPr>
              <p:spPr>
                <a:xfrm>
                  <a:off x="7161434" y="2317815"/>
                  <a:ext cx="15944" cy="44793"/>
                </a:xfrm>
                <a:custGeom>
                  <a:avLst/>
                  <a:gdLst>
                    <a:gd name="connsiteX0" fmla="*/ 2891 w 15944"/>
                    <a:gd name="connsiteY0" fmla="*/ 44240 h 44793"/>
                    <a:gd name="connsiteX1" fmla="*/ 14720 w 15944"/>
                    <a:gd name="connsiteY1" fmla="*/ 7668 h 44793"/>
                    <a:gd name="connsiteX2" fmla="*/ 12946 w 15944"/>
                    <a:gd name="connsiteY2" fmla="*/ 24185 h 44793"/>
                    <a:gd name="connsiteX3" fmla="*/ 4666 w 15944"/>
                    <a:gd name="connsiteY3" fmla="*/ 30083 h 44793"/>
                    <a:gd name="connsiteX4" fmla="*/ 2891 w 15944"/>
                    <a:gd name="connsiteY4" fmla="*/ 2949 h 44793"/>
                    <a:gd name="connsiteX5" fmla="*/ 2891 w 15944"/>
                    <a:gd name="connsiteY5" fmla="*/ 0 h 44793"/>
                    <a:gd name="connsiteX6" fmla="*/ 2891 w 15944"/>
                    <a:gd name="connsiteY6" fmla="*/ 44240 h 44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44" h="44793">
                      <a:moveTo>
                        <a:pt x="2891" y="44240"/>
                      </a:moveTo>
                      <a:cubicBezTo>
                        <a:pt x="9397" y="47779"/>
                        <a:pt x="19451" y="34212"/>
                        <a:pt x="14720" y="7668"/>
                      </a:cubicBezTo>
                      <a:cubicBezTo>
                        <a:pt x="15311" y="12977"/>
                        <a:pt x="14720" y="18876"/>
                        <a:pt x="12946" y="24185"/>
                      </a:cubicBezTo>
                      <a:cubicBezTo>
                        <a:pt x="11171" y="29493"/>
                        <a:pt x="8805" y="34212"/>
                        <a:pt x="4666" y="30083"/>
                      </a:cubicBezTo>
                      <a:cubicBezTo>
                        <a:pt x="-657" y="25364"/>
                        <a:pt x="2300" y="8848"/>
                        <a:pt x="2891" y="2949"/>
                      </a:cubicBezTo>
                      <a:cubicBezTo>
                        <a:pt x="2891" y="1770"/>
                        <a:pt x="2891" y="1180"/>
                        <a:pt x="2891" y="0"/>
                      </a:cubicBezTo>
                      <a:cubicBezTo>
                        <a:pt x="2891" y="0"/>
                        <a:pt x="-3614" y="40701"/>
                        <a:pt x="2891" y="44240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71" name="Freeform 613">
                  <a:extLst>
                    <a:ext uri="{FF2B5EF4-FFF2-40B4-BE49-F238E27FC236}">
                      <a16:creationId xmlns:a16="http://schemas.microsoft.com/office/drawing/2014/main" id="{B3683B72-B6E3-8B22-0BB2-7AC25ABC1801}"/>
                    </a:ext>
                  </a:extLst>
                </p:cNvPr>
                <p:cNvSpPr/>
                <p:nvPr/>
              </p:nvSpPr>
              <p:spPr>
                <a:xfrm>
                  <a:off x="7186458" y="2285962"/>
                  <a:ext cx="20712" cy="76092"/>
                </a:xfrm>
                <a:custGeom>
                  <a:avLst/>
                  <a:gdLst>
                    <a:gd name="connsiteX0" fmla="*/ 13353 w 20712"/>
                    <a:gd name="connsiteY0" fmla="*/ 76093 h 76092"/>
                    <a:gd name="connsiteX1" fmla="*/ 20450 w 20712"/>
                    <a:gd name="connsiteY1" fmla="*/ 50729 h 76092"/>
                    <a:gd name="connsiteX2" fmla="*/ 20450 w 20712"/>
                    <a:gd name="connsiteY2" fmla="*/ 50729 h 76092"/>
                    <a:gd name="connsiteX3" fmla="*/ 18084 w 20712"/>
                    <a:gd name="connsiteY3" fmla="*/ 57807 h 76092"/>
                    <a:gd name="connsiteX4" fmla="*/ 5665 w 20712"/>
                    <a:gd name="connsiteY4" fmla="*/ 50139 h 76092"/>
                    <a:gd name="connsiteX5" fmla="*/ 6256 w 20712"/>
                    <a:gd name="connsiteY5" fmla="*/ 33622 h 76092"/>
                    <a:gd name="connsiteX6" fmla="*/ 7439 w 20712"/>
                    <a:gd name="connsiteY6" fmla="*/ 8258 h 76092"/>
                    <a:gd name="connsiteX7" fmla="*/ 5073 w 20712"/>
                    <a:gd name="connsiteY7" fmla="*/ 0 h 76092"/>
                    <a:gd name="connsiteX8" fmla="*/ 5073 w 20712"/>
                    <a:gd name="connsiteY8" fmla="*/ 0 h 76092"/>
                    <a:gd name="connsiteX9" fmla="*/ 933 w 20712"/>
                    <a:gd name="connsiteY9" fmla="*/ 43650 h 76092"/>
                    <a:gd name="connsiteX10" fmla="*/ 13353 w 20712"/>
                    <a:gd name="connsiteY10" fmla="*/ 76093 h 76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712" h="76092">
                      <a:moveTo>
                        <a:pt x="13353" y="76093"/>
                      </a:moveTo>
                      <a:cubicBezTo>
                        <a:pt x="22815" y="75503"/>
                        <a:pt x="20450" y="50729"/>
                        <a:pt x="20450" y="50729"/>
                      </a:cubicBezTo>
                      <a:lnTo>
                        <a:pt x="20450" y="50729"/>
                      </a:lnTo>
                      <a:cubicBezTo>
                        <a:pt x="20450" y="53678"/>
                        <a:pt x="19267" y="56037"/>
                        <a:pt x="18084" y="57807"/>
                      </a:cubicBezTo>
                      <a:cubicBezTo>
                        <a:pt x="12170" y="64296"/>
                        <a:pt x="7439" y="56627"/>
                        <a:pt x="5665" y="50139"/>
                      </a:cubicBezTo>
                      <a:cubicBezTo>
                        <a:pt x="4481" y="44830"/>
                        <a:pt x="5665" y="38931"/>
                        <a:pt x="6256" y="33622"/>
                      </a:cubicBezTo>
                      <a:cubicBezTo>
                        <a:pt x="6847" y="26544"/>
                        <a:pt x="8622" y="16516"/>
                        <a:pt x="7439" y="8258"/>
                      </a:cubicBezTo>
                      <a:lnTo>
                        <a:pt x="5073" y="0"/>
                      </a:lnTo>
                      <a:lnTo>
                        <a:pt x="5073" y="0"/>
                      </a:lnTo>
                      <a:cubicBezTo>
                        <a:pt x="5073" y="1180"/>
                        <a:pt x="5073" y="27134"/>
                        <a:pt x="933" y="43650"/>
                      </a:cubicBezTo>
                      <a:cubicBezTo>
                        <a:pt x="-2615" y="60166"/>
                        <a:pt x="4481" y="76093"/>
                        <a:pt x="13353" y="7609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72" name="Freeform 614">
                  <a:extLst>
                    <a:ext uri="{FF2B5EF4-FFF2-40B4-BE49-F238E27FC236}">
                      <a16:creationId xmlns:a16="http://schemas.microsoft.com/office/drawing/2014/main" id="{5B599D60-9A38-3DAE-9582-BED9175FF89A}"/>
                    </a:ext>
                  </a:extLst>
                </p:cNvPr>
                <p:cNvSpPr/>
                <p:nvPr/>
              </p:nvSpPr>
              <p:spPr>
                <a:xfrm>
                  <a:off x="7220226" y="2306607"/>
                  <a:ext cx="22549" cy="58664"/>
                </a:xfrm>
                <a:custGeom>
                  <a:avLst/>
                  <a:gdLst>
                    <a:gd name="connsiteX0" fmla="*/ 284 w 22549"/>
                    <a:gd name="connsiteY0" fmla="*/ 39521 h 58664"/>
                    <a:gd name="connsiteX1" fmla="*/ 16844 w 22549"/>
                    <a:gd name="connsiteY1" fmla="*/ 58397 h 58664"/>
                    <a:gd name="connsiteX2" fmla="*/ 18026 w 22549"/>
                    <a:gd name="connsiteY2" fmla="*/ 0 h 58664"/>
                    <a:gd name="connsiteX3" fmla="*/ 18026 w 22549"/>
                    <a:gd name="connsiteY3" fmla="*/ 0 h 58664"/>
                    <a:gd name="connsiteX4" fmla="*/ 20392 w 22549"/>
                    <a:gd name="connsiteY4" fmla="*/ 17106 h 58664"/>
                    <a:gd name="connsiteX5" fmla="*/ 5607 w 22549"/>
                    <a:gd name="connsiteY5" fmla="*/ 33622 h 58664"/>
                    <a:gd name="connsiteX6" fmla="*/ 5607 w 22549"/>
                    <a:gd name="connsiteY6" fmla="*/ 13567 h 58664"/>
                    <a:gd name="connsiteX7" fmla="*/ 6198 w 22549"/>
                    <a:gd name="connsiteY7" fmla="*/ 4129 h 58664"/>
                    <a:gd name="connsiteX8" fmla="*/ 6198 w 22549"/>
                    <a:gd name="connsiteY8" fmla="*/ 4129 h 58664"/>
                    <a:gd name="connsiteX9" fmla="*/ 284 w 22549"/>
                    <a:gd name="connsiteY9" fmla="*/ 39521 h 58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549" h="58664">
                      <a:moveTo>
                        <a:pt x="284" y="39521"/>
                      </a:moveTo>
                      <a:cubicBezTo>
                        <a:pt x="2058" y="53088"/>
                        <a:pt x="12112" y="60166"/>
                        <a:pt x="16844" y="58397"/>
                      </a:cubicBezTo>
                      <a:cubicBezTo>
                        <a:pt x="21575" y="56627"/>
                        <a:pt x="26306" y="21235"/>
                        <a:pt x="18026" y="0"/>
                      </a:cubicBezTo>
                      <a:lnTo>
                        <a:pt x="18026" y="0"/>
                      </a:lnTo>
                      <a:cubicBezTo>
                        <a:pt x="18618" y="5899"/>
                        <a:pt x="19801" y="12387"/>
                        <a:pt x="20392" y="17106"/>
                      </a:cubicBezTo>
                      <a:cubicBezTo>
                        <a:pt x="20983" y="25364"/>
                        <a:pt x="13887" y="53678"/>
                        <a:pt x="5607" y="33622"/>
                      </a:cubicBezTo>
                      <a:cubicBezTo>
                        <a:pt x="3241" y="27724"/>
                        <a:pt x="5015" y="19466"/>
                        <a:pt x="5607" y="13567"/>
                      </a:cubicBezTo>
                      <a:cubicBezTo>
                        <a:pt x="5607" y="10618"/>
                        <a:pt x="6198" y="7078"/>
                        <a:pt x="6198" y="4129"/>
                      </a:cubicBezTo>
                      <a:lnTo>
                        <a:pt x="6198" y="4129"/>
                      </a:lnTo>
                      <a:cubicBezTo>
                        <a:pt x="5607" y="4719"/>
                        <a:pt x="-1490" y="25954"/>
                        <a:pt x="284" y="39521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grpSp>
            <p:nvGrpSpPr>
              <p:cNvPr id="2357" name="Graphic 22">
                <a:extLst>
                  <a:ext uri="{FF2B5EF4-FFF2-40B4-BE49-F238E27FC236}">
                    <a16:creationId xmlns:a16="http://schemas.microsoft.com/office/drawing/2014/main" id="{F24B39C2-7925-A792-C92D-390DC2AEE4F3}"/>
                  </a:ext>
                </a:extLst>
              </p:cNvPr>
              <p:cNvGrpSpPr/>
              <p:nvPr/>
            </p:nvGrpSpPr>
            <p:grpSpPr>
              <a:xfrm>
                <a:off x="7107658" y="2432600"/>
                <a:ext cx="138923" cy="211569"/>
                <a:chOff x="7107658" y="2432600"/>
                <a:chExt cx="138923" cy="211569"/>
              </a:xfrm>
              <a:solidFill>
                <a:srgbClr val="54BCE8"/>
              </a:solidFill>
            </p:grpSpPr>
            <p:sp>
              <p:nvSpPr>
                <p:cNvPr id="2364" name="Freeform 606">
                  <a:extLst>
                    <a:ext uri="{FF2B5EF4-FFF2-40B4-BE49-F238E27FC236}">
                      <a16:creationId xmlns:a16="http://schemas.microsoft.com/office/drawing/2014/main" id="{42658B5C-CBF0-2BBE-3860-6162FDC9D6FB}"/>
                    </a:ext>
                  </a:extLst>
                </p:cNvPr>
                <p:cNvSpPr/>
                <p:nvPr/>
              </p:nvSpPr>
              <p:spPr>
                <a:xfrm>
                  <a:off x="7208644" y="2462300"/>
                  <a:ext cx="28539" cy="27796"/>
                </a:xfrm>
                <a:custGeom>
                  <a:avLst/>
                  <a:gdLst>
                    <a:gd name="connsiteX0" fmla="*/ 28425 w 28539"/>
                    <a:gd name="connsiteY0" fmla="*/ 13599 h 27796"/>
                    <a:gd name="connsiteX1" fmla="*/ 14231 w 28539"/>
                    <a:gd name="connsiteY1" fmla="*/ 27756 h 27796"/>
                    <a:gd name="connsiteX2" fmla="*/ 37 w 28539"/>
                    <a:gd name="connsiteY2" fmla="*/ 14189 h 27796"/>
                    <a:gd name="connsiteX3" fmla="*/ 14231 w 28539"/>
                    <a:gd name="connsiteY3" fmla="*/ 32 h 27796"/>
                    <a:gd name="connsiteX4" fmla="*/ 28425 w 28539"/>
                    <a:gd name="connsiteY4" fmla="*/ 13599 h 27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39" h="27796">
                      <a:moveTo>
                        <a:pt x="28425" y="13599"/>
                      </a:moveTo>
                      <a:cubicBezTo>
                        <a:pt x="29608" y="21857"/>
                        <a:pt x="21328" y="27166"/>
                        <a:pt x="14231" y="27756"/>
                      </a:cubicBezTo>
                      <a:cubicBezTo>
                        <a:pt x="5951" y="28346"/>
                        <a:pt x="-554" y="22447"/>
                        <a:pt x="37" y="14189"/>
                      </a:cubicBezTo>
                      <a:cubicBezTo>
                        <a:pt x="629" y="7110"/>
                        <a:pt x="6543" y="-558"/>
                        <a:pt x="14231" y="32"/>
                      </a:cubicBezTo>
                      <a:cubicBezTo>
                        <a:pt x="20737" y="32"/>
                        <a:pt x="27242" y="6521"/>
                        <a:pt x="28425" y="1359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65" name="Freeform 607">
                  <a:extLst>
                    <a:ext uri="{FF2B5EF4-FFF2-40B4-BE49-F238E27FC236}">
                      <a16:creationId xmlns:a16="http://schemas.microsoft.com/office/drawing/2014/main" id="{0929B82F-1C69-53EB-DD68-EACD5CA43926}"/>
                    </a:ext>
                  </a:extLst>
                </p:cNvPr>
                <p:cNvSpPr/>
                <p:nvPr/>
              </p:nvSpPr>
              <p:spPr>
                <a:xfrm>
                  <a:off x="7107658" y="2610421"/>
                  <a:ext cx="37597" cy="33747"/>
                </a:xfrm>
                <a:custGeom>
                  <a:avLst/>
                  <a:gdLst>
                    <a:gd name="connsiteX0" fmla="*/ 28280 w 37597"/>
                    <a:gd name="connsiteY0" fmla="*/ 27692 h 33747"/>
                    <a:gd name="connsiteX1" fmla="*/ 2849 w 37597"/>
                    <a:gd name="connsiteY1" fmla="*/ 30051 h 33747"/>
                    <a:gd name="connsiteX2" fmla="*/ 11129 w 37597"/>
                    <a:gd name="connsiteY2" fmla="*/ 6456 h 33747"/>
                    <a:gd name="connsiteX3" fmla="*/ 36559 w 37597"/>
                    <a:gd name="connsiteY3" fmla="*/ 4097 h 33747"/>
                    <a:gd name="connsiteX4" fmla="*/ 28280 w 37597"/>
                    <a:gd name="connsiteY4" fmla="*/ 27692 h 33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597" h="33747">
                      <a:moveTo>
                        <a:pt x="28280" y="27692"/>
                      </a:moveTo>
                      <a:cubicBezTo>
                        <a:pt x="18817" y="35950"/>
                        <a:pt x="7581" y="34770"/>
                        <a:pt x="2849" y="30051"/>
                      </a:cubicBezTo>
                      <a:cubicBezTo>
                        <a:pt x="-3065" y="24152"/>
                        <a:pt x="483" y="13535"/>
                        <a:pt x="11129" y="6456"/>
                      </a:cubicBezTo>
                      <a:cubicBezTo>
                        <a:pt x="20000" y="-32"/>
                        <a:pt x="33011" y="-2981"/>
                        <a:pt x="36559" y="4097"/>
                      </a:cubicBezTo>
                      <a:cubicBezTo>
                        <a:pt x="39516" y="9996"/>
                        <a:pt x="35968" y="20613"/>
                        <a:pt x="28280" y="27692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66" name="Freeform 608">
                  <a:extLst>
                    <a:ext uri="{FF2B5EF4-FFF2-40B4-BE49-F238E27FC236}">
                      <a16:creationId xmlns:a16="http://schemas.microsoft.com/office/drawing/2014/main" id="{EF083207-1A65-5626-A644-A7D9E40B7B30}"/>
                    </a:ext>
                  </a:extLst>
                </p:cNvPr>
                <p:cNvSpPr/>
                <p:nvPr/>
              </p:nvSpPr>
              <p:spPr>
                <a:xfrm>
                  <a:off x="7114561" y="2432600"/>
                  <a:ext cx="38042" cy="36416"/>
                </a:xfrm>
                <a:custGeom>
                  <a:avLst/>
                  <a:gdLst>
                    <a:gd name="connsiteX0" fmla="*/ 37937 w 38042"/>
                    <a:gd name="connsiteY0" fmla="*/ 17935 h 36416"/>
                    <a:gd name="connsiteX1" fmla="*/ 19012 w 38042"/>
                    <a:gd name="connsiteY1" fmla="*/ 36221 h 36416"/>
                    <a:gd name="connsiteX2" fmla="*/ 86 w 38042"/>
                    <a:gd name="connsiteY2" fmla="*/ 18525 h 36416"/>
                    <a:gd name="connsiteX3" fmla="*/ 19012 w 38042"/>
                    <a:gd name="connsiteY3" fmla="*/ 239 h 36416"/>
                    <a:gd name="connsiteX4" fmla="*/ 37937 w 38042"/>
                    <a:gd name="connsiteY4" fmla="*/ 17935 h 36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042" h="36416">
                      <a:moveTo>
                        <a:pt x="37937" y="17935"/>
                      </a:moveTo>
                      <a:cubicBezTo>
                        <a:pt x="36754" y="27373"/>
                        <a:pt x="29657" y="37991"/>
                        <a:pt x="19012" y="36221"/>
                      </a:cubicBezTo>
                      <a:cubicBezTo>
                        <a:pt x="10732" y="35041"/>
                        <a:pt x="1269" y="27373"/>
                        <a:pt x="86" y="18525"/>
                      </a:cubicBezTo>
                      <a:cubicBezTo>
                        <a:pt x="-1096" y="8497"/>
                        <a:pt x="10141" y="2009"/>
                        <a:pt x="19012" y="239"/>
                      </a:cubicBezTo>
                      <a:cubicBezTo>
                        <a:pt x="30249" y="-1530"/>
                        <a:pt x="39120" y="6728"/>
                        <a:pt x="37937" y="17935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67" name="Freeform 609">
                  <a:extLst>
                    <a:ext uri="{FF2B5EF4-FFF2-40B4-BE49-F238E27FC236}">
                      <a16:creationId xmlns:a16="http://schemas.microsoft.com/office/drawing/2014/main" id="{56FA00F6-9324-867B-633E-C3C46F89DACC}"/>
                    </a:ext>
                  </a:extLst>
                </p:cNvPr>
                <p:cNvSpPr/>
                <p:nvPr/>
              </p:nvSpPr>
              <p:spPr>
                <a:xfrm>
                  <a:off x="7224498" y="2590889"/>
                  <a:ext cx="22084" cy="23204"/>
                </a:xfrm>
                <a:custGeom>
                  <a:avLst/>
                  <a:gdLst>
                    <a:gd name="connsiteX0" fmla="*/ 10797 w 22084"/>
                    <a:gd name="connsiteY0" fmla="*/ 23039 h 23204"/>
                    <a:gd name="connsiteX1" fmla="*/ 152 w 22084"/>
                    <a:gd name="connsiteY1" fmla="*/ 11242 h 23204"/>
                    <a:gd name="connsiteX2" fmla="*/ 11389 w 22084"/>
                    <a:gd name="connsiteY2" fmla="*/ 35 h 23204"/>
                    <a:gd name="connsiteX3" fmla="*/ 22034 w 22084"/>
                    <a:gd name="connsiteY3" fmla="*/ 11832 h 23204"/>
                    <a:gd name="connsiteX4" fmla="*/ 10797 w 22084"/>
                    <a:gd name="connsiteY4" fmla="*/ 23039 h 23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" h="23204">
                      <a:moveTo>
                        <a:pt x="10797" y="23039"/>
                      </a:moveTo>
                      <a:cubicBezTo>
                        <a:pt x="4883" y="22450"/>
                        <a:pt x="-1031" y="17731"/>
                        <a:pt x="152" y="11242"/>
                      </a:cubicBezTo>
                      <a:cubicBezTo>
                        <a:pt x="1335" y="5933"/>
                        <a:pt x="6066" y="624"/>
                        <a:pt x="11389" y="35"/>
                      </a:cubicBezTo>
                      <a:cubicBezTo>
                        <a:pt x="17303" y="-555"/>
                        <a:pt x="21443" y="6523"/>
                        <a:pt x="22034" y="11832"/>
                      </a:cubicBezTo>
                      <a:cubicBezTo>
                        <a:pt x="22626" y="18910"/>
                        <a:pt x="17895" y="24219"/>
                        <a:pt x="10797" y="2303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sp>
            <p:nvSpPr>
              <p:cNvPr id="2358" name="Freeform 600">
                <a:extLst>
                  <a:ext uri="{FF2B5EF4-FFF2-40B4-BE49-F238E27FC236}">
                    <a16:creationId xmlns:a16="http://schemas.microsoft.com/office/drawing/2014/main" id="{03054BD2-8E9C-42BE-3D58-CFDF6A2B1CDD}"/>
                  </a:ext>
                </a:extLst>
              </p:cNvPr>
              <p:cNvSpPr/>
              <p:nvPr/>
            </p:nvSpPr>
            <p:spPr>
              <a:xfrm>
                <a:off x="7089385" y="2381430"/>
                <a:ext cx="95736" cy="27838"/>
              </a:xfrm>
              <a:custGeom>
                <a:avLst/>
                <a:gdLst>
                  <a:gd name="connsiteX0" fmla="*/ 95049 w 95736"/>
                  <a:gd name="connsiteY0" fmla="*/ 15427 h 27838"/>
                  <a:gd name="connsiteX1" fmla="*/ 49510 w 95736"/>
                  <a:gd name="connsiteY1" fmla="*/ 26634 h 27838"/>
                  <a:gd name="connsiteX2" fmla="*/ 1605 w 95736"/>
                  <a:gd name="connsiteY2" fmla="*/ 18376 h 27838"/>
                  <a:gd name="connsiteX3" fmla="*/ 47145 w 95736"/>
                  <a:gd name="connsiteY3" fmla="*/ 90 h 27838"/>
                  <a:gd name="connsiteX4" fmla="*/ 95049 w 95736"/>
                  <a:gd name="connsiteY4" fmla="*/ 15427 h 27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736" h="27838">
                    <a:moveTo>
                      <a:pt x="95049" y="15427"/>
                    </a:moveTo>
                    <a:cubicBezTo>
                      <a:pt x="90317" y="20146"/>
                      <a:pt x="69618" y="23685"/>
                      <a:pt x="49510" y="26634"/>
                    </a:cubicBezTo>
                    <a:cubicBezTo>
                      <a:pt x="29993" y="29584"/>
                      <a:pt x="9294" y="27224"/>
                      <a:pt x="1605" y="18376"/>
                    </a:cubicBezTo>
                    <a:cubicBezTo>
                      <a:pt x="-6083" y="9528"/>
                      <a:pt x="14617" y="-1089"/>
                      <a:pt x="47145" y="90"/>
                    </a:cubicBezTo>
                    <a:cubicBezTo>
                      <a:pt x="79672" y="1270"/>
                      <a:pt x="99781" y="10708"/>
                      <a:pt x="95049" y="154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59" name="Freeform 601">
                <a:extLst>
                  <a:ext uri="{FF2B5EF4-FFF2-40B4-BE49-F238E27FC236}">
                    <a16:creationId xmlns:a16="http://schemas.microsoft.com/office/drawing/2014/main" id="{9D057A2B-67B5-410E-35BD-6E5ED2199ED9}"/>
                  </a:ext>
                </a:extLst>
              </p:cNvPr>
              <p:cNvSpPr/>
              <p:nvPr/>
            </p:nvSpPr>
            <p:spPr>
              <a:xfrm>
                <a:off x="7201435" y="2383234"/>
                <a:ext cx="25950" cy="22722"/>
              </a:xfrm>
              <a:custGeom>
                <a:avLst/>
                <a:gdLst>
                  <a:gd name="connsiteX0" fmla="*/ 25581 w 25950"/>
                  <a:gd name="connsiteY0" fmla="*/ 15983 h 22722"/>
                  <a:gd name="connsiteX1" fmla="*/ 12570 w 25950"/>
                  <a:gd name="connsiteY1" fmla="*/ 22471 h 22722"/>
                  <a:gd name="connsiteX2" fmla="*/ 150 w 25950"/>
                  <a:gd name="connsiteY2" fmla="*/ 13034 h 22722"/>
                  <a:gd name="connsiteX3" fmla="*/ 13753 w 25950"/>
                  <a:gd name="connsiteY3" fmla="*/ 646 h 22722"/>
                  <a:gd name="connsiteX4" fmla="*/ 25581 w 25950"/>
                  <a:gd name="connsiteY4" fmla="*/ 15983 h 22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50" h="22722">
                    <a:moveTo>
                      <a:pt x="25581" y="15983"/>
                    </a:moveTo>
                    <a:cubicBezTo>
                      <a:pt x="23807" y="19522"/>
                      <a:pt x="17893" y="21292"/>
                      <a:pt x="12570" y="22471"/>
                    </a:cubicBezTo>
                    <a:cubicBezTo>
                      <a:pt x="7247" y="23651"/>
                      <a:pt x="1924" y="20702"/>
                      <a:pt x="150" y="13034"/>
                    </a:cubicBezTo>
                    <a:cubicBezTo>
                      <a:pt x="-1033" y="5365"/>
                      <a:pt x="4881" y="-2303"/>
                      <a:pt x="13753" y="646"/>
                    </a:cubicBezTo>
                    <a:cubicBezTo>
                      <a:pt x="22624" y="3596"/>
                      <a:pt x="27355" y="12444"/>
                      <a:pt x="25581" y="159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360" name="Graphic 22">
                <a:extLst>
                  <a:ext uri="{FF2B5EF4-FFF2-40B4-BE49-F238E27FC236}">
                    <a16:creationId xmlns:a16="http://schemas.microsoft.com/office/drawing/2014/main" id="{D1411FF1-8F06-1E0C-5816-131077A1E493}"/>
                  </a:ext>
                </a:extLst>
              </p:cNvPr>
              <p:cNvGrpSpPr/>
              <p:nvPr/>
            </p:nvGrpSpPr>
            <p:grpSpPr>
              <a:xfrm>
                <a:off x="7114648" y="2495799"/>
                <a:ext cx="103472" cy="94691"/>
                <a:chOff x="7114648" y="2495799"/>
                <a:chExt cx="103472" cy="94691"/>
              </a:xfrm>
            </p:grpSpPr>
            <p:sp>
              <p:nvSpPr>
                <p:cNvPr id="2361" name="Freeform 603">
                  <a:extLst>
                    <a:ext uri="{FF2B5EF4-FFF2-40B4-BE49-F238E27FC236}">
                      <a16:creationId xmlns:a16="http://schemas.microsoft.com/office/drawing/2014/main" id="{20FECE03-37D0-97EE-46E7-3C5693ECEF52}"/>
                    </a:ext>
                  </a:extLst>
                </p:cNvPr>
                <p:cNvSpPr/>
                <p:nvPr/>
              </p:nvSpPr>
              <p:spPr>
                <a:xfrm>
                  <a:off x="7114648" y="2495799"/>
                  <a:ext cx="102983" cy="94691"/>
                </a:xfrm>
                <a:custGeom>
                  <a:avLst/>
                  <a:gdLst>
                    <a:gd name="connsiteX0" fmla="*/ 101723 w 102983"/>
                    <a:gd name="connsiteY0" fmla="*/ 49705 h 94691"/>
                    <a:gd name="connsiteX1" fmla="*/ 51452 w 102983"/>
                    <a:gd name="connsiteY1" fmla="*/ 94535 h 94691"/>
                    <a:gd name="connsiteX2" fmla="*/ 1182 w 102983"/>
                    <a:gd name="connsiteY2" fmla="*/ 50885 h 94691"/>
                    <a:gd name="connsiteX3" fmla="*/ 50861 w 102983"/>
                    <a:gd name="connsiteY3" fmla="*/ 156 h 94691"/>
                    <a:gd name="connsiteX4" fmla="*/ 101723 w 102983"/>
                    <a:gd name="connsiteY4" fmla="*/ 49705 h 94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983" h="94691">
                      <a:moveTo>
                        <a:pt x="101723" y="49705"/>
                      </a:moveTo>
                      <a:cubicBezTo>
                        <a:pt x="95808" y="72120"/>
                        <a:pt x="76291" y="96894"/>
                        <a:pt x="51452" y="94535"/>
                      </a:cubicBezTo>
                      <a:cubicBezTo>
                        <a:pt x="31935" y="92765"/>
                        <a:pt x="8279" y="75069"/>
                        <a:pt x="1182" y="50885"/>
                      </a:cubicBezTo>
                      <a:cubicBezTo>
                        <a:pt x="-6506" y="23161"/>
                        <a:pt x="24839" y="1926"/>
                        <a:pt x="50861" y="156"/>
                      </a:cubicBezTo>
                      <a:cubicBezTo>
                        <a:pt x="85163" y="-2203"/>
                        <a:pt x="108819" y="22571"/>
                        <a:pt x="101723" y="49705"/>
                      </a:cubicBezTo>
                      <a:close/>
                    </a:path>
                  </a:pathLst>
                </a:custGeom>
                <a:solidFill>
                  <a:srgbClr val="E26AA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62" name="Freeform 604">
                  <a:extLst>
                    <a:ext uri="{FF2B5EF4-FFF2-40B4-BE49-F238E27FC236}">
                      <a16:creationId xmlns:a16="http://schemas.microsoft.com/office/drawing/2014/main" id="{4987CB08-5EB6-4555-552D-0FC62FF93FEF}"/>
                    </a:ext>
                  </a:extLst>
                </p:cNvPr>
                <p:cNvSpPr/>
                <p:nvPr/>
              </p:nvSpPr>
              <p:spPr>
                <a:xfrm>
                  <a:off x="7129059" y="2516620"/>
                  <a:ext cx="36450" cy="25209"/>
                </a:xfrm>
                <a:custGeom>
                  <a:avLst/>
                  <a:gdLst>
                    <a:gd name="connsiteX0" fmla="*/ 36450 w 36450"/>
                    <a:gd name="connsiteY0" fmla="*/ 7059 h 25209"/>
                    <a:gd name="connsiteX1" fmla="*/ 23439 w 36450"/>
                    <a:gd name="connsiteY1" fmla="*/ 21215 h 25209"/>
                    <a:gd name="connsiteX2" fmla="*/ 3331 w 36450"/>
                    <a:gd name="connsiteY2" fmla="*/ 21215 h 25209"/>
                    <a:gd name="connsiteX3" fmla="*/ 12794 w 36450"/>
                    <a:gd name="connsiteY3" fmla="*/ 1160 h 25209"/>
                    <a:gd name="connsiteX4" fmla="*/ 36450 w 36450"/>
                    <a:gd name="connsiteY4" fmla="*/ 7059 h 25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450" h="25209">
                      <a:moveTo>
                        <a:pt x="36450" y="7059"/>
                      </a:moveTo>
                      <a:cubicBezTo>
                        <a:pt x="36450" y="11188"/>
                        <a:pt x="29353" y="16496"/>
                        <a:pt x="23439" y="21215"/>
                      </a:cubicBezTo>
                      <a:cubicBezTo>
                        <a:pt x="17525" y="25934"/>
                        <a:pt x="9245" y="27114"/>
                        <a:pt x="3331" y="21215"/>
                      </a:cubicBezTo>
                      <a:cubicBezTo>
                        <a:pt x="-3175" y="15317"/>
                        <a:pt x="-218" y="4109"/>
                        <a:pt x="12794" y="1160"/>
                      </a:cubicBezTo>
                      <a:cubicBezTo>
                        <a:pt x="25213" y="-2379"/>
                        <a:pt x="36450" y="2929"/>
                        <a:pt x="36450" y="70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63" name="Freeform 605">
                  <a:extLst>
                    <a:ext uri="{FF2B5EF4-FFF2-40B4-BE49-F238E27FC236}">
                      <a16:creationId xmlns:a16="http://schemas.microsoft.com/office/drawing/2014/main" id="{B8567C69-55CC-5673-B830-73FF6A048E20}"/>
                    </a:ext>
                  </a:extLst>
                </p:cNvPr>
                <p:cNvSpPr/>
                <p:nvPr/>
              </p:nvSpPr>
              <p:spPr>
                <a:xfrm>
                  <a:off x="7124110" y="2503033"/>
                  <a:ext cx="94010" cy="86866"/>
                </a:xfrm>
                <a:custGeom>
                  <a:avLst/>
                  <a:gdLst>
                    <a:gd name="connsiteX0" fmla="*/ 73927 w 94010"/>
                    <a:gd name="connsiteY0" fmla="*/ 0 h 86866"/>
                    <a:gd name="connsiteX1" fmla="*/ 75700 w 94010"/>
                    <a:gd name="connsiteY1" fmla="*/ 21825 h 86866"/>
                    <a:gd name="connsiteX2" fmla="*/ 25430 w 94010"/>
                    <a:gd name="connsiteY2" fmla="*/ 68425 h 86866"/>
                    <a:gd name="connsiteX3" fmla="*/ 0 w 94010"/>
                    <a:gd name="connsiteY3" fmla="*/ 59577 h 86866"/>
                    <a:gd name="connsiteX4" fmla="*/ 42581 w 94010"/>
                    <a:gd name="connsiteY4" fmla="*/ 86710 h 86866"/>
                    <a:gd name="connsiteX5" fmla="*/ 92852 w 94010"/>
                    <a:gd name="connsiteY5" fmla="*/ 41881 h 86866"/>
                    <a:gd name="connsiteX6" fmla="*/ 73927 w 94010"/>
                    <a:gd name="connsiteY6" fmla="*/ 0 h 86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4010" h="86866">
                      <a:moveTo>
                        <a:pt x="73927" y="0"/>
                      </a:moveTo>
                      <a:cubicBezTo>
                        <a:pt x="76292" y="6489"/>
                        <a:pt x="77475" y="14157"/>
                        <a:pt x="75700" y="21825"/>
                      </a:cubicBezTo>
                      <a:cubicBezTo>
                        <a:pt x="70970" y="44830"/>
                        <a:pt x="51453" y="70784"/>
                        <a:pt x="25430" y="68425"/>
                      </a:cubicBezTo>
                      <a:cubicBezTo>
                        <a:pt x="17150" y="67835"/>
                        <a:pt x="8279" y="64885"/>
                        <a:pt x="0" y="59577"/>
                      </a:cubicBezTo>
                      <a:cubicBezTo>
                        <a:pt x="10645" y="74913"/>
                        <a:pt x="27205" y="85531"/>
                        <a:pt x="42581" y="86710"/>
                      </a:cubicBezTo>
                      <a:cubicBezTo>
                        <a:pt x="66829" y="89070"/>
                        <a:pt x="86346" y="64296"/>
                        <a:pt x="92852" y="41881"/>
                      </a:cubicBezTo>
                      <a:cubicBezTo>
                        <a:pt x="96991" y="25364"/>
                        <a:pt x="89895" y="9438"/>
                        <a:pt x="73927" y="0"/>
                      </a:cubicBezTo>
                      <a:close/>
                    </a:path>
                  </a:pathLst>
                </a:custGeom>
                <a:solidFill>
                  <a:srgbClr val="BA50A3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</p:grpSp>
        <p:grpSp>
          <p:nvGrpSpPr>
            <p:cNvPr id="1820" name="Graphic 22">
              <a:extLst>
                <a:ext uri="{FF2B5EF4-FFF2-40B4-BE49-F238E27FC236}">
                  <a16:creationId xmlns:a16="http://schemas.microsoft.com/office/drawing/2014/main" id="{8F653BB2-A350-63E9-3FEC-5CCB79B8DFBC}"/>
                </a:ext>
              </a:extLst>
            </p:cNvPr>
            <p:cNvGrpSpPr/>
            <p:nvPr/>
          </p:nvGrpSpPr>
          <p:grpSpPr>
            <a:xfrm>
              <a:off x="11006900" y="1992552"/>
              <a:ext cx="256456" cy="437177"/>
              <a:chOff x="7278548" y="2276818"/>
              <a:chExt cx="233135" cy="397423"/>
            </a:xfrm>
          </p:grpSpPr>
          <p:sp>
            <p:nvSpPr>
              <p:cNvPr id="2335" name="Freeform 616">
                <a:extLst>
                  <a:ext uri="{FF2B5EF4-FFF2-40B4-BE49-F238E27FC236}">
                    <a16:creationId xmlns:a16="http://schemas.microsoft.com/office/drawing/2014/main" id="{4FE38D9B-4375-40D2-CBF0-009437C6BDDE}"/>
                  </a:ext>
                </a:extLst>
              </p:cNvPr>
              <p:cNvSpPr/>
              <p:nvPr/>
            </p:nvSpPr>
            <p:spPr>
              <a:xfrm>
                <a:off x="7278548" y="2276818"/>
                <a:ext cx="232784" cy="396243"/>
              </a:xfrm>
              <a:custGeom>
                <a:avLst/>
                <a:gdLst>
                  <a:gd name="connsiteX0" fmla="*/ 208098 w 232784"/>
                  <a:gd name="connsiteY0" fmla="*/ 78748 h 396243"/>
                  <a:gd name="connsiteX1" fmla="*/ 200411 w 232784"/>
                  <a:gd name="connsiteY1" fmla="*/ 46896 h 396243"/>
                  <a:gd name="connsiteX2" fmla="*/ 189765 w 232784"/>
                  <a:gd name="connsiteY2" fmla="*/ 5605 h 396243"/>
                  <a:gd name="connsiteX3" fmla="*/ 182668 w 232784"/>
                  <a:gd name="connsiteY3" fmla="*/ 46896 h 396243"/>
                  <a:gd name="connsiteX4" fmla="*/ 167883 w 232784"/>
                  <a:gd name="connsiteY4" fmla="*/ 63412 h 396243"/>
                  <a:gd name="connsiteX5" fmla="*/ 167883 w 232784"/>
                  <a:gd name="connsiteY5" fmla="*/ 43356 h 396243"/>
                  <a:gd name="connsiteX6" fmla="*/ 159012 w 232784"/>
                  <a:gd name="connsiteY6" fmla="*/ 2066 h 396243"/>
                  <a:gd name="connsiteX7" fmla="*/ 150140 w 232784"/>
                  <a:gd name="connsiteY7" fmla="*/ 49845 h 396243"/>
                  <a:gd name="connsiteX8" fmla="*/ 147775 w 232784"/>
                  <a:gd name="connsiteY8" fmla="*/ 65771 h 396243"/>
                  <a:gd name="connsiteX9" fmla="*/ 135355 w 232784"/>
                  <a:gd name="connsiteY9" fmla="*/ 58103 h 396243"/>
                  <a:gd name="connsiteX10" fmla="*/ 135946 w 232784"/>
                  <a:gd name="connsiteY10" fmla="*/ 41587 h 396243"/>
                  <a:gd name="connsiteX11" fmla="*/ 127666 w 232784"/>
                  <a:gd name="connsiteY11" fmla="*/ 886 h 396243"/>
                  <a:gd name="connsiteX12" fmla="*/ 119386 w 232784"/>
                  <a:gd name="connsiteY12" fmla="*/ 47485 h 396243"/>
                  <a:gd name="connsiteX13" fmla="*/ 117613 w 232784"/>
                  <a:gd name="connsiteY13" fmla="*/ 64002 h 396243"/>
                  <a:gd name="connsiteX14" fmla="*/ 109333 w 232784"/>
                  <a:gd name="connsiteY14" fmla="*/ 69900 h 396243"/>
                  <a:gd name="connsiteX15" fmla="*/ 107558 w 232784"/>
                  <a:gd name="connsiteY15" fmla="*/ 42767 h 396243"/>
                  <a:gd name="connsiteX16" fmla="*/ 100462 w 232784"/>
                  <a:gd name="connsiteY16" fmla="*/ 1476 h 396243"/>
                  <a:gd name="connsiteX17" fmla="*/ 93364 w 232784"/>
                  <a:gd name="connsiteY17" fmla="*/ 49255 h 396243"/>
                  <a:gd name="connsiteX18" fmla="*/ 90407 w 232784"/>
                  <a:gd name="connsiteY18" fmla="*/ 69900 h 396243"/>
                  <a:gd name="connsiteX19" fmla="*/ 78579 w 232784"/>
                  <a:gd name="connsiteY19" fmla="*/ 48075 h 396243"/>
                  <a:gd name="connsiteX20" fmla="*/ 71482 w 232784"/>
                  <a:gd name="connsiteY20" fmla="*/ 7374 h 396243"/>
                  <a:gd name="connsiteX21" fmla="*/ 64385 w 232784"/>
                  <a:gd name="connsiteY21" fmla="*/ 55744 h 396243"/>
                  <a:gd name="connsiteX22" fmla="*/ 63202 w 232784"/>
                  <a:gd name="connsiteY22" fmla="*/ 71670 h 396243"/>
                  <a:gd name="connsiteX23" fmla="*/ 52557 w 232784"/>
                  <a:gd name="connsiteY23" fmla="*/ 62822 h 396243"/>
                  <a:gd name="connsiteX24" fmla="*/ 52557 w 232784"/>
                  <a:gd name="connsiteY24" fmla="*/ 43356 h 396243"/>
                  <a:gd name="connsiteX25" fmla="*/ 41911 w 232784"/>
                  <a:gd name="connsiteY25" fmla="*/ 2066 h 396243"/>
                  <a:gd name="connsiteX26" fmla="*/ 31266 w 232784"/>
                  <a:gd name="connsiteY26" fmla="*/ 49845 h 396243"/>
                  <a:gd name="connsiteX27" fmla="*/ 20029 w 232784"/>
                  <a:gd name="connsiteY27" fmla="*/ 84057 h 396243"/>
                  <a:gd name="connsiteX28" fmla="*/ 7018 w 232784"/>
                  <a:gd name="connsiteY28" fmla="*/ 225625 h 396243"/>
                  <a:gd name="connsiteX29" fmla="*/ 25944 w 232784"/>
                  <a:gd name="connsiteY29" fmla="*/ 391378 h 396243"/>
                  <a:gd name="connsiteX30" fmla="*/ 106967 w 232784"/>
                  <a:gd name="connsiteY30" fmla="*/ 391968 h 396243"/>
                  <a:gd name="connsiteX31" fmla="*/ 214604 w 232784"/>
                  <a:gd name="connsiteY31" fmla="*/ 384890 h 396243"/>
                  <a:gd name="connsiteX32" fmla="*/ 218744 w 232784"/>
                  <a:gd name="connsiteY32" fmla="*/ 380760 h 396243"/>
                  <a:gd name="connsiteX33" fmla="*/ 225250 w 232784"/>
                  <a:gd name="connsiteY33" fmla="*/ 301718 h 396243"/>
                  <a:gd name="connsiteX34" fmla="*/ 208098 w 232784"/>
                  <a:gd name="connsiteY34" fmla="*/ 78748 h 39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32784" h="396243">
                    <a:moveTo>
                      <a:pt x="208098" y="78748"/>
                    </a:moveTo>
                    <a:cubicBezTo>
                      <a:pt x="198045" y="69311"/>
                      <a:pt x="199227" y="61052"/>
                      <a:pt x="200411" y="46896"/>
                    </a:cubicBezTo>
                    <a:cubicBezTo>
                      <a:pt x="201593" y="32739"/>
                      <a:pt x="206325" y="5605"/>
                      <a:pt x="189765" y="5605"/>
                    </a:cubicBezTo>
                    <a:cubicBezTo>
                      <a:pt x="173205" y="5605"/>
                      <a:pt x="181485" y="31559"/>
                      <a:pt x="182668" y="46896"/>
                    </a:cubicBezTo>
                    <a:cubicBezTo>
                      <a:pt x="183259" y="55154"/>
                      <a:pt x="176162" y="83467"/>
                      <a:pt x="167883" y="63412"/>
                    </a:cubicBezTo>
                    <a:cubicBezTo>
                      <a:pt x="165517" y="57513"/>
                      <a:pt x="167291" y="49255"/>
                      <a:pt x="167883" y="43356"/>
                    </a:cubicBezTo>
                    <a:cubicBezTo>
                      <a:pt x="169065" y="29200"/>
                      <a:pt x="172614" y="2066"/>
                      <a:pt x="159012" y="2066"/>
                    </a:cubicBezTo>
                    <a:cubicBezTo>
                      <a:pt x="145409" y="2066"/>
                      <a:pt x="148957" y="33919"/>
                      <a:pt x="150140" y="49845"/>
                    </a:cubicBezTo>
                    <a:cubicBezTo>
                      <a:pt x="150732" y="53974"/>
                      <a:pt x="150732" y="62822"/>
                      <a:pt x="147775" y="65771"/>
                    </a:cubicBezTo>
                    <a:cubicBezTo>
                      <a:pt x="141860" y="72260"/>
                      <a:pt x="137129" y="64592"/>
                      <a:pt x="135355" y="58103"/>
                    </a:cubicBezTo>
                    <a:cubicBezTo>
                      <a:pt x="134172" y="52794"/>
                      <a:pt x="135355" y="46896"/>
                      <a:pt x="135946" y="41587"/>
                    </a:cubicBezTo>
                    <a:cubicBezTo>
                      <a:pt x="137129" y="28610"/>
                      <a:pt x="141269" y="7964"/>
                      <a:pt x="127666" y="886"/>
                    </a:cubicBezTo>
                    <a:cubicBezTo>
                      <a:pt x="114064" y="-6192"/>
                      <a:pt x="118204" y="30969"/>
                      <a:pt x="119386" y="47485"/>
                    </a:cubicBezTo>
                    <a:cubicBezTo>
                      <a:pt x="119978" y="52794"/>
                      <a:pt x="119386" y="58693"/>
                      <a:pt x="117613" y="64002"/>
                    </a:cubicBezTo>
                    <a:cubicBezTo>
                      <a:pt x="115838" y="69311"/>
                      <a:pt x="113472" y="74030"/>
                      <a:pt x="109333" y="69900"/>
                    </a:cubicBezTo>
                    <a:cubicBezTo>
                      <a:pt x="104010" y="65181"/>
                      <a:pt x="106967" y="48665"/>
                      <a:pt x="107558" y="42767"/>
                    </a:cubicBezTo>
                    <a:cubicBezTo>
                      <a:pt x="108149" y="28610"/>
                      <a:pt x="111699" y="1476"/>
                      <a:pt x="100462" y="1476"/>
                    </a:cubicBezTo>
                    <a:cubicBezTo>
                      <a:pt x="89225" y="1476"/>
                      <a:pt x="92182" y="33329"/>
                      <a:pt x="93364" y="49255"/>
                    </a:cubicBezTo>
                    <a:cubicBezTo>
                      <a:pt x="93956" y="54564"/>
                      <a:pt x="93364" y="65181"/>
                      <a:pt x="90407" y="69900"/>
                    </a:cubicBezTo>
                    <a:cubicBezTo>
                      <a:pt x="80353" y="85237"/>
                      <a:pt x="77988" y="53384"/>
                      <a:pt x="78579" y="48075"/>
                    </a:cubicBezTo>
                    <a:cubicBezTo>
                      <a:pt x="79762" y="35098"/>
                      <a:pt x="85085" y="10324"/>
                      <a:pt x="71482" y="7374"/>
                    </a:cubicBezTo>
                    <a:cubicBezTo>
                      <a:pt x="57879" y="4425"/>
                      <a:pt x="63202" y="39227"/>
                      <a:pt x="64385" y="55744"/>
                    </a:cubicBezTo>
                    <a:cubicBezTo>
                      <a:pt x="64977" y="59283"/>
                      <a:pt x="66159" y="69311"/>
                      <a:pt x="63202" y="71670"/>
                    </a:cubicBezTo>
                    <a:cubicBezTo>
                      <a:pt x="58471" y="75799"/>
                      <a:pt x="53740" y="67541"/>
                      <a:pt x="52557" y="62822"/>
                    </a:cubicBezTo>
                    <a:cubicBezTo>
                      <a:pt x="50783" y="56333"/>
                      <a:pt x="51965" y="49255"/>
                      <a:pt x="52557" y="43356"/>
                    </a:cubicBezTo>
                    <a:cubicBezTo>
                      <a:pt x="53740" y="29200"/>
                      <a:pt x="58471" y="2066"/>
                      <a:pt x="41911" y="2066"/>
                    </a:cubicBezTo>
                    <a:cubicBezTo>
                      <a:pt x="25352" y="2066"/>
                      <a:pt x="30083" y="33919"/>
                      <a:pt x="31266" y="49845"/>
                    </a:cubicBezTo>
                    <a:cubicBezTo>
                      <a:pt x="32449" y="65181"/>
                      <a:pt x="20029" y="84057"/>
                      <a:pt x="20029" y="84057"/>
                    </a:cubicBezTo>
                    <a:cubicBezTo>
                      <a:pt x="-15455" y="107652"/>
                      <a:pt x="7018" y="181975"/>
                      <a:pt x="7018" y="225625"/>
                    </a:cubicBezTo>
                    <a:cubicBezTo>
                      <a:pt x="7018" y="259838"/>
                      <a:pt x="-11907" y="378991"/>
                      <a:pt x="25944" y="391378"/>
                    </a:cubicBezTo>
                    <a:cubicBezTo>
                      <a:pt x="47826" y="398457"/>
                      <a:pt x="83902" y="391378"/>
                      <a:pt x="106967" y="391968"/>
                    </a:cubicBezTo>
                    <a:cubicBezTo>
                      <a:pt x="133581" y="393148"/>
                      <a:pt x="192131" y="404355"/>
                      <a:pt x="214604" y="384890"/>
                    </a:cubicBezTo>
                    <a:cubicBezTo>
                      <a:pt x="215787" y="383710"/>
                      <a:pt x="217561" y="381940"/>
                      <a:pt x="218744" y="380760"/>
                    </a:cubicBezTo>
                    <a:cubicBezTo>
                      <a:pt x="234121" y="361295"/>
                      <a:pt x="225841" y="324133"/>
                      <a:pt x="225250" y="301718"/>
                    </a:cubicBezTo>
                    <a:cubicBezTo>
                      <a:pt x="225250" y="258068"/>
                      <a:pt x="250681" y="109422"/>
                      <a:pt x="208098" y="78748"/>
                    </a:cubicBezTo>
                    <a:close/>
                  </a:path>
                </a:pathLst>
              </a:custGeom>
              <a:solidFill>
                <a:srgbClr val="F6BD99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36" name="Freeform 617">
                <a:extLst>
                  <a:ext uri="{FF2B5EF4-FFF2-40B4-BE49-F238E27FC236}">
                    <a16:creationId xmlns:a16="http://schemas.microsoft.com/office/drawing/2014/main" id="{CBD6ABA1-C83B-37B7-5C9B-B4B96B96C0D8}"/>
                  </a:ext>
                </a:extLst>
              </p:cNvPr>
              <p:cNvSpPr/>
              <p:nvPr/>
            </p:nvSpPr>
            <p:spPr>
              <a:xfrm>
                <a:off x="7282017" y="2356156"/>
                <a:ext cx="229666" cy="318085"/>
              </a:xfrm>
              <a:custGeom>
                <a:avLst/>
                <a:gdLst>
                  <a:gd name="connsiteX0" fmla="*/ 182156 w 229666"/>
                  <a:gd name="connsiteY0" fmla="*/ 240076 h 318085"/>
                  <a:gd name="connsiteX1" fmla="*/ 173876 w 229666"/>
                  <a:gd name="connsiteY1" fmla="*/ 252463 h 318085"/>
                  <a:gd name="connsiteX2" fmla="*/ 110594 w 229666"/>
                  <a:gd name="connsiteY2" fmla="*/ 271339 h 318085"/>
                  <a:gd name="connsiteX3" fmla="*/ 75701 w 229666"/>
                  <a:gd name="connsiteY3" fmla="*/ 271339 h 318085"/>
                  <a:gd name="connsiteX4" fmla="*/ 38442 w 229666"/>
                  <a:gd name="connsiteY4" fmla="*/ 250694 h 318085"/>
                  <a:gd name="connsiteX5" fmla="*/ 17151 w 229666"/>
                  <a:gd name="connsiteY5" fmla="*/ 189937 h 318085"/>
                  <a:gd name="connsiteX6" fmla="*/ 17151 w 229666"/>
                  <a:gd name="connsiteY6" fmla="*/ 119743 h 318085"/>
                  <a:gd name="connsiteX7" fmla="*/ 0 w 229666"/>
                  <a:gd name="connsiteY7" fmla="*/ 96148 h 318085"/>
                  <a:gd name="connsiteX8" fmla="*/ 4732 w 229666"/>
                  <a:gd name="connsiteY8" fmla="*/ 147467 h 318085"/>
                  <a:gd name="connsiteX9" fmla="*/ 23657 w 229666"/>
                  <a:gd name="connsiteY9" fmla="*/ 313220 h 318085"/>
                  <a:gd name="connsiteX10" fmla="*/ 104680 w 229666"/>
                  <a:gd name="connsiteY10" fmla="*/ 313809 h 318085"/>
                  <a:gd name="connsiteX11" fmla="*/ 212318 w 229666"/>
                  <a:gd name="connsiteY11" fmla="*/ 306731 h 318085"/>
                  <a:gd name="connsiteX12" fmla="*/ 216457 w 229666"/>
                  <a:gd name="connsiteY12" fmla="*/ 302602 h 318085"/>
                  <a:gd name="connsiteX13" fmla="*/ 222963 w 229666"/>
                  <a:gd name="connsiteY13" fmla="*/ 223560 h 318085"/>
                  <a:gd name="connsiteX14" fmla="*/ 204629 w 229666"/>
                  <a:gd name="connsiteY14" fmla="*/ 0 h 318085"/>
                  <a:gd name="connsiteX15" fmla="*/ 200489 w 229666"/>
                  <a:gd name="connsiteY15" fmla="*/ 89660 h 318085"/>
                  <a:gd name="connsiteX16" fmla="*/ 194575 w 229666"/>
                  <a:gd name="connsiteY16" fmla="*/ 167522 h 318085"/>
                  <a:gd name="connsiteX17" fmla="*/ 182156 w 229666"/>
                  <a:gd name="connsiteY17" fmla="*/ 240076 h 318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9666" h="318085">
                    <a:moveTo>
                      <a:pt x="182156" y="240076"/>
                    </a:moveTo>
                    <a:cubicBezTo>
                      <a:pt x="179790" y="244205"/>
                      <a:pt x="176833" y="248334"/>
                      <a:pt x="173876" y="252463"/>
                    </a:cubicBezTo>
                    <a:cubicBezTo>
                      <a:pt x="157907" y="271339"/>
                      <a:pt x="133659" y="271339"/>
                      <a:pt x="110594" y="271339"/>
                    </a:cubicBezTo>
                    <a:cubicBezTo>
                      <a:pt x="99358" y="271339"/>
                      <a:pt x="86937" y="270159"/>
                      <a:pt x="75701" y="271339"/>
                    </a:cubicBezTo>
                    <a:cubicBezTo>
                      <a:pt x="60324" y="273109"/>
                      <a:pt x="47313" y="261901"/>
                      <a:pt x="38442" y="250694"/>
                    </a:cubicBezTo>
                    <a:cubicBezTo>
                      <a:pt x="21882" y="231228"/>
                      <a:pt x="13603" y="215302"/>
                      <a:pt x="17151" y="189937"/>
                    </a:cubicBezTo>
                    <a:cubicBezTo>
                      <a:pt x="20108" y="167522"/>
                      <a:pt x="26022" y="141568"/>
                      <a:pt x="17151" y="119743"/>
                    </a:cubicBezTo>
                    <a:cubicBezTo>
                      <a:pt x="13603" y="110895"/>
                      <a:pt x="7097" y="102637"/>
                      <a:pt x="0" y="96148"/>
                    </a:cubicBezTo>
                    <a:cubicBezTo>
                      <a:pt x="1775" y="114434"/>
                      <a:pt x="4732" y="132720"/>
                      <a:pt x="4732" y="147467"/>
                    </a:cubicBezTo>
                    <a:cubicBezTo>
                      <a:pt x="4732" y="181679"/>
                      <a:pt x="-14194" y="300832"/>
                      <a:pt x="23657" y="313220"/>
                    </a:cubicBezTo>
                    <a:cubicBezTo>
                      <a:pt x="45539" y="320298"/>
                      <a:pt x="81615" y="313220"/>
                      <a:pt x="104680" y="313809"/>
                    </a:cubicBezTo>
                    <a:cubicBezTo>
                      <a:pt x="131293" y="314989"/>
                      <a:pt x="189844" y="326197"/>
                      <a:pt x="212318" y="306731"/>
                    </a:cubicBezTo>
                    <a:cubicBezTo>
                      <a:pt x="213500" y="305551"/>
                      <a:pt x="215275" y="303782"/>
                      <a:pt x="216457" y="302602"/>
                    </a:cubicBezTo>
                    <a:cubicBezTo>
                      <a:pt x="231834" y="283136"/>
                      <a:pt x="223555" y="245975"/>
                      <a:pt x="222963" y="223560"/>
                    </a:cubicBezTo>
                    <a:cubicBezTo>
                      <a:pt x="221780" y="178730"/>
                      <a:pt x="247802" y="30673"/>
                      <a:pt x="204629" y="0"/>
                    </a:cubicBezTo>
                    <a:cubicBezTo>
                      <a:pt x="204629" y="0"/>
                      <a:pt x="197532" y="47779"/>
                      <a:pt x="200489" y="89660"/>
                    </a:cubicBezTo>
                    <a:cubicBezTo>
                      <a:pt x="202263" y="115614"/>
                      <a:pt x="199306" y="142158"/>
                      <a:pt x="194575" y="167522"/>
                    </a:cubicBezTo>
                    <a:cubicBezTo>
                      <a:pt x="189844" y="191707"/>
                      <a:pt x="195166" y="217661"/>
                      <a:pt x="182156" y="240076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337" name="Graphic 22">
                <a:extLst>
                  <a:ext uri="{FF2B5EF4-FFF2-40B4-BE49-F238E27FC236}">
                    <a16:creationId xmlns:a16="http://schemas.microsoft.com/office/drawing/2014/main" id="{6D4D9C85-057B-76AB-BFA4-22303B7C5E49}"/>
                  </a:ext>
                </a:extLst>
              </p:cNvPr>
              <p:cNvGrpSpPr/>
              <p:nvPr/>
            </p:nvGrpSpPr>
            <p:grpSpPr>
              <a:xfrm>
                <a:off x="7320459" y="2279473"/>
                <a:ext cx="144096" cy="85798"/>
                <a:chOff x="7320459" y="2279473"/>
                <a:chExt cx="144096" cy="85798"/>
              </a:xfrm>
              <a:solidFill>
                <a:srgbClr val="F19C67"/>
              </a:solidFill>
            </p:grpSpPr>
            <p:sp>
              <p:nvSpPr>
                <p:cNvPr id="2349" name="Freeform 630">
                  <a:extLst>
                    <a:ext uri="{FF2B5EF4-FFF2-40B4-BE49-F238E27FC236}">
                      <a16:creationId xmlns:a16="http://schemas.microsoft.com/office/drawing/2014/main" id="{E777EB05-B4CC-3DBD-0E70-98AFAD06284F}"/>
                    </a:ext>
                  </a:extLst>
                </p:cNvPr>
                <p:cNvSpPr/>
                <p:nvPr/>
              </p:nvSpPr>
              <p:spPr>
                <a:xfrm>
                  <a:off x="7320459" y="2279473"/>
                  <a:ext cx="23966" cy="82003"/>
                </a:xfrm>
                <a:custGeom>
                  <a:avLst/>
                  <a:gdLst>
                    <a:gd name="connsiteX0" fmla="*/ 6505 w 23966"/>
                    <a:gd name="connsiteY0" fmla="*/ 30673 h 82003"/>
                    <a:gd name="connsiteX1" fmla="*/ 18334 w 23966"/>
                    <a:gd name="connsiteY1" fmla="*/ 81992 h 82003"/>
                    <a:gd name="connsiteX2" fmla="*/ 22474 w 23966"/>
                    <a:gd name="connsiteY2" fmla="*/ 53678 h 82003"/>
                    <a:gd name="connsiteX3" fmla="*/ 21291 w 23966"/>
                    <a:gd name="connsiteY3" fmla="*/ 69604 h 82003"/>
                    <a:gd name="connsiteX4" fmla="*/ 10646 w 23966"/>
                    <a:gd name="connsiteY4" fmla="*/ 60756 h 82003"/>
                    <a:gd name="connsiteX5" fmla="*/ 10646 w 23966"/>
                    <a:gd name="connsiteY5" fmla="*/ 41291 h 82003"/>
                    <a:gd name="connsiteX6" fmla="*/ 0 w 23966"/>
                    <a:gd name="connsiteY6" fmla="*/ 0 h 82003"/>
                    <a:gd name="connsiteX7" fmla="*/ 6505 w 23966"/>
                    <a:gd name="connsiteY7" fmla="*/ 30673 h 82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966" h="82003">
                      <a:moveTo>
                        <a:pt x="6505" y="30673"/>
                      </a:moveTo>
                      <a:cubicBezTo>
                        <a:pt x="3548" y="57807"/>
                        <a:pt x="9462" y="81992"/>
                        <a:pt x="18334" y="81992"/>
                      </a:cubicBezTo>
                      <a:cubicBezTo>
                        <a:pt x="26614" y="82581"/>
                        <a:pt x="23657" y="61936"/>
                        <a:pt x="22474" y="53678"/>
                      </a:cubicBezTo>
                      <a:cubicBezTo>
                        <a:pt x="23065" y="57217"/>
                        <a:pt x="24248" y="67245"/>
                        <a:pt x="21291" y="69604"/>
                      </a:cubicBezTo>
                      <a:cubicBezTo>
                        <a:pt x="16560" y="73733"/>
                        <a:pt x="11828" y="65475"/>
                        <a:pt x="10646" y="60756"/>
                      </a:cubicBezTo>
                      <a:cubicBezTo>
                        <a:pt x="8871" y="54268"/>
                        <a:pt x="10054" y="47189"/>
                        <a:pt x="10646" y="41291"/>
                      </a:cubicBezTo>
                      <a:cubicBezTo>
                        <a:pt x="11828" y="27134"/>
                        <a:pt x="16560" y="0"/>
                        <a:pt x="0" y="0"/>
                      </a:cubicBezTo>
                      <a:cubicBezTo>
                        <a:pt x="591" y="590"/>
                        <a:pt x="9462" y="3539"/>
                        <a:pt x="6505" y="3067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50" name="Freeform 631">
                  <a:extLst>
                    <a:ext uri="{FF2B5EF4-FFF2-40B4-BE49-F238E27FC236}">
                      <a16:creationId xmlns:a16="http://schemas.microsoft.com/office/drawing/2014/main" id="{51D3D1A0-AB09-4375-5C8D-3983D6D0247A}"/>
                    </a:ext>
                  </a:extLst>
                </p:cNvPr>
                <p:cNvSpPr/>
                <p:nvPr/>
              </p:nvSpPr>
              <p:spPr>
                <a:xfrm>
                  <a:off x="7350003" y="2285372"/>
                  <a:ext cx="22560" cy="78839"/>
                </a:xfrm>
                <a:custGeom>
                  <a:avLst/>
                  <a:gdLst>
                    <a:gd name="connsiteX0" fmla="*/ 3575 w 22560"/>
                    <a:gd name="connsiteY0" fmla="*/ 32443 h 78839"/>
                    <a:gd name="connsiteX1" fmla="*/ 15995 w 22560"/>
                    <a:gd name="connsiteY1" fmla="*/ 77862 h 78839"/>
                    <a:gd name="connsiteX2" fmla="*/ 21909 w 22560"/>
                    <a:gd name="connsiteY2" fmla="*/ 41881 h 78839"/>
                    <a:gd name="connsiteX3" fmla="*/ 18952 w 22560"/>
                    <a:gd name="connsiteY3" fmla="*/ 62526 h 78839"/>
                    <a:gd name="connsiteX4" fmla="*/ 7123 w 22560"/>
                    <a:gd name="connsiteY4" fmla="*/ 40701 h 78839"/>
                    <a:gd name="connsiteX5" fmla="*/ 27 w 22560"/>
                    <a:gd name="connsiteY5" fmla="*/ 0 h 78839"/>
                    <a:gd name="connsiteX6" fmla="*/ 3575 w 22560"/>
                    <a:gd name="connsiteY6" fmla="*/ 32443 h 78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560" h="78839">
                      <a:moveTo>
                        <a:pt x="3575" y="32443"/>
                      </a:moveTo>
                      <a:cubicBezTo>
                        <a:pt x="-1748" y="51908"/>
                        <a:pt x="6532" y="84941"/>
                        <a:pt x="15995" y="77862"/>
                      </a:cubicBezTo>
                      <a:cubicBezTo>
                        <a:pt x="25458" y="70784"/>
                        <a:pt x="21909" y="41881"/>
                        <a:pt x="21909" y="41881"/>
                      </a:cubicBezTo>
                      <a:cubicBezTo>
                        <a:pt x="22501" y="47189"/>
                        <a:pt x="21909" y="57807"/>
                        <a:pt x="18952" y="62526"/>
                      </a:cubicBezTo>
                      <a:cubicBezTo>
                        <a:pt x="8898" y="77862"/>
                        <a:pt x="6532" y="46010"/>
                        <a:pt x="7123" y="40701"/>
                      </a:cubicBezTo>
                      <a:cubicBezTo>
                        <a:pt x="8307" y="27724"/>
                        <a:pt x="13630" y="2949"/>
                        <a:pt x="27" y="0"/>
                      </a:cubicBezTo>
                      <a:cubicBezTo>
                        <a:pt x="-565" y="0"/>
                        <a:pt x="8898" y="12977"/>
                        <a:pt x="3575" y="3244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51" name="Freeform 632">
                  <a:extLst>
                    <a:ext uri="{FF2B5EF4-FFF2-40B4-BE49-F238E27FC236}">
                      <a16:creationId xmlns:a16="http://schemas.microsoft.com/office/drawing/2014/main" id="{E9C85F6F-643D-5DA2-99B0-BC6BA95C4E31}"/>
                    </a:ext>
                  </a:extLst>
                </p:cNvPr>
                <p:cNvSpPr/>
                <p:nvPr/>
              </p:nvSpPr>
              <p:spPr>
                <a:xfrm>
                  <a:off x="7383214" y="2317815"/>
                  <a:ext cx="15944" cy="44793"/>
                </a:xfrm>
                <a:custGeom>
                  <a:avLst/>
                  <a:gdLst>
                    <a:gd name="connsiteX0" fmla="*/ 2891 w 15944"/>
                    <a:gd name="connsiteY0" fmla="*/ 44240 h 44793"/>
                    <a:gd name="connsiteX1" fmla="*/ 14720 w 15944"/>
                    <a:gd name="connsiteY1" fmla="*/ 7668 h 44793"/>
                    <a:gd name="connsiteX2" fmla="*/ 12946 w 15944"/>
                    <a:gd name="connsiteY2" fmla="*/ 24185 h 44793"/>
                    <a:gd name="connsiteX3" fmla="*/ 4666 w 15944"/>
                    <a:gd name="connsiteY3" fmla="*/ 30083 h 44793"/>
                    <a:gd name="connsiteX4" fmla="*/ 2891 w 15944"/>
                    <a:gd name="connsiteY4" fmla="*/ 2949 h 44793"/>
                    <a:gd name="connsiteX5" fmla="*/ 2891 w 15944"/>
                    <a:gd name="connsiteY5" fmla="*/ 0 h 44793"/>
                    <a:gd name="connsiteX6" fmla="*/ 2891 w 15944"/>
                    <a:gd name="connsiteY6" fmla="*/ 44240 h 44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44" h="44793">
                      <a:moveTo>
                        <a:pt x="2891" y="44240"/>
                      </a:moveTo>
                      <a:cubicBezTo>
                        <a:pt x="9397" y="47779"/>
                        <a:pt x="19451" y="34212"/>
                        <a:pt x="14720" y="7668"/>
                      </a:cubicBezTo>
                      <a:cubicBezTo>
                        <a:pt x="15311" y="12977"/>
                        <a:pt x="14720" y="18876"/>
                        <a:pt x="12946" y="24185"/>
                      </a:cubicBezTo>
                      <a:cubicBezTo>
                        <a:pt x="11171" y="29493"/>
                        <a:pt x="8805" y="34212"/>
                        <a:pt x="4666" y="30083"/>
                      </a:cubicBezTo>
                      <a:cubicBezTo>
                        <a:pt x="-657" y="25364"/>
                        <a:pt x="2300" y="8848"/>
                        <a:pt x="2891" y="2949"/>
                      </a:cubicBezTo>
                      <a:cubicBezTo>
                        <a:pt x="2891" y="1770"/>
                        <a:pt x="2891" y="1180"/>
                        <a:pt x="2891" y="0"/>
                      </a:cubicBezTo>
                      <a:cubicBezTo>
                        <a:pt x="2891" y="0"/>
                        <a:pt x="-3614" y="40701"/>
                        <a:pt x="2891" y="44240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52" name="Freeform 633">
                  <a:extLst>
                    <a:ext uri="{FF2B5EF4-FFF2-40B4-BE49-F238E27FC236}">
                      <a16:creationId xmlns:a16="http://schemas.microsoft.com/office/drawing/2014/main" id="{C9B5EC78-4AA5-2E49-41FD-2A55206D5696}"/>
                    </a:ext>
                  </a:extLst>
                </p:cNvPr>
                <p:cNvSpPr/>
                <p:nvPr/>
              </p:nvSpPr>
              <p:spPr>
                <a:xfrm>
                  <a:off x="7408238" y="2285962"/>
                  <a:ext cx="20712" cy="76092"/>
                </a:xfrm>
                <a:custGeom>
                  <a:avLst/>
                  <a:gdLst>
                    <a:gd name="connsiteX0" fmla="*/ 13353 w 20712"/>
                    <a:gd name="connsiteY0" fmla="*/ 76093 h 76092"/>
                    <a:gd name="connsiteX1" fmla="*/ 20450 w 20712"/>
                    <a:gd name="connsiteY1" fmla="*/ 50729 h 76092"/>
                    <a:gd name="connsiteX2" fmla="*/ 20450 w 20712"/>
                    <a:gd name="connsiteY2" fmla="*/ 50729 h 76092"/>
                    <a:gd name="connsiteX3" fmla="*/ 18084 w 20712"/>
                    <a:gd name="connsiteY3" fmla="*/ 57807 h 76092"/>
                    <a:gd name="connsiteX4" fmla="*/ 5665 w 20712"/>
                    <a:gd name="connsiteY4" fmla="*/ 50139 h 76092"/>
                    <a:gd name="connsiteX5" fmla="*/ 6256 w 20712"/>
                    <a:gd name="connsiteY5" fmla="*/ 33622 h 76092"/>
                    <a:gd name="connsiteX6" fmla="*/ 7439 w 20712"/>
                    <a:gd name="connsiteY6" fmla="*/ 8258 h 76092"/>
                    <a:gd name="connsiteX7" fmla="*/ 5073 w 20712"/>
                    <a:gd name="connsiteY7" fmla="*/ 0 h 76092"/>
                    <a:gd name="connsiteX8" fmla="*/ 5073 w 20712"/>
                    <a:gd name="connsiteY8" fmla="*/ 0 h 76092"/>
                    <a:gd name="connsiteX9" fmla="*/ 933 w 20712"/>
                    <a:gd name="connsiteY9" fmla="*/ 43650 h 76092"/>
                    <a:gd name="connsiteX10" fmla="*/ 13353 w 20712"/>
                    <a:gd name="connsiteY10" fmla="*/ 76093 h 76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712" h="76092">
                      <a:moveTo>
                        <a:pt x="13353" y="76093"/>
                      </a:moveTo>
                      <a:cubicBezTo>
                        <a:pt x="22815" y="75503"/>
                        <a:pt x="20450" y="50729"/>
                        <a:pt x="20450" y="50729"/>
                      </a:cubicBezTo>
                      <a:lnTo>
                        <a:pt x="20450" y="50729"/>
                      </a:lnTo>
                      <a:cubicBezTo>
                        <a:pt x="20450" y="53678"/>
                        <a:pt x="19267" y="56037"/>
                        <a:pt x="18084" y="57807"/>
                      </a:cubicBezTo>
                      <a:cubicBezTo>
                        <a:pt x="12170" y="64296"/>
                        <a:pt x="7439" y="56627"/>
                        <a:pt x="5665" y="50139"/>
                      </a:cubicBezTo>
                      <a:cubicBezTo>
                        <a:pt x="4481" y="44830"/>
                        <a:pt x="5665" y="38931"/>
                        <a:pt x="6256" y="33622"/>
                      </a:cubicBezTo>
                      <a:cubicBezTo>
                        <a:pt x="6847" y="26544"/>
                        <a:pt x="8622" y="16516"/>
                        <a:pt x="7439" y="8258"/>
                      </a:cubicBezTo>
                      <a:lnTo>
                        <a:pt x="5073" y="0"/>
                      </a:lnTo>
                      <a:lnTo>
                        <a:pt x="5073" y="0"/>
                      </a:lnTo>
                      <a:cubicBezTo>
                        <a:pt x="5073" y="1180"/>
                        <a:pt x="5073" y="27134"/>
                        <a:pt x="933" y="43650"/>
                      </a:cubicBezTo>
                      <a:cubicBezTo>
                        <a:pt x="-2615" y="60166"/>
                        <a:pt x="4481" y="76093"/>
                        <a:pt x="13353" y="7609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53" name="Freeform 634">
                  <a:extLst>
                    <a:ext uri="{FF2B5EF4-FFF2-40B4-BE49-F238E27FC236}">
                      <a16:creationId xmlns:a16="http://schemas.microsoft.com/office/drawing/2014/main" id="{CBD1D80A-4365-FCA3-14F6-935E06C951A3}"/>
                    </a:ext>
                  </a:extLst>
                </p:cNvPr>
                <p:cNvSpPr/>
                <p:nvPr/>
              </p:nvSpPr>
              <p:spPr>
                <a:xfrm>
                  <a:off x="7442006" y="2306607"/>
                  <a:ext cx="22549" cy="58664"/>
                </a:xfrm>
                <a:custGeom>
                  <a:avLst/>
                  <a:gdLst>
                    <a:gd name="connsiteX0" fmla="*/ 284 w 22549"/>
                    <a:gd name="connsiteY0" fmla="*/ 39521 h 58664"/>
                    <a:gd name="connsiteX1" fmla="*/ 16844 w 22549"/>
                    <a:gd name="connsiteY1" fmla="*/ 58397 h 58664"/>
                    <a:gd name="connsiteX2" fmla="*/ 18026 w 22549"/>
                    <a:gd name="connsiteY2" fmla="*/ 0 h 58664"/>
                    <a:gd name="connsiteX3" fmla="*/ 18026 w 22549"/>
                    <a:gd name="connsiteY3" fmla="*/ 0 h 58664"/>
                    <a:gd name="connsiteX4" fmla="*/ 20392 w 22549"/>
                    <a:gd name="connsiteY4" fmla="*/ 17106 h 58664"/>
                    <a:gd name="connsiteX5" fmla="*/ 5607 w 22549"/>
                    <a:gd name="connsiteY5" fmla="*/ 33622 h 58664"/>
                    <a:gd name="connsiteX6" fmla="*/ 5607 w 22549"/>
                    <a:gd name="connsiteY6" fmla="*/ 13567 h 58664"/>
                    <a:gd name="connsiteX7" fmla="*/ 6198 w 22549"/>
                    <a:gd name="connsiteY7" fmla="*/ 4129 h 58664"/>
                    <a:gd name="connsiteX8" fmla="*/ 6198 w 22549"/>
                    <a:gd name="connsiteY8" fmla="*/ 4129 h 58664"/>
                    <a:gd name="connsiteX9" fmla="*/ 284 w 22549"/>
                    <a:gd name="connsiteY9" fmla="*/ 39521 h 58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549" h="58664">
                      <a:moveTo>
                        <a:pt x="284" y="39521"/>
                      </a:moveTo>
                      <a:cubicBezTo>
                        <a:pt x="2058" y="53088"/>
                        <a:pt x="12112" y="60166"/>
                        <a:pt x="16844" y="58397"/>
                      </a:cubicBezTo>
                      <a:cubicBezTo>
                        <a:pt x="21575" y="56627"/>
                        <a:pt x="26306" y="21235"/>
                        <a:pt x="18026" y="0"/>
                      </a:cubicBezTo>
                      <a:lnTo>
                        <a:pt x="18026" y="0"/>
                      </a:lnTo>
                      <a:cubicBezTo>
                        <a:pt x="18618" y="5899"/>
                        <a:pt x="19801" y="12387"/>
                        <a:pt x="20392" y="17106"/>
                      </a:cubicBezTo>
                      <a:cubicBezTo>
                        <a:pt x="20983" y="25364"/>
                        <a:pt x="13887" y="53678"/>
                        <a:pt x="5607" y="33622"/>
                      </a:cubicBezTo>
                      <a:cubicBezTo>
                        <a:pt x="3241" y="27724"/>
                        <a:pt x="5015" y="19466"/>
                        <a:pt x="5607" y="13567"/>
                      </a:cubicBezTo>
                      <a:cubicBezTo>
                        <a:pt x="5607" y="10618"/>
                        <a:pt x="6198" y="7078"/>
                        <a:pt x="6198" y="4129"/>
                      </a:cubicBezTo>
                      <a:lnTo>
                        <a:pt x="6198" y="4129"/>
                      </a:lnTo>
                      <a:cubicBezTo>
                        <a:pt x="5607" y="4719"/>
                        <a:pt x="-1490" y="25954"/>
                        <a:pt x="284" y="39521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grpSp>
            <p:nvGrpSpPr>
              <p:cNvPr id="2338" name="Graphic 22">
                <a:extLst>
                  <a:ext uri="{FF2B5EF4-FFF2-40B4-BE49-F238E27FC236}">
                    <a16:creationId xmlns:a16="http://schemas.microsoft.com/office/drawing/2014/main" id="{049EC4EE-43E1-26BB-FC77-1A674D0C73E7}"/>
                  </a:ext>
                </a:extLst>
              </p:cNvPr>
              <p:cNvGrpSpPr/>
              <p:nvPr/>
            </p:nvGrpSpPr>
            <p:grpSpPr>
              <a:xfrm>
                <a:off x="7329438" y="2432600"/>
                <a:ext cx="138923" cy="211569"/>
                <a:chOff x="7329438" y="2432600"/>
                <a:chExt cx="138923" cy="211569"/>
              </a:xfrm>
              <a:solidFill>
                <a:srgbClr val="54BCE8"/>
              </a:solidFill>
            </p:grpSpPr>
            <p:sp>
              <p:nvSpPr>
                <p:cNvPr id="2345" name="Freeform 626">
                  <a:extLst>
                    <a:ext uri="{FF2B5EF4-FFF2-40B4-BE49-F238E27FC236}">
                      <a16:creationId xmlns:a16="http://schemas.microsoft.com/office/drawing/2014/main" id="{904EE307-504C-7F17-C63B-51A9E8001901}"/>
                    </a:ext>
                  </a:extLst>
                </p:cNvPr>
                <p:cNvSpPr/>
                <p:nvPr/>
              </p:nvSpPr>
              <p:spPr>
                <a:xfrm>
                  <a:off x="7430424" y="2462300"/>
                  <a:ext cx="28539" cy="27796"/>
                </a:xfrm>
                <a:custGeom>
                  <a:avLst/>
                  <a:gdLst>
                    <a:gd name="connsiteX0" fmla="*/ 28425 w 28539"/>
                    <a:gd name="connsiteY0" fmla="*/ 13599 h 27796"/>
                    <a:gd name="connsiteX1" fmla="*/ 14231 w 28539"/>
                    <a:gd name="connsiteY1" fmla="*/ 27756 h 27796"/>
                    <a:gd name="connsiteX2" fmla="*/ 37 w 28539"/>
                    <a:gd name="connsiteY2" fmla="*/ 14189 h 27796"/>
                    <a:gd name="connsiteX3" fmla="*/ 14231 w 28539"/>
                    <a:gd name="connsiteY3" fmla="*/ 32 h 27796"/>
                    <a:gd name="connsiteX4" fmla="*/ 28425 w 28539"/>
                    <a:gd name="connsiteY4" fmla="*/ 13599 h 27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39" h="27796">
                      <a:moveTo>
                        <a:pt x="28425" y="13599"/>
                      </a:moveTo>
                      <a:cubicBezTo>
                        <a:pt x="29608" y="21857"/>
                        <a:pt x="21328" y="27166"/>
                        <a:pt x="14231" y="27756"/>
                      </a:cubicBezTo>
                      <a:cubicBezTo>
                        <a:pt x="5951" y="28346"/>
                        <a:pt x="-554" y="22447"/>
                        <a:pt x="37" y="14189"/>
                      </a:cubicBezTo>
                      <a:cubicBezTo>
                        <a:pt x="629" y="7110"/>
                        <a:pt x="6543" y="-558"/>
                        <a:pt x="14231" y="32"/>
                      </a:cubicBezTo>
                      <a:cubicBezTo>
                        <a:pt x="20737" y="32"/>
                        <a:pt x="27242" y="6521"/>
                        <a:pt x="28425" y="1359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46" name="Freeform 627">
                  <a:extLst>
                    <a:ext uri="{FF2B5EF4-FFF2-40B4-BE49-F238E27FC236}">
                      <a16:creationId xmlns:a16="http://schemas.microsoft.com/office/drawing/2014/main" id="{D15B4343-C4EF-3CC0-A7E9-69F9A356962D}"/>
                    </a:ext>
                  </a:extLst>
                </p:cNvPr>
                <p:cNvSpPr/>
                <p:nvPr/>
              </p:nvSpPr>
              <p:spPr>
                <a:xfrm>
                  <a:off x="7329438" y="2610421"/>
                  <a:ext cx="37597" cy="33747"/>
                </a:xfrm>
                <a:custGeom>
                  <a:avLst/>
                  <a:gdLst>
                    <a:gd name="connsiteX0" fmla="*/ 28280 w 37597"/>
                    <a:gd name="connsiteY0" fmla="*/ 27692 h 33747"/>
                    <a:gd name="connsiteX1" fmla="*/ 2849 w 37597"/>
                    <a:gd name="connsiteY1" fmla="*/ 30051 h 33747"/>
                    <a:gd name="connsiteX2" fmla="*/ 11129 w 37597"/>
                    <a:gd name="connsiteY2" fmla="*/ 6456 h 33747"/>
                    <a:gd name="connsiteX3" fmla="*/ 36559 w 37597"/>
                    <a:gd name="connsiteY3" fmla="*/ 4097 h 33747"/>
                    <a:gd name="connsiteX4" fmla="*/ 28280 w 37597"/>
                    <a:gd name="connsiteY4" fmla="*/ 27692 h 33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597" h="33747">
                      <a:moveTo>
                        <a:pt x="28280" y="27692"/>
                      </a:moveTo>
                      <a:cubicBezTo>
                        <a:pt x="18817" y="35950"/>
                        <a:pt x="7581" y="34770"/>
                        <a:pt x="2849" y="30051"/>
                      </a:cubicBezTo>
                      <a:cubicBezTo>
                        <a:pt x="-3065" y="24152"/>
                        <a:pt x="483" y="13535"/>
                        <a:pt x="11129" y="6456"/>
                      </a:cubicBezTo>
                      <a:cubicBezTo>
                        <a:pt x="20000" y="-32"/>
                        <a:pt x="33011" y="-2981"/>
                        <a:pt x="36559" y="4097"/>
                      </a:cubicBezTo>
                      <a:cubicBezTo>
                        <a:pt x="39516" y="9996"/>
                        <a:pt x="35968" y="20613"/>
                        <a:pt x="28280" y="27692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47" name="Freeform 628">
                  <a:extLst>
                    <a:ext uri="{FF2B5EF4-FFF2-40B4-BE49-F238E27FC236}">
                      <a16:creationId xmlns:a16="http://schemas.microsoft.com/office/drawing/2014/main" id="{A35AC1CB-68E9-1082-ADDC-7198C3DAD449}"/>
                    </a:ext>
                  </a:extLst>
                </p:cNvPr>
                <p:cNvSpPr/>
                <p:nvPr/>
              </p:nvSpPr>
              <p:spPr>
                <a:xfrm>
                  <a:off x="7336341" y="2432600"/>
                  <a:ext cx="38042" cy="36416"/>
                </a:xfrm>
                <a:custGeom>
                  <a:avLst/>
                  <a:gdLst>
                    <a:gd name="connsiteX0" fmla="*/ 37937 w 38042"/>
                    <a:gd name="connsiteY0" fmla="*/ 17935 h 36416"/>
                    <a:gd name="connsiteX1" fmla="*/ 19012 w 38042"/>
                    <a:gd name="connsiteY1" fmla="*/ 36221 h 36416"/>
                    <a:gd name="connsiteX2" fmla="*/ 86 w 38042"/>
                    <a:gd name="connsiteY2" fmla="*/ 18525 h 36416"/>
                    <a:gd name="connsiteX3" fmla="*/ 19012 w 38042"/>
                    <a:gd name="connsiteY3" fmla="*/ 239 h 36416"/>
                    <a:gd name="connsiteX4" fmla="*/ 37937 w 38042"/>
                    <a:gd name="connsiteY4" fmla="*/ 17935 h 36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042" h="36416">
                      <a:moveTo>
                        <a:pt x="37937" y="17935"/>
                      </a:moveTo>
                      <a:cubicBezTo>
                        <a:pt x="36754" y="27373"/>
                        <a:pt x="29657" y="37991"/>
                        <a:pt x="19012" y="36221"/>
                      </a:cubicBezTo>
                      <a:cubicBezTo>
                        <a:pt x="10732" y="35041"/>
                        <a:pt x="1269" y="27373"/>
                        <a:pt x="86" y="18525"/>
                      </a:cubicBezTo>
                      <a:cubicBezTo>
                        <a:pt x="-1096" y="8497"/>
                        <a:pt x="10141" y="2009"/>
                        <a:pt x="19012" y="239"/>
                      </a:cubicBezTo>
                      <a:cubicBezTo>
                        <a:pt x="30249" y="-1530"/>
                        <a:pt x="39120" y="6728"/>
                        <a:pt x="37937" y="17935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48" name="Freeform 629">
                  <a:extLst>
                    <a:ext uri="{FF2B5EF4-FFF2-40B4-BE49-F238E27FC236}">
                      <a16:creationId xmlns:a16="http://schemas.microsoft.com/office/drawing/2014/main" id="{39423A3B-DD99-6E97-3C76-127BAF78DDBD}"/>
                    </a:ext>
                  </a:extLst>
                </p:cNvPr>
                <p:cNvSpPr/>
                <p:nvPr/>
              </p:nvSpPr>
              <p:spPr>
                <a:xfrm>
                  <a:off x="7446278" y="2590889"/>
                  <a:ext cx="22084" cy="23204"/>
                </a:xfrm>
                <a:custGeom>
                  <a:avLst/>
                  <a:gdLst>
                    <a:gd name="connsiteX0" fmla="*/ 10797 w 22084"/>
                    <a:gd name="connsiteY0" fmla="*/ 23039 h 23204"/>
                    <a:gd name="connsiteX1" fmla="*/ 152 w 22084"/>
                    <a:gd name="connsiteY1" fmla="*/ 11242 h 23204"/>
                    <a:gd name="connsiteX2" fmla="*/ 11389 w 22084"/>
                    <a:gd name="connsiteY2" fmla="*/ 35 h 23204"/>
                    <a:gd name="connsiteX3" fmla="*/ 22034 w 22084"/>
                    <a:gd name="connsiteY3" fmla="*/ 11832 h 23204"/>
                    <a:gd name="connsiteX4" fmla="*/ 10797 w 22084"/>
                    <a:gd name="connsiteY4" fmla="*/ 23039 h 23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" h="23204">
                      <a:moveTo>
                        <a:pt x="10797" y="23039"/>
                      </a:moveTo>
                      <a:cubicBezTo>
                        <a:pt x="4883" y="22450"/>
                        <a:pt x="-1031" y="17731"/>
                        <a:pt x="152" y="11242"/>
                      </a:cubicBezTo>
                      <a:cubicBezTo>
                        <a:pt x="1335" y="5933"/>
                        <a:pt x="6066" y="624"/>
                        <a:pt x="11389" y="35"/>
                      </a:cubicBezTo>
                      <a:cubicBezTo>
                        <a:pt x="17303" y="-555"/>
                        <a:pt x="21443" y="6523"/>
                        <a:pt x="22034" y="11832"/>
                      </a:cubicBezTo>
                      <a:cubicBezTo>
                        <a:pt x="22626" y="18910"/>
                        <a:pt x="17895" y="24219"/>
                        <a:pt x="10797" y="2303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sp>
            <p:nvSpPr>
              <p:cNvPr id="2339" name="Freeform 620">
                <a:extLst>
                  <a:ext uri="{FF2B5EF4-FFF2-40B4-BE49-F238E27FC236}">
                    <a16:creationId xmlns:a16="http://schemas.microsoft.com/office/drawing/2014/main" id="{7959A1CD-F319-5C58-B714-3C7632AF91D7}"/>
                  </a:ext>
                </a:extLst>
              </p:cNvPr>
              <p:cNvSpPr/>
              <p:nvPr/>
            </p:nvSpPr>
            <p:spPr>
              <a:xfrm>
                <a:off x="7311165" y="2381430"/>
                <a:ext cx="95736" cy="27838"/>
              </a:xfrm>
              <a:custGeom>
                <a:avLst/>
                <a:gdLst>
                  <a:gd name="connsiteX0" fmla="*/ 95049 w 95736"/>
                  <a:gd name="connsiteY0" fmla="*/ 15427 h 27838"/>
                  <a:gd name="connsiteX1" fmla="*/ 49510 w 95736"/>
                  <a:gd name="connsiteY1" fmla="*/ 26634 h 27838"/>
                  <a:gd name="connsiteX2" fmla="*/ 1605 w 95736"/>
                  <a:gd name="connsiteY2" fmla="*/ 18376 h 27838"/>
                  <a:gd name="connsiteX3" fmla="*/ 47145 w 95736"/>
                  <a:gd name="connsiteY3" fmla="*/ 90 h 27838"/>
                  <a:gd name="connsiteX4" fmla="*/ 95049 w 95736"/>
                  <a:gd name="connsiteY4" fmla="*/ 15427 h 27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736" h="27838">
                    <a:moveTo>
                      <a:pt x="95049" y="15427"/>
                    </a:moveTo>
                    <a:cubicBezTo>
                      <a:pt x="90317" y="20146"/>
                      <a:pt x="69618" y="23685"/>
                      <a:pt x="49510" y="26634"/>
                    </a:cubicBezTo>
                    <a:cubicBezTo>
                      <a:pt x="29993" y="29584"/>
                      <a:pt x="9294" y="27224"/>
                      <a:pt x="1605" y="18376"/>
                    </a:cubicBezTo>
                    <a:cubicBezTo>
                      <a:pt x="-6083" y="9528"/>
                      <a:pt x="14617" y="-1089"/>
                      <a:pt x="47145" y="90"/>
                    </a:cubicBezTo>
                    <a:cubicBezTo>
                      <a:pt x="79672" y="1270"/>
                      <a:pt x="99781" y="10708"/>
                      <a:pt x="95049" y="154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40" name="Freeform 621">
                <a:extLst>
                  <a:ext uri="{FF2B5EF4-FFF2-40B4-BE49-F238E27FC236}">
                    <a16:creationId xmlns:a16="http://schemas.microsoft.com/office/drawing/2014/main" id="{146513AB-FDD0-39EE-DBFE-B9635E7ACD6E}"/>
                  </a:ext>
                </a:extLst>
              </p:cNvPr>
              <p:cNvSpPr/>
              <p:nvPr/>
            </p:nvSpPr>
            <p:spPr>
              <a:xfrm>
                <a:off x="7423215" y="2383234"/>
                <a:ext cx="25950" cy="22722"/>
              </a:xfrm>
              <a:custGeom>
                <a:avLst/>
                <a:gdLst>
                  <a:gd name="connsiteX0" fmla="*/ 25581 w 25950"/>
                  <a:gd name="connsiteY0" fmla="*/ 15983 h 22722"/>
                  <a:gd name="connsiteX1" fmla="*/ 12570 w 25950"/>
                  <a:gd name="connsiteY1" fmla="*/ 22471 h 22722"/>
                  <a:gd name="connsiteX2" fmla="*/ 150 w 25950"/>
                  <a:gd name="connsiteY2" fmla="*/ 13034 h 22722"/>
                  <a:gd name="connsiteX3" fmla="*/ 13753 w 25950"/>
                  <a:gd name="connsiteY3" fmla="*/ 646 h 22722"/>
                  <a:gd name="connsiteX4" fmla="*/ 25581 w 25950"/>
                  <a:gd name="connsiteY4" fmla="*/ 15983 h 22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50" h="22722">
                    <a:moveTo>
                      <a:pt x="25581" y="15983"/>
                    </a:moveTo>
                    <a:cubicBezTo>
                      <a:pt x="23807" y="19522"/>
                      <a:pt x="17893" y="21292"/>
                      <a:pt x="12570" y="22471"/>
                    </a:cubicBezTo>
                    <a:cubicBezTo>
                      <a:pt x="7247" y="23651"/>
                      <a:pt x="1924" y="20702"/>
                      <a:pt x="150" y="13034"/>
                    </a:cubicBezTo>
                    <a:cubicBezTo>
                      <a:pt x="-1033" y="5365"/>
                      <a:pt x="4881" y="-2303"/>
                      <a:pt x="13753" y="646"/>
                    </a:cubicBezTo>
                    <a:cubicBezTo>
                      <a:pt x="22624" y="3596"/>
                      <a:pt x="27355" y="12444"/>
                      <a:pt x="25581" y="159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341" name="Graphic 22">
                <a:extLst>
                  <a:ext uri="{FF2B5EF4-FFF2-40B4-BE49-F238E27FC236}">
                    <a16:creationId xmlns:a16="http://schemas.microsoft.com/office/drawing/2014/main" id="{7C889C0A-4FC6-CE2B-1E3C-5265A8784FCD}"/>
                  </a:ext>
                </a:extLst>
              </p:cNvPr>
              <p:cNvGrpSpPr/>
              <p:nvPr/>
            </p:nvGrpSpPr>
            <p:grpSpPr>
              <a:xfrm>
                <a:off x="7336428" y="2495799"/>
                <a:ext cx="103472" cy="94691"/>
                <a:chOff x="7336428" y="2495799"/>
                <a:chExt cx="103472" cy="94691"/>
              </a:xfrm>
            </p:grpSpPr>
            <p:sp>
              <p:nvSpPr>
                <p:cNvPr id="2342" name="Freeform 623">
                  <a:extLst>
                    <a:ext uri="{FF2B5EF4-FFF2-40B4-BE49-F238E27FC236}">
                      <a16:creationId xmlns:a16="http://schemas.microsoft.com/office/drawing/2014/main" id="{37256213-B22C-E023-AA4F-D67C4A7A432E}"/>
                    </a:ext>
                  </a:extLst>
                </p:cNvPr>
                <p:cNvSpPr/>
                <p:nvPr/>
              </p:nvSpPr>
              <p:spPr>
                <a:xfrm>
                  <a:off x="7336428" y="2495799"/>
                  <a:ext cx="102983" cy="94691"/>
                </a:xfrm>
                <a:custGeom>
                  <a:avLst/>
                  <a:gdLst>
                    <a:gd name="connsiteX0" fmla="*/ 101723 w 102983"/>
                    <a:gd name="connsiteY0" fmla="*/ 49705 h 94691"/>
                    <a:gd name="connsiteX1" fmla="*/ 51452 w 102983"/>
                    <a:gd name="connsiteY1" fmla="*/ 94535 h 94691"/>
                    <a:gd name="connsiteX2" fmla="*/ 1182 w 102983"/>
                    <a:gd name="connsiteY2" fmla="*/ 50885 h 94691"/>
                    <a:gd name="connsiteX3" fmla="*/ 50861 w 102983"/>
                    <a:gd name="connsiteY3" fmla="*/ 156 h 94691"/>
                    <a:gd name="connsiteX4" fmla="*/ 101723 w 102983"/>
                    <a:gd name="connsiteY4" fmla="*/ 49705 h 94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983" h="94691">
                      <a:moveTo>
                        <a:pt x="101723" y="49705"/>
                      </a:moveTo>
                      <a:cubicBezTo>
                        <a:pt x="95808" y="72120"/>
                        <a:pt x="76291" y="96894"/>
                        <a:pt x="51452" y="94535"/>
                      </a:cubicBezTo>
                      <a:cubicBezTo>
                        <a:pt x="31935" y="92765"/>
                        <a:pt x="8279" y="75069"/>
                        <a:pt x="1182" y="50885"/>
                      </a:cubicBezTo>
                      <a:cubicBezTo>
                        <a:pt x="-6506" y="23161"/>
                        <a:pt x="24839" y="1926"/>
                        <a:pt x="50861" y="156"/>
                      </a:cubicBezTo>
                      <a:cubicBezTo>
                        <a:pt x="85163" y="-2203"/>
                        <a:pt x="108819" y="22571"/>
                        <a:pt x="101723" y="49705"/>
                      </a:cubicBezTo>
                      <a:close/>
                    </a:path>
                  </a:pathLst>
                </a:custGeom>
                <a:solidFill>
                  <a:srgbClr val="E26AA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43" name="Freeform 624">
                  <a:extLst>
                    <a:ext uri="{FF2B5EF4-FFF2-40B4-BE49-F238E27FC236}">
                      <a16:creationId xmlns:a16="http://schemas.microsoft.com/office/drawing/2014/main" id="{5F4840CB-AC98-4D31-8F98-3F9FE97B23D8}"/>
                    </a:ext>
                  </a:extLst>
                </p:cNvPr>
                <p:cNvSpPr/>
                <p:nvPr/>
              </p:nvSpPr>
              <p:spPr>
                <a:xfrm>
                  <a:off x="7350839" y="2516620"/>
                  <a:ext cx="36450" cy="25209"/>
                </a:xfrm>
                <a:custGeom>
                  <a:avLst/>
                  <a:gdLst>
                    <a:gd name="connsiteX0" fmla="*/ 36450 w 36450"/>
                    <a:gd name="connsiteY0" fmla="*/ 7059 h 25209"/>
                    <a:gd name="connsiteX1" fmla="*/ 23439 w 36450"/>
                    <a:gd name="connsiteY1" fmla="*/ 21215 h 25209"/>
                    <a:gd name="connsiteX2" fmla="*/ 3331 w 36450"/>
                    <a:gd name="connsiteY2" fmla="*/ 21215 h 25209"/>
                    <a:gd name="connsiteX3" fmla="*/ 12794 w 36450"/>
                    <a:gd name="connsiteY3" fmla="*/ 1160 h 25209"/>
                    <a:gd name="connsiteX4" fmla="*/ 36450 w 36450"/>
                    <a:gd name="connsiteY4" fmla="*/ 7059 h 25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450" h="25209">
                      <a:moveTo>
                        <a:pt x="36450" y="7059"/>
                      </a:moveTo>
                      <a:cubicBezTo>
                        <a:pt x="36450" y="11188"/>
                        <a:pt x="29353" y="16496"/>
                        <a:pt x="23439" y="21215"/>
                      </a:cubicBezTo>
                      <a:cubicBezTo>
                        <a:pt x="17525" y="25934"/>
                        <a:pt x="9245" y="27114"/>
                        <a:pt x="3331" y="21215"/>
                      </a:cubicBezTo>
                      <a:cubicBezTo>
                        <a:pt x="-3175" y="15317"/>
                        <a:pt x="-218" y="4109"/>
                        <a:pt x="12794" y="1160"/>
                      </a:cubicBezTo>
                      <a:cubicBezTo>
                        <a:pt x="25213" y="-2379"/>
                        <a:pt x="36450" y="2929"/>
                        <a:pt x="36450" y="70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44" name="Freeform 625">
                  <a:extLst>
                    <a:ext uri="{FF2B5EF4-FFF2-40B4-BE49-F238E27FC236}">
                      <a16:creationId xmlns:a16="http://schemas.microsoft.com/office/drawing/2014/main" id="{DF6E70F2-2F88-986B-8785-137ECDD448B2}"/>
                    </a:ext>
                  </a:extLst>
                </p:cNvPr>
                <p:cNvSpPr/>
                <p:nvPr/>
              </p:nvSpPr>
              <p:spPr>
                <a:xfrm>
                  <a:off x="7345890" y="2503033"/>
                  <a:ext cx="94010" cy="86866"/>
                </a:xfrm>
                <a:custGeom>
                  <a:avLst/>
                  <a:gdLst>
                    <a:gd name="connsiteX0" fmla="*/ 73927 w 94010"/>
                    <a:gd name="connsiteY0" fmla="*/ 0 h 86866"/>
                    <a:gd name="connsiteX1" fmla="*/ 75700 w 94010"/>
                    <a:gd name="connsiteY1" fmla="*/ 21825 h 86866"/>
                    <a:gd name="connsiteX2" fmla="*/ 25430 w 94010"/>
                    <a:gd name="connsiteY2" fmla="*/ 68425 h 86866"/>
                    <a:gd name="connsiteX3" fmla="*/ 0 w 94010"/>
                    <a:gd name="connsiteY3" fmla="*/ 59577 h 86866"/>
                    <a:gd name="connsiteX4" fmla="*/ 42581 w 94010"/>
                    <a:gd name="connsiteY4" fmla="*/ 86710 h 86866"/>
                    <a:gd name="connsiteX5" fmla="*/ 92852 w 94010"/>
                    <a:gd name="connsiteY5" fmla="*/ 41881 h 86866"/>
                    <a:gd name="connsiteX6" fmla="*/ 73927 w 94010"/>
                    <a:gd name="connsiteY6" fmla="*/ 0 h 86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4010" h="86866">
                      <a:moveTo>
                        <a:pt x="73927" y="0"/>
                      </a:moveTo>
                      <a:cubicBezTo>
                        <a:pt x="76292" y="6489"/>
                        <a:pt x="77475" y="14157"/>
                        <a:pt x="75700" y="21825"/>
                      </a:cubicBezTo>
                      <a:cubicBezTo>
                        <a:pt x="70970" y="44830"/>
                        <a:pt x="51453" y="70784"/>
                        <a:pt x="25430" y="68425"/>
                      </a:cubicBezTo>
                      <a:cubicBezTo>
                        <a:pt x="17150" y="67835"/>
                        <a:pt x="8279" y="64885"/>
                        <a:pt x="0" y="59577"/>
                      </a:cubicBezTo>
                      <a:cubicBezTo>
                        <a:pt x="10645" y="74913"/>
                        <a:pt x="27205" y="85531"/>
                        <a:pt x="42581" y="86710"/>
                      </a:cubicBezTo>
                      <a:cubicBezTo>
                        <a:pt x="66829" y="89070"/>
                        <a:pt x="86346" y="64296"/>
                        <a:pt x="92852" y="41881"/>
                      </a:cubicBezTo>
                      <a:cubicBezTo>
                        <a:pt x="96991" y="25364"/>
                        <a:pt x="89895" y="9438"/>
                        <a:pt x="73927" y="0"/>
                      </a:cubicBezTo>
                      <a:close/>
                    </a:path>
                  </a:pathLst>
                </a:custGeom>
                <a:solidFill>
                  <a:srgbClr val="BA50A3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</p:grpSp>
        <p:sp>
          <p:nvSpPr>
            <p:cNvPr id="1821" name="TextBox 1820">
              <a:extLst>
                <a:ext uri="{FF2B5EF4-FFF2-40B4-BE49-F238E27FC236}">
                  <a16:creationId xmlns:a16="http://schemas.microsoft.com/office/drawing/2014/main" id="{E33F54D6-23C6-00D2-207D-592AB176DD01}"/>
                </a:ext>
              </a:extLst>
            </p:cNvPr>
            <p:cNvSpPr txBox="1"/>
            <p:nvPr/>
          </p:nvSpPr>
          <p:spPr>
            <a:xfrm>
              <a:off x="6137271" y="1776100"/>
              <a:ext cx="1058153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Epithelium</a:t>
              </a:r>
            </a:p>
          </p:txBody>
        </p:sp>
        <p:sp>
          <p:nvSpPr>
            <p:cNvPr id="1822" name="TextBox 1821">
              <a:extLst>
                <a:ext uri="{FF2B5EF4-FFF2-40B4-BE49-F238E27FC236}">
                  <a16:creationId xmlns:a16="http://schemas.microsoft.com/office/drawing/2014/main" id="{4F802A98-7464-2D72-C1F7-D1B94ECCA6FD}"/>
                </a:ext>
              </a:extLst>
            </p:cNvPr>
            <p:cNvSpPr txBox="1"/>
            <p:nvPr/>
          </p:nvSpPr>
          <p:spPr>
            <a:xfrm>
              <a:off x="7427742" y="4364598"/>
              <a:ext cx="512199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IL-4, IL-13</a:t>
              </a:r>
            </a:p>
          </p:txBody>
        </p:sp>
        <p:sp>
          <p:nvSpPr>
            <p:cNvPr id="1823" name="TextBox 1822">
              <a:extLst>
                <a:ext uri="{FF2B5EF4-FFF2-40B4-BE49-F238E27FC236}">
                  <a16:creationId xmlns:a16="http://schemas.microsoft.com/office/drawing/2014/main" id="{061EDC6D-347A-3E45-EFB1-619185CA63B0}"/>
                </a:ext>
              </a:extLst>
            </p:cNvPr>
            <p:cNvSpPr txBox="1"/>
            <p:nvPr/>
          </p:nvSpPr>
          <p:spPr>
            <a:xfrm>
              <a:off x="8654758" y="3179678"/>
              <a:ext cx="30839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65666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Naïve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65666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 cell</a:t>
              </a:r>
            </a:p>
          </p:txBody>
        </p:sp>
        <p:sp>
          <p:nvSpPr>
            <p:cNvPr id="1824" name="TextBox 1823">
              <a:extLst>
                <a:ext uri="{FF2B5EF4-FFF2-40B4-BE49-F238E27FC236}">
                  <a16:creationId xmlns:a16="http://schemas.microsoft.com/office/drawing/2014/main" id="{4970BDB9-539C-2576-F1F2-1945F093944F}"/>
                </a:ext>
              </a:extLst>
            </p:cNvPr>
            <p:cNvSpPr txBox="1"/>
            <p:nvPr/>
          </p:nvSpPr>
          <p:spPr>
            <a:xfrm>
              <a:off x="9205031" y="4466471"/>
              <a:ext cx="608737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Eosinophils</a:t>
              </a:r>
            </a:p>
          </p:txBody>
        </p:sp>
        <p:sp>
          <p:nvSpPr>
            <p:cNvPr id="1825" name="TextBox 1824">
              <a:extLst>
                <a:ext uri="{FF2B5EF4-FFF2-40B4-BE49-F238E27FC236}">
                  <a16:creationId xmlns:a16="http://schemas.microsoft.com/office/drawing/2014/main" id="{41509B64-6E45-AF0E-EF53-0FD099A66618}"/>
                </a:ext>
              </a:extLst>
            </p:cNvPr>
            <p:cNvSpPr txBox="1"/>
            <p:nvPr/>
          </p:nvSpPr>
          <p:spPr>
            <a:xfrm rot="19791353">
              <a:off x="10038341" y="3854707"/>
              <a:ext cx="193079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IL-5</a:t>
              </a:r>
            </a:p>
          </p:txBody>
        </p:sp>
        <p:sp>
          <p:nvSpPr>
            <p:cNvPr id="1826" name="TextBox 1825">
              <a:extLst>
                <a:ext uri="{FF2B5EF4-FFF2-40B4-BE49-F238E27FC236}">
                  <a16:creationId xmlns:a16="http://schemas.microsoft.com/office/drawing/2014/main" id="{4114FDEF-6E87-88DE-CF67-21357F8347B0}"/>
                </a:ext>
              </a:extLst>
            </p:cNvPr>
            <p:cNvSpPr txBox="1"/>
            <p:nvPr/>
          </p:nvSpPr>
          <p:spPr>
            <a:xfrm>
              <a:off x="10414220" y="4022141"/>
              <a:ext cx="482700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ILC2 cells</a:t>
              </a:r>
            </a:p>
          </p:txBody>
        </p:sp>
        <p:sp>
          <p:nvSpPr>
            <p:cNvPr id="1827" name="TextBox 1826">
              <a:extLst>
                <a:ext uri="{FF2B5EF4-FFF2-40B4-BE49-F238E27FC236}">
                  <a16:creationId xmlns:a16="http://schemas.microsoft.com/office/drawing/2014/main" id="{258117ED-1428-80AA-78C9-8217598C006A}"/>
                </a:ext>
              </a:extLst>
            </p:cNvPr>
            <p:cNvSpPr txBox="1"/>
            <p:nvPr/>
          </p:nvSpPr>
          <p:spPr>
            <a:xfrm>
              <a:off x="6098001" y="5239903"/>
              <a:ext cx="847406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50" b="1">
                  <a:solidFill>
                    <a:schemeClr val="tx1">
                      <a:lumMod val="50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Vasculature</a:t>
              </a:r>
            </a:p>
          </p:txBody>
        </p:sp>
        <p:sp>
          <p:nvSpPr>
            <p:cNvPr id="1828" name="TextBox 1827">
              <a:extLst>
                <a:ext uri="{FF2B5EF4-FFF2-40B4-BE49-F238E27FC236}">
                  <a16:creationId xmlns:a16="http://schemas.microsoft.com/office/drawing/2014/main" id="{0470AFE0-8987-7068-54B1-9EF69D5DEA3A}"/>
                </a:ext>
              </a:extLst>
            </p:cNvPr>
            <p:cNvSpPr txBox="1"/>
            <p:nvPr/>
          </p:nvSpPr>
          <p:spPr>
            <a:xfrm>
              <a:off x="6285080" y="4441011"/>
              <a:ext cx="431426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 cells</a:t>
              </a:r>
            </a:p>
          </p:txBody>
        </p:sp>
        <p:sp>
          <p:nvSpPr>
            <p:cNvPr id="1829" name="TextBox 1828">
              <a:extLst>
                <a:ext uri="{FF2B5EF4-FFF2-40B4-BE49-F238E27FC236}">
                  <a16:creationId xmlns:a16="http://schemas.microsoft.com/office/drawing/2014/main" id="{125ADFCC-0202-876E-935D-85E58611000C}"/>
                </a:ext>
              </a:extLst>
            </p:cNvPr>
            <p:cNvSpPr txBox="1"/>
            <p:nvPr/>
          </p:nvSpPr>
          <p:spPr>
            <a:xfrm>
              <a:off x="6980421" y="4139335"/>
              <a:ext cx="78353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Anti-fungal IgE</a:t>
              </a:r>
            </a:p>
          </p:txBody>
        </p:sp>
        <p:sp>
          <p:nvSpPr>
            <p:cNvPr id="1830" name="TextBox 1829">
              <a:extLst>
                <a:ext uri="{FF2B5EF4-FFF2-40B4-BE49-F238E27FC236}">
                  <a16:creationId xmlns:a16="http://schemas.microsoft.com/office/drawing/2014/main" id="{15E2AD33-7341-9703-5156-F5B2BEE24A4B}"/>
                </a:ext>
              </a:extLst>
            </p:cNvPr>
            <p:cNvSpPr txBox="1"/>
            <p:nvPr/>
          </p:nvSpPr>
          <p:spPr>
            <a:xfrm>
              <a:off x="8186183" y="4095009"/>
              <a:ext cx="621253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Th2 cells</a:t>
              </a:r>
            </a:p>
          </p:txBody>
        </p:sp>
        <p:pic>
          <p:nvPicPr>
            <p:cNvPr id="1831" name="Picture 1830" descr="Icon&#10;&#10;Description automatically generated">
              <a:extLst>
                <a:ext uri="{FF2B5EF4-FFF2-40B4-BE49-F238E27FC236}">
                  <a16:creationId xmlns:a16="http://schemas.microsoft.com/office/drawing/2014/main" id="{D4432E70-B81E-18D2-E99F-762A9C5BD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51966" y="3579286"/>
              <a:ext cx="380003" cy="405337"/>
            </a:xfrm>
            <a:prstGeom prst="rect">
              <a:avLst/>
            </a:prstGeom>
          </p:spPr>
        </p:pic>
        <p:grpSp>
          <p:nvGrpSpPr>
            <p:cNvPr id="1832" name="Group 1831">
              <a:extLst>
                <a:ext uri="{FF2B5EF4-FFF2-40B4-BE49-F238E27FC236}">
                  <a16:creationId xmlns:a16="http://schemas.microsoft.com/office/drawing/2014/main" id="{76B28051-E46C-3EA0-691B-8FF9254F5F6D}"/>
                </a:ext>
              </a:extLst>
            </p:cNvPr>
            <p:cNvGrpSpPr/>
            <p:nvPr/>
          </p:nvGrpSpPr>
          <p:grpSpPr>
            <a:xfrm>
              <a:off x="8045054" y="3133190"/>
              <a:ext cx="769464" cy="870890"/>
              <a:chOff x="7185051" y="3360928"/>
              <a:chExt cx="485123" cy="549070"/>
            </a:xfrm>
          </p:grpSpPr>
          <p:pic>
            <p:nvPicPr>
              <p:cNvPr id="2332" name="Picture 2331" descr="Icon&#10;&#10;Description automatically generated with medium confidence">
                <a:extLst>
                  <a:ext uri="{FF2B5EF4-FFF2-40B4-BE49-F238E27FC236}">
                    <a16:creationId xmlns:a16="http://schemas.microsoft.com/office/drawing/2014/main" id="{4DE68A24-A3E7-C1FF-2F79-A70F960E8D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35224" y="3681398"/>
                <a:ext cx="234950" cy="228600"/>
              </a:xfrm>
              <a:prstGeom prst="rect">
                <a:avLst/>
              </a:prstGeom>
            </p:spPr>
          </p:pic>
          <p:pic>
            <p:nvPicPr>
              <p:cNvPr id="2333" name="Picture 2332" descr="Icon&#10;&#10;Description automatically generated with medium confidence">
                <a:extLst>
                  <a:ext uri="{FF2B5EF4-FFF2-40B4-BE49-F238E27FC236}">
                    <a16:creationId xmlns:a16="http://schemas.microsoft.com/office/drawing/2014/main" id="{F6ABC233-6872-E0B7-8C4E-52AF5AAE9B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48000"/>
              </a:blip>
              <a:stretch>
                <a:fillRect/>
              </a:stretch>
            </p:blipFill>
            <p:spPr>
              <a:xfrm>
                <a:off x="7321318" y="3360928"/>
                <a:ext cx="234950" cy="228600"/>
              </a:xfrm>
              <a:prstGeom prst="rect">
                <a:avLst/>
              </a:prstGeom>
            </p:spPr>
          </p:pic>
          <p:pic>
            <p:nvPicPr>
              <p:cNvPr id="2334" name="Picture 2333" descr="Icon&#10;&#10;Description automatically generated with medium confidence">
                <a:extLst>
                  <a:ext uri="{FF2B5EF4-FFF2-40B4-BE49-F238E27FC236}">
                    <a16:creationId xmlns:a16="http://schemas.microsoft.com/office/drawing/2014/main" id="{762DEB90-4B97-E3DB-167B-DEF902B780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85051" y="3666102"/>
                <a:ext cx="234950" cy="228600"/>
              </a:xfrm>
              <a:prstGeom prst="rect">
                <a:avLst/>
              </a:prstGeom>
            </p:spPr>
          </p:pic>
        </p:grpSp>
        <p:sp>
          <p:nvSpPr>
            <p:cNvPr id="1833" name="Freeform: Shape 3987">
              <a:extLst>
                <a:ext uri="{FF2B5EF4-FFF2-40B4-BE49-F238E27FC236}">
                  <a16:creationId xmlns:a16="http://schemas.microsoft.com/office/drawing/2014/main" id="{14C4FEDB-6E06-BC67-3DC9-663DE138A10D}"/>
                </a:ext>
              </a:extLst>
            </p:cNvPr>
            <p:cNvSpPr/>
            <p:nvPr/>
          </p:nvSpPr>
          <p:spPr>
            <a:xfrm>
              <a:off x="6861427" y="4050381"/>
              <a:ext cx="1374147" cy="483068"/>
            </a:xfrm>
            <a:custGeom>
              <a:avLst/>
              <a:gdLst>
                <a:gd name="connsiteX0" fmla="*/ 1747837 w 1747837"/>
                <a:gd name="connsiteY0" fmla="*/ 0 h 490538"/>
                <a:gd name="connsiteX1" fmla="*/ 1519237 w 1747837"/>
                <a:gd name="connsiteY1" fmla="*/ 490538 h 490538"/>
                <a:gd name="connsiteX2" fmla="*/ 0 w 1747837"/>
                <a:gd name="connsiteY2" fmla="*/ 490538 h 49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47837" h="490538">
                  <a:moveTo>
                    <a:pt x="1747837" y="0"/>
                  </a:moveTo>
                  <a:lnTo>
                    <a:pt x="1519237" y="490538"/>
                  </a:lnTo>
                  <a:lnTo>
                    <a:pt x="0" y="490538"/>
                  </a:lnTo>
                </a:path>
              </a:pathLst>
            </a:custGeom>
            <a:noFill/>
            <a:ln w="9525">
              <a:solidFill>
                <a:srgbClr val="666666"/>
              </a:solidFill>
              <a:headEnd type="none"/>
              <a:tailEnd type="triangle" w="sm" len="sm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/>
            </a:p>
          </p:txBody>
        </p:sp>
        <p:sp>
          <p:nvSpPr>
            <p:cNvPr id="1834" name="TextBox 1833">
              <a:extLst>
                <a:ext uri="{FF2B5EF4-FFF2-40B4-BE49-F238E27FC236}">
                  <a16:creationId xmlns:a16="http://schemas.microsoft.com/office/drawing/2014/main" id="{A151ABF8-3FCF-8083-1632-BF6BB1097456}"/>
                </a:ext>
              </a:extLst>
            </p:cNvPr>
            <p:cNvSpPr txBox="1"/>
            <p:nvPr/>
          </p:nvSpPr>
          <p:spPr>
            <a:xfrm>
              <a:off x="10476253" y="2565491"/>
              <a:ext cx="299769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TSLP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IL-33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IL-25</a:t>
              </a:r>
            </a:p>
          </p:txBody>
        </p:sp>
        <p:pic>
          <p:nvPicPr>
            <p:cNvPr id="1835" name="Picture 1834">
              <a:extLst>
                <a:ext uri="{FF2B5EF4-FFF2-40B4-BE49-F238E27FC236}">
                  <a16:creationId xmlns:a16="http://schemas.microsoft.com/office/drawing/2014/main" id="{CF03E406-C2A3-9C94-E05D-0F706A7B78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48" t="-24191" r="12169" b="-46399"/>
            <a:stretch/>
          </p:blipFill>
          <p:spPr>
            <a:xfrm>
              <a:off x="6115270" y="4597645"/>
              <a:ext cx="5147701" cy="893143"/>
            </a:xfrm>
            <a:prstGeom prst="rect">
              <a:avLst/>
            </a:prstGeom>
          </p:spPr>
        </p:pic>
        <p:grpSp>
          <p:nvGrpSpPr>
            <p:cNvPr id="1836" name="Graphic 6797">
              <a:extLst>
                <a:ext uri="{FF2B5EF4-FFF2-40B4-BE49-F238E27FC236}">
                  <a16:creationId xmlns:a16="http://schemas.microsoft.com/office/drawing/2014/main" id="{2200BD38-986F-9AED-C29B-14CA8175A959}"/>
                </a:ext>
              </a:extLst>
            </p:cNvPr>
            <p:cNvGrpSpPr>
              <a:grpSpLocks noChangeAspect="1"/>
            </p:cNvGrpSpPr>
            <p:nvPr/>
          </p:nvGrpSpPr>
          <p:grpSpPr>
            <a:xfrm rot="5937511">
              <a:off x="9325099" y="4917666"/>
              <a:ext cx="111497" cy="110883"/>
              <a:chOff x="6523116" y="846861"/>
              <a:chExt cx="519874" cy="517007"/>
            </a:xfrm>
          </p:grpSpPr>
          <p:sp>
            <p:nvSpPr>
              <p:cNvPr id="2297" name="Freeform 9">
                <a:extLst>
                  <a:ext uri="{FF2B5EF4-FFF2-40B4-BE49-F238E27FC236}">
                    <a16:creationId xmlns:a16="http://schemas.microsoft.com/office/drawing/2014/main" id="{51883085-6D8E-305B-16DA-E646BF7533D8}"/>
                  </a:ext>
                </a:extLst>
              </p:cNvPr>
              <p:cNvSpPr/>
              <p:nvPr/>
            </p:nvSpPr>
            <p:spPr>
              <a:xfrm>
                <a:off x="6523116" y="846861"/>
                <a:ext cx="519874" cy="516723"/>
              </a:xfrm>
              <a:custGeom>
                <a:avLst/>
                <a:gdLst>
                  <a:gd name="connsiteX0" fmla="*/ 519875 w 519874"/>
                  <a:gd name="connsiteY0" fmla="*/ 258362 h 516723"/>
                  <a:gd name="connsiteX1" fmla="*/ 259937 w 519874"/>
                  <a:gd name="connsiteY1" fmla="*/ 516724 h 516723"/>
                  <a:gd name="connsiteX2" fmla="*/ 0 w 519874"/>
                  <a:gd name="connsiteY2" fmla="*/ 258362 h 516723"/>
                  <a:gd name="connsiteX3" fmla="*/ 259937 w 519874"/>
                  <a:gd name="connsiteY3" fmla="*/ 0 h 516723"/>
                  <a:gd name="connsiteX4" fmla="*/ 519875 w 519874"/>
                  <a:gd name="connsiteY4" fmla="*/ 258362 h 516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9874" h="516723">
                    <a:moveTo>
                      <a:pt x="519875" y="258362"/>
                    </a:moveTo>
                    <a:cubicBezTo>
                      <a:pt x="519875" y="401051"/>
                      <a:pt x="403497" y="516724"/>
                      <a:pt x="259937" y="516724"/>
                    </a:cubicBezTo>
                    <a:cubicBezTo>
                      <a:pt x="116378" y="516724"/>
                      <a:pt x="0" y="401051"/>
                      <a:pt x="0" y="258362"/>
                    </a:cubicBezTo>
                    <a:cubicBezTo>
                      <a:pt x="0" y="115673"/>
                      <a:pt x="116378" y="0"/>
                      <a:pt x="259937" y="0"/>
                    </a:cubicBezTo>
                    <a:cubicBezTo>
                      <a:pt x="403497" y="0"/>
                      <a:pt x="519875" y="115673"/>
                      <a:pt x="519875" y="25836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98" name="Freeform 10">
                <a:extLst>
                  <a:ext uri="{FF2B5EF4-FFF2-40B4-BE49-F238E27FC236}">
                    <a16:creationId xmlns:a16="http://schemas.microsoft.com/office/drawing/2014/main" id="{9EA3B5B1-006F-FF94-D4C0-FEB12E3D0C56}"/>
                  </a:ext>
                </a:extLst>
              </p:cNvPr>
              <p:cNvSpPr/>
              <p:nvPr/>
            </p:nvSpPr>
            <p:spPr>
              <a:xfrm>
                <a:off x="6618269" y="850997"/>
                <a:ext cx="415968" cy="512871"/>
              </a:xfrm>
              <a:custGeom>
                <a:avLst/>
                <a:gdLst>
                  <a:gd name="connsiteX0" fmla="*/ 386334 w 415968"/>
                  <a:gd name="connsiteY0" fmla="*/ 375691 h 512871"/>
                  <a:gd name="connsiteX1" fmla="*/ 394240 w 415968"/>
                  <a:gd name="connsiteY1" fmla="*/ 359028 h 512871"/>
                  <a:gd name="connsiteX2" fmla="*/ 415671 w 415968"/>
                  <a:gd name="connsiteY2" fmla="*/ 270888 h 512871"/>
                  <a:gd name="connsiteX3" fmla="*/ 394240 w 415968"/>
                  <a:gd name="connsiteY3" fmla="*/ 162109 h 512871"/>
                  <a:gd name="connsiteX4" fmla="*/ 284416 w 415968"/>
                  <a:gd name="connsiteY4" fmla="*/ 29188 h 512871"/>
                  <a:gd name="connsiteX5" fmla="*/ 152305 w 415968"/>
                  <a:gd name="connsiteY5" fmla="*/ 124 h 512871"/>
                  <a:gd name="connsiteX6" fmla="*/ 60103 w 415968"/>
                  <a:gd name="connsiteY6" fmla="*/ 20005 h 512871"/>
                  <a:gd name="connsiteX7" fmla="*/ 0 w 415968"/>
                  <a:gd name="connsiteY7" fmla="*/ 54561 h 512871"/>
                  <a:gd name="connsiteX8" fmla="*/ 40291 w 415968"/>
                  <a:gd name="connsiteY8" fmla="*/ 49448 h 512871"/>
                  <a:gd name="connsiteX9" fmla="*/ 149638 w 415968"/>
                  <a:gd name="connsiteY9" fmla="*/ 70087 h 512871"/>
                  <a:gd name="connsiteX10" fmla="*/ 258032 w 415968"/>
                  <a:gd name="connsiteY10" fmla="*/ 205469 h 512871"/>
                  <a:gd name="connsiteX11" fmla="*/ 280797 w 415968"/>
                  <a:gd name="connsiteY11" fmla="*/ 311787 h 512871"/>
                  <a:gd name="connsiteX12" fmla="*/ 259366 w 415968"/>
                  <a:gd name="connsiteY12" fmla="*/ 399927 h 512871"/>
                  <a:gd name="connsiteX13" fmla="*/ 251460 w 415968"/>
                  <a:gd name="connsiteY13" fmla="*/ 416589 h 512871"/>
                  <a:gd name="connsiteX14" fmla="*/ 145732 w 415968"/>
                  <a:gd name="connsiteY14" fmla="*/ 512871 h 512871"/>
                  <a:gd name="connsiteX15" fmla="*/ 240601 w 415968"/>
                  <a:gd name="connsiteY15" fmla="*/ 498292 h 512871"/>
                  <a:gd name="connsiteX16" fmla="*/ 386334 w 415968"/>
                  <a:gd name="connsiteY16" fmla="*/ 375691 h 512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5968" h="512871">
                    <a:moveTo>
                      <a:pt x="386334" y="375691"/>
                    </a:moveTo>
                    <a:cubicBezTo>
                      <a:pt x="389191" y="370294"/>
                      <a:pt x="391763" y="364709"/>
                      <a:pt x="394240" y="359028"/>
                    </a:cubicBezTo>
                    <a:cubicBezTo>
                      <a:pt x="406146" y="331479"/>
                      <a:pt x="413385" y="301373"/>
                      <a:pt x="415671" y="270888"/>
                    </a:cubicBezTo>
                    <a:cubicBezTo>
                      <a:pt x="418243" y="237279"/>
                      <a:pt x="403574" y="194203"/>
                      <a:pt x="394240" y="162109"/>
                    </a:cubicBezTo>
                    <a:cubicBezTo>
                      <a:pt x="376142" y="100098"/>
                      <a:pt x="338138" y="62513"/>
                      <a:pt x="284416" y="29188"/>
                    </a:cubicBezTo>
                    <a:cubicBezTo>
                      <a:pt x="246126" y="5426"/>
                      <a:pt x="198406" y="-1012"/>
                      <a:pt x="152305" y="124"/>
                    </a:cubicBezTo>
                    <a:cubicBezTo>
                      <a:pt x="119253" y="976"/>
                      <a:pt x="78581" y="14609"/>
                      <a:pt x="60103" y="20005"/>
                    </a:cubicBezTo>
                    <a:cubicBezTo>
                      <a:pt x="38767" y="26254"/>
                      <a:pt x="17050" y="47650"/>
                      <a:pt x="0" y="54561"/>
                    </a:cubicBezTo>
                    <a:cubicBezTo>
                      <a:pt x="3048" y="54182"/>
                      <a:pt x="37243" y="49543"/>
                      <a:pt x="40291" y="49448"/>
                    </a:cubicBezTo>
                    <a:cubicBezTo>
                      <a:pt x="86392" y="48312"/>
                      <a:pt x="108299" y="52099"/>
                      <a:pt x="149638" y="70087"/>
                    </a:cubicBezTo>
                    <a:cubicBezTo>
                      <a:pt x="210502" y="96595"/>
                      <a:pt x="239935" y="143458"/>
                      <a:pt x="258032" y="205469"/>
                    </a:cubicBezTo>
                    <a:cubicBezTo>
                      <a:pt x="267367" y="237469"/>
                      <a:pt x="283369" y="278178"/>
                      <a:pt x="280797" y="311787"/>
                    </a:cubicBezTo>
                    <a:cubicBezTo>
                      <a:pt x="278511" y="342271"/>
                      <a:pt x="271272" y="372377"/>
                      <a:pt x="259366" y="399927"/>
                    </a:cubicBezTo>
                    <a:cubicBezTo>
                      <a:pt x="256889" y="405607"/>
                      <a:pt x="254317" y="411098"/>
                      <a:pt x="251460" y="416589"/>
                    </a:cubicBezTo>
                    <a:cubicBezTo>
                      <a:pt x="236315" y="445654"/>
                      <a:pt x="171164" y="495168"/>
                      <a:pt x="145732" y="512871"/>
                    </a:cubicBezTo>
                    <a:cubicBezTo>
                      <a:pt x="168307" y="512682"/>
                      <a:pt x="219551" y="503972"/>
                      <a:pt x="240601" y="498292"/>
                    </a:cubicBezTo>
                    <a:cubicBezTo>
                      <a:pt x="296323" y="483050"/>
                      <a:pt x="358712" y="428423"/>
                      <a:pt x="386334" y="375691"/>
                    </a:cubicBezTo>
                  </a:path>
                </a:pathLst>
              </a:custGeom>
              <a:solidFill>
                <a:srgbClr val="F6C0DC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99" name="Freeform 11">
                <a:extLst>
                  <a:ext uri="{FF2B5EF4-FFF2-40B4-BE49-F238E27FC236}">
                    <a16:creationId xmlns:a16="http://schemas.microsoft.com/office/drawing/2014/main" id="{2CBE590E-0D4A-2DE5-DB56-717D491DBA89}"/>
                  </a:ext>
                </a:extLst>
              </p:cNvPr>
              <p:cNvSpPr/>
              <p:nvPr/>
            </p:nvSpPr>
            <p:spPr>
              <a:xfrm>
                <a:off x="6601207" y="1050945"/>
                <a:ext cx="69674" cy="60382"/>
              </a:xfrm>
              <a:custGeom>
                <a:avLst/>
                <a:gdLst>
                  <a:gd name="connsiteX0" fmla="*/ 1252 w 69674"/>
                  <a:gd name="connsiteY0" fmla="*/ 22941 h 60382"/>
                  <a:gd name="connsiteX1" fmla="*/ 14 w 69674"/>
                  <a:gd name="connsiteY1" fmla="*/ 31367 h 60382"/>
                  <a:gd name="connsiteX2" fmla="*/ 4300 w 69674"/>
                  <a:gd name="connsiteY2" fmla="*/ 47177 h 60382"/>
                  <a:gd name="connsiteX3" fmla="*/ 16682 w 69674"/>
                  <a:gd name="connsiteY3" fmla="*/ 58065 h 60382"/>
                  <a:gd name="connsiteX4" fmla="*/ 36590 w 69674"/>
                  <a:gd name="connsiteY4" fmla="*/ 59390 h 60382"/>
                  <a:gd name="connsiteX5" fmla="*/ 63069 w 69674"/>
                  <a:gd name="connsiteY5" fmla="*/ 38089 h 60382"/>
                  <a:gd name="connsiteX6" fmla="*/ 64784 w 69674"/>
                  <a:gd name="connsiteY6" fmla="*/ 35533 h 60382"/>
                  <a:gd name="connsiteX7" fmla="*/ 65927 w 69674"/>
                  <a:gd name="connsiteY7" fmla="*/ 34491 h 60382"/>
                  <a:gd name="connsiteX8" fmla="*/ 69641 w 69674"/>
                  <a:gd name="connsiteY8" fmla="*/ 24456 h 60382"/>
                  <a:gd name="connsiteX9" fmla="*/ 68975 w 69674"/>
                  <a:gd name="connsiteY9" fmla="*/ 20953 h 60382"/>
                  <a:gd name="connsiteX10" fmla="*/ 65165 w 69674"/>
                  <a:gd name="connsiteY10" fmla="*/ 14989 h 60382"/>
                  <a:gd name="connsiteX11" fmla="*/ 52401 w 69674"/>
                  <a:gd name="connsiteY11" fmla="*/ 4764 h 60382"/>
                  <a:gd name="connsiteX12" fmla="*/ 34208 w 69674"/>
                  <a:gd name="connsiteY12" fmla="*/ 30 h 60382"/>
                  <a:gd name="connsiteX13" fmla="*/ 6681 w 69674"/>
                  <a:gd name="connsiteY13" fmla="*/ 12716 h 60382"/>
                  <a:gd name="connsiteX14" fmla="*/ 1252 w 69674"/>
                  <a:gd name="connsiteY14" fmla="*/ 22941 h 60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674" h="60382">
                    <a:moveTo>
                      <a:pt x="1252" y="22941"/>
                    </a:moveTo>
                    <a:cubicBezTo>
                      <a:pt x="299" y="25687"/>
                      <a:pt x="14" y="28527"/>
                      <a:pt x="14" y="31367"/>
                    </a:cubicBezTo>
                    <a:cubicBezTo>
                      <a:pt x="-177" y="36858"/>
                      <a:pt x="1633" y="42444"/>
                      <a:pt x="4300" y="47177"/>
                    </a:cubicBezTo>
                    <a:cubicBezTo>
                      <a:pt x="7062" y="51816"/>
                      <a:pt x="11634" y="56077"/>
                      <a:pt x="16682" y="58065"/>
                    </a:cubicBezTo>
                    <a:cubicBezTo>
                      <a:pt x="23255" y="60716"/>
                      <a:pt x="29636" y="61000"/>
                      <a:pt x="36590" y="59390"/>
                    </a:cubicBezTo>
                    <a:cubicBezTo>
                      <a:pt x="48306" y="56739"/>
                      <a:pt x="56497" y="47367"/>
                      <a:pt x="63069" y="38089"/>
                    </a:cubicBezTo>
                    <a:cubicBezTo>
                      <a:pt x="63736" y="37237"/>
                      <a:pt x="64212" y="36385"/>
                      <a:pt x="64784" y="35533"/>
                    </a:cubicBezTo>
                    <a:cubicBezTo>
                      <a:pt x="65165" y="35154"/>
                      <a:pt x="65641" y="34870"/>
                      <a:pt x="65927" y="34491"/>
                    </a:cubicBezTo>
                    <a:cubicBezTo>
                      <a:pt x="68308" y="31746"/>
                      <a:pt x="69927" y="28148"/>
                      <a:pt x="69641" y="24456"/>
                    </a:cubicBezTo>
                    <a:cubicBezTo>
                      <a:pt x="69451" y="23320"/>
                      <a:pt x="69260" y="22184"/>
                      <a:pt x="68975" y="20953"/>
                    </a:cubicBezTo>
                    <a:cubicBezTo>
                      <a:pt x="68213" y="18681"/>
                      <a:pt x="66974" y="16693"/>
                      <a:pt x="65165" y="14989"/>
                    </a:cubicBezTo>
                    <a:cubicBezTo>
                      <a:pt x="61640" y="10823"/>
                      <a:pt x="57164" y="7320"/>
                      <a:pt x="52401" y="4764"/>
                    </a:cubicBezTo>
                    <a:cubicBezTo>
                      <a:pt x="46686" y="1640"/>
                      <a:pt x="40590" y="314"/>
                      <a:pt x="34208" y="30"/>
                    </a:cubicBezTo>
                    <a:cubicBezTo>
                      <a:pt x="24112" y="-443"/>
                      <a:pt x="12682" y="4669"/>
                      <a:pt x="6681" y="12716"/>
                    </a:cubicBezTo>
                    <a:cubicBezTo>
                      <a:pt x="4109" y="16219"/>
                      <a:pt x="2681" y="18870"/>
                      <a:pt x="1252" y="22941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00" name="Freeform 15">
                <a:extLst>
                  <a:ext uri="{FF2B5EF4-FFF2-40B4-BE49-F238E27FC236}">
                    <a16:creationId xmlns:a16="http://schemas.microsoft.com/office/drawing/2014/main" id="{42BE1D37-FE63-A5A6-3131-C702D2CF4B21}"/>
                  </a:ext>
                </a:extLst>
              </p:cNvPr>
              <p:cNvSpPr/>
              <p:nvPr/>
            </p:nvSpPr>
            <p:spPr>
              <a:xfrm>
                <a:off x="6544374" y="1050105"/>
                <a:ext cx="52468" cy="59294"/>
              </a:xfrm>
              <a:custGeom>
                <a:avLst/>
                <a:gdLst>
                  <a:gd name="connsiteX0" fmla="*/ 935 w 52468"/>
                  <a:gd name="connsiteY0" fmla="*/ 17722 h 59294"/>
                  <a:gd name="connsiteX1" fmla="*/ 363 w 52468"/>
                  <a:gd name="connsiteY1" fmla="*/ 27757 h 59294"/>
                  <a:gd name="connsiteX2" fmla="*/ 6936 w 52468"/>
                  <a:gd name="connsiteY2" fmla="*/ 43188 h 59294"/>
                  <a:gd name="connsiteX3" fmla="*/ 9793 w 52468"/>
                  <a:gd name="connsiteY3" fmla="*/ 46691 h 59294"/>
                  <a:gd name="connsiteX4" fmla="*/ 14937 w 52468"/>
                  <a:gd name="connsiteY4" fmla="*/ 54644 h 59294"/>
                  <a:gd name="connsiteX5" fmla="*/ 27129 w 52468"/>
                  <a:gd name="connsiteY5" fmla="*/ 59283 h 59294"/>
                  <a:gd name="connsiteX6" fmla="*/ 35034 w 52468"/>
                  <a:gd name="connsiteY6" fmla="*/ 56916 h 59294"/>
                  <a:gd name="connsiteX7" fmla="*/ 39321 w 52468"/>
                  <a:gd name="connsiteY7" fmla="*/ 54076 h 59294"/>
                  <a:gd name="connsiteX8" fmla="*/ 39797 w 52468"/>
                  <a:gd name="connsiteY8" fmla="*/ 53413 h 59294"/>
                  <a:gd name="connsiteX9" fmla="*/ 52179 w 52468"/>
                  <a:gd name="connsiteY9" fmla="*/ 33153 h 59294"/>
                  <a:gd name="connsiteX10" fmla="*/ 50655 w 52468"/>
                  <a:gd name="connsiteY10" fmla="*/ 19142 h 59294"/>
                  <a:gd name="connsiteX11" fmla="*/ 41892 w 52468"/>
                  <a:gd name="connsiteY11" fmla="*/ 6834 h 59294"/>
                  <a:gd name="connsiteX12" fmla="*/ 24176 w 52468"/>
                  <a:gd name="connsiteY12" fmla="*/ 18 h 59294"/>
                  <a:gd name="connsiteX13" fmla="*/ 17127 w 52468"/>
                  <a:gd name="connsiteY13" fmla="*/ 870 h 59294"/>
                  <a:gd name="connsiteX14" fmla="*/ 7983 w 52468"/>
                  <a:gd name="connsiteY14" fmla="*/ 5793 h 59294"/>
                  <a:gd name="connsiteX15" fmla="*/ 935 w 52468"/>
                  <a:gd name="connsiteY15" fmla="*/ 17722 h 59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468" h="59294">
                    <a:moveTo>
                      <a:pt x="935" y="17722"/>
                    </a:moveTo>
                    <a:cubicBezTo>
                      <a:pt x="-18" y="20846"/>
                      <a:pt x="-303" y="24443"/>
                      <a:pt x="363" y="27757"/>
                    </a:cubicBezTo>
                    <a:cubicBezTo>
                      <a:pt x="1411" y="33248"/>
                      <a:pt x="3507" y="38360"/>
                      <a:pt x="6936" y="43188"/>
                    </a:cubicBezTo>
                    <a:cubicBezTo>
                      <a:pt x="7793" y="44419"/>
                      <a:pt x="8841" y="45555"/>
                      <a:pt x="9793" y="46691"/>
                    </a:cubicBezTo>
                    <a:cubicBezTo>
                      <a:pt x="10650" y="49626"/>
                      <a:pt x="12555" y="52656"/>
                      <a:pt x="14937" y="54644"/>
                    </a:cubicBezTo>
                    <a:cubicBezTo>
                      <a:pt x="18366" y="57389"/>
                      <a:pt x="22747" y="59472"/>
                      <a:pt x="27129" y="59283"/>
                    </a:cubicBezTo>
                    <a:cubicBezTo>
                      <a:pt x="30081" y="59188"/>
                      <a:pt x="32653" y="58241"/>
                      <a:pt x="35034" y="56916"/>
                    </a:cubicBezTo>
                    <a:cubicBezTo>
                      <a:pt x="36654" y="56159"/>
                      <a:pt x="38273" y="55212"/>
                      <a:pt x="39321" y="54076"/>
                    </a:cubicBezTo>
                    <a:cubicBezTo>
                      <a:pt x="39511" y="53887"/>
                      <a:pt x="39606" y="53603"/>
                      <a:pt x="39797" y="53413"/>
                    </a:cubicBezTo>
                    <a:cubicBezTo>
                      <a:pt x="45702" y="47827"/>
                      <a:pt x="50941" y="41295"/>
                      <a:pt x="52179" y="33153"/>
                    </a:cubicBezTo>
                    <a:cubicBezTo>
                      <a:pt x="52846" y="28609"/>
                      <a:pt x="52370" y="23686"/>
                      <a:pt x="50655" y="19142"/>
                    </a:cubicBezTo>
                    <a:cubicBezTo>
                      <a:pt x="48941" y="14692"/>
                      <a:pt x="45798" y="9958"/>
                      <a:pt x="41892" y="6834"/>
                    </a:cubicBezTo>
                    <a:cubicBezTo>
                      <a:pt x="36654" y="2669"/>
                      <a:pt x="30843" y="302"/>
                      <a:pt x="24176" y="18"/>
                    </a:cubicBezTo>
                    <a:cubicBezTo>
                      <a:pt x="21795" y="-77"/>
                      <a:pt x="19318" y="207"/>
                      <a:pt x="17127" y="870"/>
                    </a:cubicBezTo>
                    <a:cubicBezTo>
                      <a:pt x="13222" y="2101"/>
                      <a:pt x="11127" y="3426"/>
                      <a:pt x="7983" y="5793"/>
                    </a:cubicBezTo>
                    <a:cubicBezTo>
                      <a:pt x="4173" y="8917"/>
                      <a:pt x="2364" y="13272"/>
                      <a:pt x="935" y="1772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01" name="Freeform 3233">
                <a:extLst>
                  <a:ext uri="{FF2B5EF4-FFF2-40B4-BE49-F238E27FC236}">
                    <a16:creationId xmlns:a16="http://schemas.microsoft.com/office/drawing/2014/main" id="{F45E999A-207D-CCF9-83E8-E52F03026B32}"/>
                  </a:ext>
                </a:extLst>
              </p:cNvPr>
              <p:cNvSpPr/>
              <p:nvPr/>
            </p:nvSpPr>
            <p:spPr>
              <a:xfrm>
                <a:off x="6567530" y="973146"/>
                <a:ext cx="57531" cy="60373"/>
              </a:xfrm>
              <a:custGeom>
                <a:avLst/>
                <a:gdLst>
                  <a:gd name="connsiteX0" fmla="*/ 258 w 57531"/>
                  <a:gd name="connsiteY0" fmla="*/ 23392 h 60373"/>
                  <a:gd name="connsiteX1" fmla="*/ 4545 w 57531"/>
                  <a:gd name="connsiteY1" fmla="*/ 43463 h 60373"/>
                  <a:gd name="connsiteX2" fmla="*/ 9498 w 57531"/>
                  <a:gd name="connsiteY2" fmla="*/ 49238 h 60373"/>
                  <a:gd name="connsiteX3" fmla="*/ 11307 w 57531"/>
                  <a:gd name="connsiteY3" fmla="*/ 53782 h 60373"/>
                  <a:gd name="connsiteX4" fmla="*/ 20070 w 57531"/>
                  <a:gd name="connsiteY4" fmla="*/ 59936 h 60373"/>
                  <a:gd name="connsiteX5" fmla="*/ 49979 w 57531"/>
                  <a:gd name="connsiteY5" fmla="*/ 49427 h 60373"/>
                  <a:gd name="connsiteX6" fmla="*/ 57218 w 57531"/>
                  <a:gd name="connsiteY6" fmla="*/ 34469 h 60373"/>
                  <a:gd name="connsiteX7" fmla="*/ 53789 w 57531"/>
                  <a:gd name="connsiteY7" fmla="*/ 15061 h 60373"/>
                  <a:gd name="connsiteX8" fmla="*/ 41883 w 57531"/>
                  <a:gd name="connsiteY8" fmla="*/ 3038 h 60373"/>
                  <a:gd name="connsiteX9" fmla="*/ 22356 w 57531"/>
                  <a:gd name="connsiteY9" fmla="*/ 671 h 60373"/>
                  <a:gd name="connsiteX10" fmla="*/ 258 w 57531"/>
                  <a:gd name="connsiteY10" fmla="*/ 23392 h 60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31" h="60373">
                    <a:moveTo>
                      <a:pt x="258" y="23392"/>
                    </a:moveTo>
                    <a:cubicBezTo>
                      <a:pt x="-599" y="30398"/>
                      <a:pt x="639" y="37404"/>
                      <a:pt x="4545" y="43463"/>
                    </a:cubicBezTo>
                    <a:cubicBezTo>
                      <a:pt x="5878" y="45546"/>
                      <a:pt x="7593" y="47534"/>
                      <a:pt x="9498" y="49238"/>
                    </a:cubicBezTo>
                    <a:cubicBezTo>
                      <a:pt x="9783" y="50847"/>
                      <a:pt x="10355" y="52362"/>
                      <a:pt x="11307" y="53782"/>
                    </a:cubicBezTo>
                    <a:cubicBezTo>
                      <a:pt x="13403" y="56717"/>
                      <a:pt x="16451" y="59273"/>
                      <a:pt x="20070" y="59936"/>
                    </a:cubicBezTo>
                    <a:cubicBezTo>
                      <a:pt x="31024" y="61735"/>
                      <a:pt x="42740" y="57948"/>
                      <a:pt x="49979" y="49427"/>
                    </a:cubicBezTo>
                    <a:cubicBezTo>
                      <a:pt x="53598" y="45167"/>
                      <a:pt x="56456" y="39960"/>
                      <a:pt x="57218" y="34469"/>
                    </a:cubicBezTo>
                    <a:cubicBezTo>
                      <a:pt x="58170" y="27558"/>
                      <a:pt x="56932" y="21215"/>
                      <a:pt x="53789" y="15061"/>
                    </a:cubicBezTo>
                    <a:cubicBezTo>
                      <a:pt x="51217" y="10043"/>
                      <a:pt x="46836" y="5783"/>
                      <a:pt x="41883" y="3038"/>
                    </a:cubicBezTo>
                    <a:cubicBezTo>
                      <a:pt x="35787" y="-276"/>
                      <a:pt x="29119" y="-560"/>
                      <a:pt x="22356" y="671"/>
                    </a:cubicBezTo>
                    <a:cubicBezTo>
                      <a:pt x="11498" y="2754"/>
                      <a:pt x="1592" y="12410"/>
                      <a:pt x="258" y="2339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02" name="Freeform 3234">
                <a:extLst>
                  <a:ext uri="{FF2B5EF4-FFF2-40B4-BE49-F238E27FC236}">
                    <a16:creationId xmlns:a16="http://schemas.microsoft.com/office/drawing/2014/main" id="{5EB95F5B-16EB-CB38-79AF-A7D1E8A088CC}"/>
                  </a:ext>
                </a:extLst>
              </p:cNvPr>
              <p:cNvSpPr/>
              <p:nvPr/>
            </p:nvSpPr>
            <p:spPr>
              <a:xfrm>
                <a:off x="6642345" y="972635"/>
                <a:ext cx="65840" cy="54860"/>
              </a:xfrm>
              <a:custGeom>
                <a:avLst/>
                <a:gdLst>
                  <a:gd name="connsiteX0" fmla="*/ 405 w 65840"/>
                  <a:gd name="connsiteY0" fmla="*/ 22199 h 54860"/>
                  <a:gd name="connsiteX1" fmla="*/ 17645 w 65840"/>
                  <a:gd name="connsiteY1" fmla="*/ 52305 h 54860"/>
                  <a:gd name="connsiteX2" fmla="*/ 30694 w 65840"/>
                  <a:gd name="connsiteY2" fmla="*/ 54861 h 54860"/>
                  <a:gd name="connsiteX3" fmla="*/ 40791 w 65840"/>
                  <a:gd name="connsiteY3" fmla="*/ 53346 h 54860"/>
                  <a:gd name="connsiteX4" fmla="*/ 57745 w 65840"/>
                  <a:gd name="connsiteY4" fmla="*/ 45867 h 54860"/>
                  <a:gd name="connsiteX5" fmla="*/ 64603 w 65840"/>
                  <a:gd name="connsiteY5" fmla="*/ 36210 h 54860"/>
                  <a:gd name="connsiteX6" fmla="*/ 64794 w 65840"/>
                  <a:gd name="connsiteY6" fmla="*/ 31855 h 54860"/>
                  <a:gd name="connsiteX7" fmla="*/ 65746 w 65840"/>
                  <a:gd name="connsiteY7" fmla="*/ 23524 h 54860"/>
                  <a:gd name="connsiteX8" fmla="*/ 50792 w 65840"/>
                  <a:gd name="connsiteY8" fmla="*/ 3359 h 54860"/>
                  <a:gd name="connsiteX9" fmla="*/ 30789 w 65840"/>
                  <a:gd name="connsiteY9" fmla="*/ 45 h 54860"/>
                  <a:gd name="connsiteX10" fmla="*/ 405 w 65840"/>
                  <a:gd name="connsiteY10" fmla="*/ 22199 h 54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840" h="54860">
                    <a:moveTo>
                      <a:pt x="405" y="22199"/>
                    </a:moveTo>
                    <a:cubicBezTo>
                      <a:pt x="-1881" y="34885"/>
                      <a:pt x="5739" y="47760"/>
                      <a:pt x="17645" y="52305"/>
                    </a:cubicBezTo>
                    <a:cubicBezTo>
                      <a:pt x="22217" y="54009"/>
                      <a:pt x="25741" y="54861"/>
                      <a:pt x="30694" y="54861"/>
                    </a:cubicBezTo>
                    <a:cubicBezTo>
                      <a:pt x="34123" y="54861"/>
                      <a:pt x="37552" y="54198"/>
                      <a:pt x="40791" y="53346"/>
                    </a:cubicBezTo>
                    <a:cubicBezTo>
                      <a:pt x="46696" y="51831"/>
                      <a:pt x="52316" y="48802"/>
                      <a:pt x="57745" y="45867"/>
                    </a:cubicBezTo>
                    <a:cubicBezTo>
                      <a:pt x="61079" y="44068"/>
                      <a:pt x="63746" y="39713"/>
                      <a:pt x="64603" y="36210"/>
                    </a:cubicBezTo>
                    <a:cubicBezTo>
                      <a:pt x="64889" y="34885"/>
                      <a:pt x="64889" y="33370"/>
                      <a:pt x="64794" y="31855"/>
                    </a:cubicBezTo>
                    <a:cubicBezTo>
                      <a:pt x="65651" y="29205"/>
                      <a:pt x="66032" y="26364"/>
                      <a:pt x="65746" y="23524"/>
                    </a:cubicBezTo>
                    <a:cubicBezTo>
                      <a:pt x="64698" y="14625"/>
                      <a:pt x="59174" y="6767"/>
                      <a:pt x="50792" y="3359"/>
                    </a:cubicBezTo>
                    <a:cubicBezTo>
                      <a:pt x="44506" y="803"/>
                      <a:pt x="37648" y="-239"/>
                      <a:pt x="30789" y="45"/>
                    </a:cubicBezTo>
                    <a:cubicBezTo>
                      <a:pt x="17455" y="613"/>
                      <a:pt x="2977" y="7903"/>
                      <a:pt x="405" y="22199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03" name="Freeform 3268">
                <a:extLst>
                  <a:ext uri="{FF2B5EF4-FFF2-40B4-BE49-F238E27FC236}">
                    <a16:creationId xmlns:a16="http://schemas.microsoft.com/office/drawing/2014/main" id="{0A718B2C-CF12-0218-AF4F-5FCA165BD18F}"/>
                  </a:ext>
                </a:extLst>
              </p:cNvPr>
              <p:cNvSpPr/>
              <p:nvPr/>
            </p:nvSpPr>
            <p:spPr>
              <a:xfrm>
                <a:off x="6689669" y="1107672"/>
                <a:ext cx="61145" cy="63469"/>
              </a:xfrm>
              <a:custGeom>
                <a:avLst/>
                <a:gdLst>
                  <a:gd name="connsiteX0" fmla="*/ 1087 w 61145"/>
                  <a:gd name="connsiteY0" fmla="*/ 21692 h 63469"/>
                  <a:gd name="connsiteX1" fmla="*/ 1658 w 61145"/>
                  <a:gd name="connsiteY1" fmla="*/ 38544 h 63469"/>
                  <a:gd name="connsiteX2" fmla="*/ 15564 w 61145"/>
                  <a:gd name="connsiteY2" fmla="*/ 54260 h 63469"/>
                  <a:gd name="connsiteX3" fmla="*/ 20708 w 61145"/>
                  <a:gd name="connsiteY3" fmla="*/ 56343 h 63469"/>
                  <a:gd name="connsiteX4" fmla="*/ 26423 w 61145"/>
                  <a:gd name="connsiteY4" fmla="*/ 62023 h 63469"/>
                  <a:gd name="connsiteX5" fmla="*/ 36996 w 61145"/>
                  <a:gd name="connsiteY5" fmla="*/ 62970 h 63469"/>
                  <a:gd name="connsiteX6" fmla="*/ 60522 w 61145"/>
                  <a:gd name="connsiteY6" fmla="*/ 38450 h 63469"/>
                  <a:gd name="connsiteX7" fmla="*/ 48902 w 61145"/>
                  <a:gd name="connsiteY7" fmla="*/ 6924 h 63469"/>
                  <a:gd name="connsiteX8" fmla="*/ 41663 w 61145"/>
                  <a:gd name="connsiteY8" fmla="*/ 2569 h 63469"/>
                  <a:gd name="connsiteX9" fmla="*/ 29280 w 61145"/>
                  <a:gd name="connsiteY9" fmla="*/ 12 h 63469"/>
                  <a:gd name="connsiteX10" fmla="*/ 12326 w 61145"/>
                  <a:gd name="connsiteY10" fmla="*/ 5409 h 63469"/>
                  <a:gd name="connsiteX11" fmla="*/ 4706 w 61145"/>
                  <a:gd name="connsiteY11" fmla="*/ 13551 h 63469"/>
                  <a:gd name="connsiteX12" fmla="*/ 1087 w 61145"/>
                  <a:gd name="connsiteY12" fmla="*/ 21692 h 6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1145" h="63469">
                    <a:moveTo>
                      <a:pt x="1087" y="21692"/>
                    </a:moveTo>
                    <a:cubicBezTo>
                      <a:pt x="-533" y="26899"/>
                      <a:pt x="-342" y="33527"/>
                      <a:pt x="1658" y="38544"/>
                    </a:cubicBezTo>
                    <a:cubicBezTo>
                      <a:pt x="4325" y="45361"/>
                      <a:pt x="8992" y="50852"/>
                      <a:pt x="15564" y="54260"/>
                    </a:cubicBezTo>
                    <a:cubicBezTo>
                      <a:pt x="17184" y="55112"/>
                      <a:pt x="18898" y="55775"/>
                      <a:pt x="20708" y="56343"/>
                    </a:cubicBezTo>
                    <a:cubicBezTo>
                      <a:pt x="22042" y="58709"/>
                      <a:pt x="23851" y="60887"/>
                      <a:pt x="26423" y="62023"/>
                    </a:cubicBezTo>
                    <a:cubicBezTo>
                      <a:pt x="29852" y="63632"/>
                      <a:pt x="33281" y="63822"/>
                      <a:pt x="36996" y="62970"/>
                    </a:cubicBezTo>
                    <a:cubicBezTo>
                      <a:pt x="48616" y="60319"/>
                      <a:pt x="58141" y="49905"/>
                      <a:pt x="60522" y="38450"/>
                    </a:cubicBezTo>
                    <a:cubicBezTo>
                      <a:pt x="62904" y="27089"/>
                      <a:pt x="58332" y="13929"/>
                      <a:pt x="48902" y="6924"/>
                    </a:cubicBezTo>
                    <a:cubicBezTo>
                      <a:pt x="46616" y="5219"/>
                      <a:pt x="44330" y="3610"/>
                      <a:pt x="41663" y="2569"/>
                    </a:cubicBezTo>
                    <a:cubicBezTo>
                      <a:pt x="37377" y="959"/>
                      <a:pt x="33948" y="202"/>
                      <a:pt x="29280" y="12"/>
                    </a:cubicBezTo>
                    <a:cubicBezTo>
                      <a:pt x="23470" y="-177"/>
                      <a:pt x="16898" y="1811"/>
                      <a:pt x="12326" y="5409"/>
                    </a:cubicBezTo>
                    <a:cubicBezTo>
                      <a:pt x="8992" y="7965"/>
                      <a:pt x="7087" y="10142"/>
                      <a:pt x="4706" y="13551"/>
                    </a:cubicBezTo>
                    <a:cubicBezTo>
                      <a:pt x="2896" y="16012"/>
                      <a:pt x="1944" y="18852"/>
                      <a:pt x="1087" y="2169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04" name="Freeform 3271">
                <a:extLst>
                  <a:ext uri="{FF2B5EF4-FFF2-40B4-BE49-F238E27FC236}">
                    <a16:creationId xmlns:a16="http://schemas.microsoft.com/office/drawing/2014/main" id="{D5C790F0-6BC6-A0D8-0335-FE824D20367F}"/>
                  </a:ext>
                </a:extLst>
              </p:cNvPr>
              <p:cNvSpPr/>
              <p:nvPr/>
            </p:nvSpPr>
            <p:spPr>
              <a:xfrm>
                <a:off x="6674623" y="1237456"/>
                <a:ext cx="61114" cy="60572"/>
              </a:xfrm>
              <a:custGeom>
                <a:avLst/>
                <a:gdLst>
                  <a:gd name="connsiteX0" fmla="*/ 703 w 61114"/>
                  <a:gd name="connsiteY0" fmla="*/ 23219 h 60572"/>
                  <a:gd name="connsiteX1" fmla="*/ 513 w 61114"/>
                  <a:gd name="connsiteY1" fmla="*/ 34864 h 60572"/>
                  <a:gd name="connsiteX2" fmla="*/ 7180 w 61114"/>
                  <a:gd name="connsiteY2" fmla="*/ 47929 h 60572"/>
                  <a:gd name="connsiteX3" fmla="*/ 18705 w 61114"/>
                  <a:gd name="connsiteY3" fmla="*/ 54556 h 60572"/>
                  <a:gd name="connsiteX4" fmla="*/ 20706 w 61114"/>
                  <a:gd name="connsiteY4" fmla="*/ 54934 h 60572"/>
                  <a:gd name="connsiteX5" fmla="*/ 22515 w 61114"/>
                  <a:gd name="connsiteY5" fmla="*/ 56828 h 60572"/>
                  <a:gd name="connsiteX6" fmla="*/ 32612 w 61114"/>
                  <a:gd name="connsiteY6" fmla="*/ 60520 h 60572"/>
                  <a:gd name="connsiteX7" fmla="*/ 52614 w 61114"/>
                  <a:gd name="connsiteY7" fmla="*/ 51053 h 60572"/>
                  <a:gd name="connsiteX8" fmla="*/ 58139 w 61114"/>
                  <a:gd name="connsiteY8" fmla="*/ 43195 h 60572"/>
                  <a:gd name="connsiteX9" fmla="*/ 61091 w 61114"/>
                  <a:gd name="connsiteY9" fmla="*/ 30698 h 60572"/>
                  <a:gd name="connsiteX10" fmla="*/ 55186 w 61114"/>
                  <a:gd name="connsiteY10" fmla="*/ 12616 h 60572"/>
                  <a:gd name="connsiteX11" fmla="*/ 45471 w 61114"/>
                  <a:gd name="connsiteY11" fmla="*/ 3906 h 60572"/>
                  <a:gd name="connsiteX12" fmla="*/ 42613 w 61114"/>
                  <a:gd name="connsiteY12" fmla="*/ 2486 h 60572"/>
                  <a:gd name="connsiteX13" fmla="*/ 36136 w 61114"/>
                  <a:gd name="connsiteY13" fmla="*/ 403 h 60572"/>
                  <a:gd name="connsiteX14" fmla="*/ 703 w 61114"/>
                  <a:gd name="connsiteY14" fmla="*/ 23219 h 6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114" h="60572">
                    <a:moveTo>
                      <a:pt x="703" y="23219"/>
                    </a:moveTo>
                    <a:cubicBezTo>
                      <a:pt x="-250" y="27101"/>
                      <a:pt x="-154" y="30982"/>
                      <a:pt x="513" y="34864"/>
                    </a:cubicBezTo>
                    <a:cubicBezTo>
                      <a:pt x="1465" y="39881"/>
                      <a:pt x="3656" y="44142"/>
                      <a:pt x="7180" y="47929"/>
                    </a:cubicBezTo>
                    <a:cubicBezTo>
                      <a:pt x="10228" y="51337"/>
                      <a:pt x="14419" y="53230"/>
                      <a:pt x="18705" y="54556"/>
                    </a:cubicBezTo>
                    <a:cubicBezTo>
                      <a:pt x="19372" y="54745"/>
                      <a:pt x="20039" y="54840"/>
                      <a:pt x="20706" y="54934"/>
                    </a:cubicBezTo>
                    <a:cubicBezTo>
                      <a:pt x="21182" y="55597"/>
                      <a:pt x="21753" y="56260"/>
                      <a:pt x="22515" y="56828"/>
                    </a:cubicBezTo>
                    <a:cubicBezTo>
                      <a:pt x="25277" y="59195"/>
                      <a:pt x="28897" y="60899"/>
                      <a:pt x="32612" y="60520"/>
                    </a:cubicBezTo>
                    <a:cubicBezTo>
                      <a:pt x="40232" y="59763"/>
                      <a:pt x="47185" y="56544"/>
                      <a:pt x="52614" y="51053"/>
                    </a:cubicBezTo>
                    <a:cubicBezTo>
                      <a:pt x="54805" y="48781"/>
                      <a:pt x="56805" y="46035"/>
                      <a:pt x="58139" y="43195"/>
                    </a:cubicBezTo>
                    <a:cubicBezTo>
                      <a:pt x="60139" y="38935"/>
                      <a:pt x="60901" y="35242"/>
                      <a:pt x="61091" y="30698"/>
                    </a:cubicBezTo>
                    <a:cubicBezTo>
                      <a:pt x="61377" y="24544"/>
                      <a:pt x="58996" y="17444"/>
                      <a:pt x="55186" y="12616"/>
                    </a:cubicBezTo>
                    <a:cubicBezTo>
                      <a:pt x="52233" y="8923"/>
                      <a:pt x="49566" y="6367"/>
                      <a:pt x="45471" y="3906"/>
                    </a:cubicBezTo>
                    <a:cubicBezTo>
                      <a:pt x="44518" y="3338"/>
                      <a:pt x="43565" y="2864"/>
                      <a:pt x="42613" y="2486"/>
                    </a:cubicBezTo>
                    <a:cubicBezTo>
                      <a:pt x="40517" y="1634"/>
                      <a:pt x="38422" y="782"/>
                      <a:pt x="36136" y="403"/>
                    </a:cubicBezTo>
                    <a:cubicBezTo>
                      <a:pt x="20324" y="-2153"/>
                      <a:pt x="4608" y="7693"/>
                      <a:pt x="703" y="23219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05" name="Freeform 3272">
                <a:extLst>
                  <a:ext uri="{FF2B5EF4-FFF2-40B4-BE49-F238E27FC236}">
                    <a16:creationId xmlns:a16="http://schemas.microsoft.com/office/drawing/2014/main" id="{1CE65C2A-6E17-1C69-0544-8AF491D7F203}"/>
                  </a:ext>
                </a:extLst>
              </p:cNvPr>
              <p:cNvSpPr/>
              <p:nvPr/>
            </p:nvSpPr>
            <p:spPr>
              <a:xfrm>
                <a:off x="6588748" y="1218612"/>
                <a:ext cx="74896" cy="64578"/>
              </a:xfrm>
              <a:custGeom>
                <a:avLst/>
                <a:gdLst>
                  <a:gd name="connsiteX0" fmla="*/ 377 w 74896"/>
                  <a:gd name="connsiteY0" fmla="*/ 24454 h 64578"/>
                  <a:gd name="connsiteX1" fmla="*/ 22665 w 74896"/>
                  <a:gd name="connsiteY1" fmla="*/ 61566 h 64578"/>
                  <a:gd name="connsiteX2" fmla="*/ 70957 w 74896"/>
                  <a:gd name="connsiteY2" fmla="*/ 50678 h 64578"/>
                  <a:gd name="connsiteX3" fmla="*/ 73814 w 74896"/>
                  <a:gd name="connsiteY3" fmla="*/ 36477 h 64578"/>
                  <a:gd name="connsiteX4" fmla="*/ 66766 w 74896"/>
                  <a:gd name="connsiteY4" fmla="*/ 11389 h 64578"/>
                  <a:gd name="connsiteX5" fmla="*/ 52573 w 74896"/>
                  <a:gd name="connsiteY5" fmla="*/ 3626 h 64578"/>
                  <a:gd name="connsiteX6" fmla="*/ 41810 w 74896"/>
                  <a:gd name="connsiteY6" fmla="*/ 691 h 64578"/>
                  <a:gd name="connsiteX7" fmla="*/ 15236 w 74896"/>
                  <a:gd name="connsiteY7" fmla="*/ 4478 h 64578"/>
                  <a:gd name="connsiteX8" fmla="*/ 377 w 74896"/>
                  <a:gd name="connsiteY8" fmla="*/ 24454 h 64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896" h="64578">
                    <a:moveTo>
                      <a:pt x="377" y="24454"/>
                    </a:moveTo>
                    <a:cubicBezTo>
                      <a:pt x="-2100" y="40075"/>
                      <a:pt x="7901" y="55980"/>
                      <a:pt x="22665" y="61566"/>
                    </a:cubicBezTo>
                    <a:cubicBezTo>
                      <a:pt x="39238" y="67909"/>
                      <a:pt x="58860" y="64217"/>
                      <a:pt x="70957" y="50678"/>
                    </a:cubicBezTo>
                    <a:cubicBezTo>
                      <a:pt x="74386" y="46891"/>
                      <a:pt x="75433" y="41211"/>
                      <a:pt x="73814" y="36477"/>
                    </a:cubicBezTo>
                    <a:cubicBezTo>
                      <a:pt x="76767" y="27673"/>
                      <a:pt x="73433" y="17732"/>
                      <a:pt x="66766" y="11389"/>
                    </a:cubicBezTo>
                    <a:cubicBezTo>
                      <a:pt x="62670" y="7508"/>
                      <a:pt x="57812" y="5425"/>
                      <a:pt x="52573" y="3626"/>
                    </a:cubicBezTo>
                    <a:cubicBezTo>
                      <a:pt x="49049" y="2395"/>
                      <a:pt x="45525" y="1354"/>
                      <a:pt x="41810" y="691"/>
                    </a:cubicBezTo>
                    <a:cubicBezTo>
                      <a:pt x="32571" y="-824"/>
                      <a:pt x="23522" y="28"/>
                      <a:pt x="15236" y="4478"/>
                    </a:cubicBezTo>
                    <a:cubicBezTo>
                      <a:pt x="7806" y="8454"/>
                      <a:pt x="1710" y="16123"/>
                      <a:pt x="377" y="24454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06" name="Freeform 3273">
                <a:extLst>
                  <a:ext uri="{FF2B5EF4-FFF2-40B4-BE49-F238E27FC236}">
                    <a16:creationId xmlns:a16="http://schemas.microsoft.com/office/drawing/2014/main" id="{F97DD477-F5F1-740C-4141-F5E1BA4E6042}"/>
                  </a:ext>
                </a:extLst>
              </p:cNvPr>
              <p:cNvSpPr/>
              <p:nvPr/>
            </p:nvSpPr>
            <p:spPr>
              <a:xfrm>
                <a:off x="6560199" y="1134950"/>
                <a:ext cx="61113" cy="62462"/>
              </a:xfrm>
              <a:custGeom>
                <a:avLst/>
                <a:gdLst>
                  <a:gd name="connsiteX0" fmla="*/ 351 w 61113"/>
                  <a:gd name="connsiteY0" fmla="*/ 25372 h 62462"/>
                  <a:gd name="connsiteX1" fmla="*/ 4541 w 61113"/>
                  <a:gd name="connsiteY1" fmla="*/ 46011 h 62462"/>
                  <a:gd name="connsiteX2" fmla="*/ 14257 w 61113"/>
                  <a:gd name="connsiteY2" fmla="*/ 54721 h 62462"/>
                  <a:gd name="connsiteX3" fmla="*/ 24544 w 61113"/>
                  <a:gd name="connsiteY3" fmla="*/ 57656 h 62462"/>
                  <a:gd name="connsiteX4" fmla="*/ 28640 w 61113"/>
                  <a:gd name="connsiteY4" fmla="*/ 60875 h 62462"/>
                  <a:gd name="connsiteX5" fmla="*/ 39213 w 61113"/>
                  <a:gd name="connsiteY5" fmla="*/ 61821 h 62462"/>
                  <a:gd name="connsiteX6" fmla="*/ 57501 w 61113"/>
                  <a:gd name="connsiteY6" fmla="*/ 46106 h 62462"/>
                  <a:gd name="connsiteX7" fmla="*/ 59882 w 61113"/>
                  <a:gd name="connsiteY7" fmla="*/ 22816 h 62462"/>
                  <a:gd name="connsiteX8" fmla="*/ 49309 w 61113"/>
                  <a:gd name="connsiteY8" fmla="*/ 7384 h 62462"/>
                  <a:gd name="connsiteX9" fmla="*/ 44070 w 61113"/>
                  <a:gd name="connsiteY9" fmla="*/ 3787 h 62462"/>
                  <a:gd name="connsiteX10" fmla="*/ 37879 w 61113"/>
                  <a:gd name="connsiteY10" fmla="*/ 1325 h 62462"/>
                  <a:gd name="connsiteX11" fmla="*/ 28354 w 61113"/>
                  <a:gd name="connsiteY11" fmla="*/ 0 h 62462"/>
                  <a:gd name="connsiteX12" fmla="*/ 8828 w 61113"/>
                  <a:gd name="connsiteY12" fmla="*/ 8805 h 62462"/>
                  <a:gd name="connsiteX13" fmla="*/ 351 w 61113"/>
                  <a:gd name="connsiteY13" fmla="*/ 25372 h 62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113" h="62462">
                    <a:moveTo>
                      <a:pt x="351" y="25372"/>
                    </a:moveTo>
                    <a:cubicBezTo>
                      <a:pt x="-602" y="32473"/>
                      <a:pt x="255" y="40047"/>
                      <a:pt x="4541" y="46011"/>
                    </a:cubicBezTo>
                    <a:cubicBezTo>
                      <a:pt x="7113" y="49703"/>
                      <a:pt x="10257" y="52543"/>
                      <a:pt x="14257" y="54721"/>
                    </a:cubicBezTo>
                    <a:cubicBezTo>
                      <a:pt x="17496" y="56520"/>
                      <a:pt x="20925" y="57372"/>
                      <a:pt x="24544" y="57656"/>
                    </a:cubicBezTo>
                    <a:cubicBezTo>
                      <a:pt x="25687" y="58981"/>
                      <a:pt x="27021" y="60117"/>
                      <a:pt x="28640" y="60875"/>
                    </a:cubicBezTo>
                    <a:cubicBezTo>
                      <a:pt x="31878" y="62389"/>
                      <a:pt x="35688" y="63052"/>
                      <a:pt x="39213" y="61821"/>
                    </a:cubicBezTo>
                    <a:cubicBezTo>
                      <a:pt x="47023" y="59076"/>
                      <a:pt x="53595" y="53490"/>
                      <a:pt x="57501" y="46106"/>
                    </a:cubicBezTo>
                    <a:cubicBezTo>
                      <a:pt x="61215" y="39005"/>
                      <a:pt x="62168" y="30579"/>
                      <a:pt x="59882" y="22816"/>
                    </a:cubicBezTo>
                    <a:cubicBezTo>
                      <a:pt x="58167" y="16946"/>
                      <a:pt x="54262" y="10982"/>
                      <a:pt x="49309" y="7384"/>
                    </a:cubicBezTo>
                    <a:cubicBezTo>
                      <a:pt x="47595" y="6154"/>
                      <a:pt x="45880" y="4828"/>
                      <a:pt x="44070" y="3787"/>
                    </a:cubicBezTo>
                    <a:cubicBezTo>
                      <a:pt x="42165" y="2746"/>
                      <a:pt x="39975" y="1988"/>
                      <a:pt x="37879" y="1325"/>
                    </a:cubicBezTo>
                    <a:cubicBezTo>
                      <a:pt x="34831" y="284"/>
                      <a:pt x="31497" y="0"/>
                      <a:pt x="28354" y="0"/>
                    </a:cubicBezTo>
                    <a:cubicBezTo>
                      <a:pt x="20925" y="189"/>
                      <a:pt x="13876" y="3598"/>
                      <a:pt x="8828" y="8805"/>
                    </a:cubicBezTo>
                    <a:cubicBezTo>
                      <a:pt x="4351" y="13160"/>
                      <a:pt x="1113" y="19408"/>
                      <a:pt x="351" y="2537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07" name="Freeform 3274">
                <a:extLst>
                  <a:ext uri="{FF2B5EF4-FFF2-40B4-BE49-F238E27FC236}">
                    <a16:creationId xmlns:a16="http://schemas.microsoft.com/office/drawing/2014/main" id="{9E754F20-9D4C-45B3-EC6A-78BBEDD7DD93}"/>
                  </a:ext>
                </a:extLst>
              </p:cNvPr>
              <p:cNvSpPr/>
              <p:nvPr/>
            </p:nvSpPr>
            <p:spPr>
              <a:xfrm>
                <a:off x="6624413" y="1143146"/>
                <a:ext cx="61589" cy="71713"/>
              </a:xfrm>
              <a:custGeom>
                <a:avLst/>
                <a:gdLst>
                  <a:gd name="connsiteX0" fmla="*/ 1097 w 61589"/>
                  <a:gd name="connsiteY0" fmla="*/ 23329 h 71713"/>
                  <a:gd name="connsiteX1" fmla="*/ 906 w 61589"/>
                  <a:gd name="connsiteY1" fmla="*/ 39897 h 71713"/>
                  <a:gd name="connsiteX2" fmla="*/ 16241 w 61589"/>
                  <a:gd name="connsiteY2" fmla="*/ 66405 h 71713"/>
                  <a:gd name="connsiteX3" fmla="*/ 26052 w 61589"/>
                  <a:gd name="connsiteY3" fmla="*/ 70098 h 71713"/>
                  <a:gd name="connsiteX4" fmla="*/ 40911 w 61589"/>
                  <a:gd name="connsiteY4" fmla="*/ 70950 h 71713"/>
                  <a:gd name="connsiteX5" fmla="*/ 59866 w 61589"/>
                  <a:gd name="connsiteY5" fmla="*/ 49743 h 71713"/>
                  <a:gd name="connsiteX6" fmla="*/ 61580 w 61589"/>
                  <a:gd name="connsiteY6" fmla="*/ 37152 h 71713"/>
                  <a:gd name="connsiteX7" fmla="*/ 59580 w 61589"/>
                  <a:gd name="connsiteY7" fmla="*/ 23708 h 71713"/>
                  <a:gd name="connsiteX8" fmla="*/ 51484 w 61589"/>
                  <a:gd name="connsiteY8" fmla="*/ 9886 h 71713"/>
                  <a:gd name="connsiteX9" fmla="*/ 37577 w 61589"/>
                  <a:gd name="connsiteY9" fmla="*/ 1365 h 71713"/>
                  <a:gd name="connsiteX10" fmla="*/ 9002 w 61589"/>
                  <a:gd name="connsiteY10" fmla="*/ 8844 h 71713"/>
                  <a:gd name="connsiteX11" fmla="*/ 1097 w 61589"/>
                  <a:gd name="connsiteY11" fmla="*/ 23329 h 71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1589" h="71713">
                    <a:moveTo>
                      <a:pt x="1097" y="23329"/>
                    </a:moveTo>
                    <a:cubicBezTo>
                      <a:pt x="-523" y="28820"/>
                      <a:pt x="-142" y="34406"/>
                      <a:pt x="906" y="39897"/>
                    </a:cubicBezTo>
                    <a:cubicBezTo>
                      <a:pt x="2811" y="50216"/>
                      <a:pt x="9383" y="58832"/>
                      <a:pt x="16241" y="66405"/>
                    </a:cubicBezTo>
                    <a:cubicBezTo>
                      <a:pt x="18432" y="68867"/>
                      <a:pt x="22814" y="70192"/>
                      <a:pt x="26052" y="70098"/>
                    </a:cubicBezTo>
                    <a:cubicBezTo>
                      <a:pt x="30624" y="71802"/>
                      <a:pt x="35768" y="72275"/>
                      <a:pt x="40911" y="70950"/>
                    </a:cubicBezTo>
                    <a:cubicBezTo>
                      <a:pt x="50912" y="68299"/>
                      <a:pt x="56913" y="58926"/>
                      <a:pt x="59866" y="49743"/>
                    </a:cubicBezTo>
                    <a:cubicBezTo>
                      <a:pt x="61199" y="45672"/>
                      <a:pt x="61485" y="41412"/>
                      <a:pt x="61580" y="37152"/>
                    </a:cubicBezTo>
                    <a:cubicBezTo>
                      <a:pt x="61676" y="32702"/>
                      <a:pt x="61009" y="27968"/>
                      <a:pt x="59580" y="23708"/>
                    </a:cubicBezTo>
                    <a:cubicBezTo>
                      <a:pt x="57961" y="18501"/>
                      <a:pt x="55199" y="13957"/>
                      <a:pt x="51484" y="9886"/>
                    </a:cubicBezTo>
                    <a:cubicBezTo>
                      <a:pt x="47674" y="5720"/>
                      <a:pt x="42816" y="3164"/>
                      <a:pt x="37577" y="1365"/>
                    </a:cubicBezTo>
                    <a:cubicBezTo>
                      <a:pt x="27576" y="-2138"/>
                      <a:pt x="16241" y="1365"/>
                      <a:pt x="9002" y="8844"/>
                    </a:cubicBezTo>
                    <a:cubicBezTo>
                      <a:pt x="5097" y="12915"/>
                      <a:pt x="2716" y="18028"/>
                      <a:pt x="1097" y="23329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308" name="Graphic 6797">
                <a:extLst>
                  <a:ext uri="{FF2B5EF4-FFF2-40B4-BE49-F238E27FC236}">
                    <a16:creationId xmlns:a16="http://schemas.microsoft.com/office/drawing/2014/main" id="{98BBF100-29B6-6FD3-2F53-9431AF60AF5B}"/>
                  </a:ext>
                </a:extLst>
              </p:cNvPr>
              <p:cNvGrpSpPr/>
              <p:nvPr/>
            </p:nvGrpSpPr>
            <p:grpSpPr>
              <a:xfrm>
                <a:off x="6775105" y="1131663"/>
                <a:ext cx="128969" cy="88681"/>
                <a:chOff x="6775105" y="1131663"/>
                <a:chExt cx="128969" cy="88681"/>
              </a:xfrm>
              <a:solidFill>
                <a:srgbClr val="E6E6E6"/>
              </a:solidFill>
            </p:grpSpPr>
            <p:sp>
              <p:nvSpPr>
                <p:cNvPr id="2330" name="Freeform 261">
                  <a:extLst>
                    <a:ext uri="{FF2B5EF4-FFF2-40B4-BE49-F238E27FC236}">
                      <a16:creationId xmlns:a16="http://schemas.microsoft.com/office/drawing/2014/main" id="{07E86941-3281-7956-D04D-71391BC4F210}"/>
                    </a:ext>
                  </a:extLst>
                </p:cNvPr>
                <p:cNvSpPr/>
                <p:nvPr/>
              </p:nvSpPr>
              <p:spPr>
                <a:xfrm>
                  <a:off x="6872950" y="1167368"/>
                  <a:ext cx="400" cy="716"/>
                </a:xfrm>
                <a:custGeom>
                  <a:avLst/>
                  <a:gdLst>
                    <a:gd name="connsiteX0" fmla="*/ 400 w 400"/>
                    <a:gd name="connsiteY0" fmla="*/ 717 h 716"/>
                    <a:gd name="connsiteX1" fmla="*/ 400 w 400"/>
                    <a:gd name="connsiteY1" fmla="*/ 717 h 716"/>
                    <a:gd name="connsiteX2" fmla="*/ 400 w 400"/>
                    <a:gd name="connsiteY2" fmla="*/ 717 h 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0" h="716">
                      <a:moveTo>
                        <a:pt x="400" y="717"/>
                      </a:moveTo>
                      <a:cubicBezTo>
                        <a:pt x="19" y="-40"/>
                        <a:pt x="-267" y="-419"/>
                        <a:pt x="400" y="717"/>
                      </a:cubicBezTo>
                      <a:lnTo>
                        <a:pt x="400" y="717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31" name="Freeform 262">
                  <a:extLst>
                    <a:ext uri="{FF2B5EF4-FFF2-40B4-BE49-F238E27FC236}">
                      <a16:creationId xmlns:a16="http://schemas.microsoft.com/office/drawing/2014/main" id="{B5A34D2A-A40F-F39A-A5CC-50E315B58F9F}"/>
                    </a:ext>
                  </a:extLst>
                </p:cNvPr>
                <p:cNvSpPr/>
                <p:nvPr/>
              </p:nvSpPr>
              <p:spPr>
                <a:xfrm>
                  <a:off x="6775105" y="1131663"/>
                  <a:ext cx="128969" cy="88681"/>
                </a:xfrm>
                <a:custGeom>
                  <a:avLst/>
                  <a:gdLst>
                    <a:gd name="connsiteX0" fmla="*/ 43 w 128969"/>
                    <a:gd name="connsiteY0" fmla="*/ 54694 h 88681"/>
                    <a:gd name="connsiteX1" fmla="*/ 16331 w 128969"/>
                    <a:gd name="connsiteY1" fmla="*/ 83664 h 88681"/>
                    <a:gd name="connsiteX2" fmla="*/ 49097 w 128969"/>
                    <a:gd name="connsiteY2" fmla="*/ 84516 h 88681"/>
                    <a:gd name="connsiteX3" fmla="*/ 52621 w 128969"/>
                    <a:gd name="connsiteY3" fmla="*/ 81960 h 88681"/>
                    <a:gd name="connsiteX4" fmla="*/ 70814 w 128969"/>
                    <a:gd name="connsiteY4" fmla="*/ 69084 h 88681"/>
                    <a:gd name="connsiteX5" fmla="*/ 74052 w 128969"/>
                    <a:gd name="connsiteY5" fmla="*/ 53463 h 88681"/>
                    <a:gd name="connsiteX6" fmla="*/ 74814 w 128969"/>
                    <a:gd name="connsiteY6" fmla="*/ 51286 h 88681"/>
                    <a:gd name="connsiteX7" fmla="*/ 104627 w 128969"/>
                    <a:gd name="connsiteY7" fmla="*/ 77037 h 88681"/>
                    <a:gd name="connsiteX8" fmla="*/ 123297 w 128969"/>
                    <a:gd name="connsiteY8" fmla="*/ 71167 h 88681"/>
                    <a:gd name="connsiteX9" fmla="*/ 126535 w 128969"/>
                    <a:gd name="connsiteY9" fmla="*/ 65297 h 88681"/>
                    <a:gd name="connsiteX10" fmla="*/ 105390 w 128969"/>
                    <a:gd name="connsiteY10" fmla="*/ 3855 h 88681"/>
                    <a:gd name="connsiteX11" fmla="*/ 67480 w 128969"/>
                    <a:gd name="connsiteY11" fmla="*/ 13511 h 88681"/>
                    <a:gd name="connsiteX12" fmla="*/ 65003 w 128969"/>
                    <a:gd name="connsiteY12" fmla="*/ 29416 h 88681"/>
                    <a:gd name="connsiteX13" fmla="*/ 64623 w 128969"/>
                    <a:gd name="connsiteY13" fmla="*/ 29037 h 88681"/>
                    <a:gd name="connsiteX14" fmla="*/ 49097 w 128969"/>
                    <a:gd name="connsiteY14" fmla="*/ 20422 h 88681"/>
                    <a:gd name="connsiteX15" fmla="*/ 17569 w 128969"/>
                    <a:gd name="connsiteY15" fmla="*/ 24304 h 88681"/>
                    <a:gd name="connsiteX16" fmla="*/ 4901 w 128969"/>
                    <a:gd name="connsiteY16" fmla="*/ 37653 h 88681"/>
                    <a:gd name="connsiteX17" fmla="*/ 43 w 128969"/>
                    <a:gd name="connsiteY17" fmla="*/ 54694 h 88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8969" h="88681">
                      <a:moveTo>
                        <a:pt x="43" y="54694"/>
                      </a:moveTo>
                      <a:cubicBezTo>
                        <a:pt x="-624" y="66717"/>
                        <a:pt x="6520" y="77321"/>
                        <a:pt x="16331" y="83664"/>
                      </a:cubicBezTo>
                      <a:cubicBezTo>
                        <a:pt x="26046" y="90007"/>
                        <a:pt x="39095" y="90385"/>
                        <a:pt x="49097" y="84516"/>
                      </a:cubicBezTo>
                      <a:cubicBezTo>
                        <a:pt x="50335" y="83758"/>
                        <a:pt x="51478" y="82906"/>
                        <a:pt x="52621" y="81960"/>
                      </a:cubicBezTo>
                      <a:cubicBezTo>
                        <a:pt x="60146" y="80161"/>
                        <a:pt x="66527" y="75427"/>
                        <a:pt x="70814" y="69084"/>
                      </a:cubicBezTo>
                      <a:cubicBezTo>
                        <a:pt x="73957" y="64445"/>
                        <a:pt x="74909" y="58859"/>
                        <a:pt x="74052" y="53463"/>
                      </a:cubicBezTo>
                      <a:cubicBezTo>
                        <a:pt x="74338" y="52800"/>
                        <a:pt x="74624" y="52043"/>
                        <a:pt x="74814" y="51286"/>
                      </a:cubicBezTo>
                      <a:cubicBezTo>
                        <a:pt x="82910" y="61794"/>
                        <a:pt x="92912" y="70599"/>
                        <a:pt x="104627" y="77037"/>
                      </a:cubicBezTo>
                      <a:cubicBezTo>
                        <a:pt x="110914" y="80539"/>
                        <a:pt x="120153" y="77794"/>
                        <a:pt x="123297" y="71167"/>
                      </a:cubicBezTo>
                      <a:cubicBezTo>
                        <a:pt x="124630" y="69557"/>
                        <a:pt x="125773" y="67569"/>
                        <a:pt x="126535" y="65297"/>
                      </a:cubicBezTo>
                      <a:cubicBezTo>
                        <a:pt x="133393" y="43806"/>
                        <a:pt x="125583" y="15594"/>
                        <a:pt x="105390" y="3855"/>
                      </a:cubicBezTo>
                      <a:cubicBezTo>
                        <a:pt x="92721" y="-3625"/>
                        <a:pt x="74433" y="-122"/>
                        <a:pt x="67480" y="13511"/>
                      </a:cubicBezTo>
                      <a:cubicBezTo>
                        <a:pt x="64908" y="18529"/>
                        <a:pt x="64337" y="24020"/>
                        <a:pt x="65003" y="29416"/>
                      </a:cubicBezTo>
                      <a:cubicBezTo>
                        <a:pt x="64908" y="29321"/>
                        <a:pt x="64718" y="29132"/>
                        <a:pt x="64623" y="29037"/>
                      </a:cubicBezTo>
                      <a:cubicBezTo>
                        <a:pt x="59955" y="24967"/>
                        <a:pt x="54907" y="22410"/>
                        <a:pt x="49097" y="20422"/>
                      </a:cubicBezTo>
                      <a:cubicBezTo>
                        <a:pt x="38810" y="16919"/>
                        <a:pt x="26713" y="18434"/>
                        <a:pt x="17569" y="24304"/>
                      </a:cubicBezTo>
                      <a:cubicBezTo>
                        <a:pt x="12330" y="27712"/>
                        <a:pt x="8139" y="32256"/>
                        <a:pt x="4901" y="37653"/>
                      </a:cubicBezTo>
                      <a:cubicBezTo>
                        <a:pt x="1758" y="42954"/>
                        <a:pt x="424" y="48729"/>
                        <a:pt x="43" y="5469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sp>
            <p:nvSpPr>
              <p:cNvPr id="2309" name="Freeform 3291">
                <a:extLst>
                  <a:ext uri="{FF2B5EF4-FFF2-40B4-BE49-F238E27FC236}">
                    <a16:creationId xmlns:a16="http://schemas.microsoft.com/office/drawing/2014/main" id="{9A0180FE-882D-166B-68ED-D9FE57175AC2}"/>
                  </a:ext>
                </a:extLst>
              </p:cNvPr>
              <p:cNvSpPr/>
              <p:nvPr/>
            </p:nvSpPr>
            <p:spPr>
              <a:xfrm>
                <a:off x="6786717" y="1073530"/>
                <a:ext cx="57691" cy="61760"/>
              </a:xfrm>
              <a:custGeom>
                <a:avLst/>
                <a:gdLst>
                  <a:gd name="connsiteX0" fmla="*/ 1098 w 57691"/>
                  <a:gd name="connsiteY0" fmla="*/ 20427 h 61760"/>
                  <a:gd name="connsiteX1" fmla="*/ 146 w 57691"/>
                  <a:gd name="connsiteY1" fmla="*/ 29800 h 61760"/>
                  <a:gd name="connsiteX2" fmla="*/ 3480 w 57691"/>
                  <a:gd name="connsiteY2" fmla="*/ 39930 h 61760"/>
                  <a:gd name="connsiteX3" fmla="*/ 3480 w 57691"/>
                  <a:gd name="connsiteY3" fmla="*/ 40024 h 61760"/>
                  <a:gd name="connsiteX4" fmla="*/ 2527 w 57691"/>
                  <a:gd name="connsiteY4" fmla="*/ 50533 h 61760"/>
                  <a:gd name="connsiteX5" fmla="*/ 9290 w 57691"/>
                  <a:gd name="connsiteY5" fmla="*/ 58580 h 61760"/>
                  <a:gd name="connsiteX6" fmla="*/ 19387 w 57691"/>
                  <a:gd name="connsiteY6" fmla="*/ 61515 h 61760"/>
                  <a:gd name="connsiteX7" fmla="*/ 33007 w 57691"/>
                  <a:gd name="connsiteY7" fmla="*/ 60758 h 61760"/>
                  <a:gd name="connsiteX8" fmla="*/ 42437 w 57691"/>
                  <a:gd name="connsiteY8" fmla="*/ 56876 h 61760"/>
                  <a:gd name="connsiteX9" fmla="*/ 50057 w 57691"/>
                  <a:gd name="connsiteY9" fmla="*/ 50249 h 61760"/>
                  <a:gd name="connsiteX10" fmla="*/ 56343 w 57691"/>
                  <a:gd name="connsiteY10" fmla="*/ 38509 h 61760"/>
                  <a:gd name="connsiteX11" fmla="*/ 57677 w 57691"/>
                  <a:gd name="connsiteY11" fmla="*/ 28379 h 61760"/>
                  <a:gd name="connsiteX12" fmla="*/ 48342 w 57691"/>
                  <a:gd name="connsiteY12" fmla="*/ 8025 h 61760"/>
                  <a:gd name="connsiteX13" fmla="*/ 7290 w 57691"/>
                  <a:gd name="connsiteY13" fmla="*/ 9161 h 61760"/>
                  <a:gd name="connsiteX14" fmla="*/ 1098 w 57691"/>
                  <a:gd name="connsiteY14" fmla="*/ 20427 h 61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691" h="61760">
                    <a:moveTo>
                      <a:pt x="1098" y="20427"/>
                    </a:moveTo>
                    <a:cubicBezTo>
                      <a:pt x="146" y="23362"/>
                      <a:pt x="-235" y="26770"/>
                      <a:pt x="146" y="29800"/>
                    </a:cubicBezTo>
                    <a:cubicBezTo>
                      <a:pt x="527" y="33492"/>
                      <a:pt x="1765" y="36900"/>
                      <a:pt x="3480" y="39930"/>
                    </a:cubicBezTo>
                    <a:cubicBezTo>
                      <a:pt x="3480" y="39930"/>
                      <a:pt x="3480" y="39930"/>
                      <a:pt x="3480" y="40024"/>
                    </a:cubicBezTo>
                    <a:cubicBezTo>
                      <a:pt x="1956" y="43243"/>
                      <a:pt x="1289" y="47030"/>
                      <a:pt x="2527" y="50533"/>
                    </a:cubicBezTo>
                    <a:cubicBezTo>
                      <a:pt x="3670" y="53752"/>
                      <a:pt x="5956" y="57255"/>
                      <a:pt x="9290" y="58580"/>
                    </a:cubicBezTo>
                    <a:cubicBezTo>
                      <a:pt x="12529" y="59905"/>
                      <a:pt x="15862" y="61136"/>
                      <a:pt x="19387" y="61515"/>
                    </a:cubicBezTo>
                    <a:cubicBezTo>
                      <a:pt x="24244" y="61988"/>
                      <a:pt x="28149" y="61799"/>
                      <a:pt x="33007" y="60758"/>
                    </a:cubicBezTo>
                    <a:cubicBezTo>
                      <a:pt x="36341" y="60095"/>
                      <a:pt x="39580" y="58580"/>
                      <a:pt x="42437" y="56876"/>
                    </a:cubicBezTo>
                    <a:cubicBezTo>
                      <a:pt x="45295" y="55172"/>
                      <a:pt x="48057" y="52900"/>
                      <a:pt x="50057" y="50249"/>
                    </a:cubicBezTo>
                    <a:cubicBezTo>
                      <a:pt x="53010" y="46367"/>
                      <a:pt x="54724" y="43054"/>
                      <a:pt x="56343" y="38509"/>
                    </a:cubicBezTo>
                    <a:cubicBezTo>
                      <a:pt x="57391" y="35291"/>
                      <a:pt x="57772" y="31693"/>
                      <a:pt x="57677" y="28379"/>
                    </a:cubicBezTo>
                    <a:cubicBezTo>
                      <a:pt x="57391" y="20711"/>
                      <a:pt x="53962" y="13232"/>
                      <a:pt x="48342" y="8025"/>
                    </a:cubicBezTo>
                    <a:cubicBezTo>
                      <a:pt x="37008" y="-2579"/>
                      <a:pt x="17577" y="-3147"/>
                      <a:pt x="7290" y="9161"/>
                    </a:cubicBezTo>
                    <a:cubicBezTo>
                      <a:pt x="4242" y="12664"/>
                      <a:pt x="2432" y="16072"/>
                      <a:pt x="1098" y="20427"/>
                    </a:cubicBezTo>
                    <a:close/>
                  </a:path>
                </a:pathLst>
              </a:custGeom>
              <a:solidFill>
                <a:srgbClr val="F6C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10" name="Freeform 3292">
                <a:extLst>
                  <a:ext uri="{FF2B5EF4-FFF2-40B4-BE49-F238E27FC236}">
                    <a16:creationId xmlns:a16="http://schemas.microsoft.com/office/drawing/2014/main" id="{44DBD259-4A0A-CD03-80B0-790A14DD4D96}"/>
                  </a:ext>
                </a:extLst>
              </p:cNvPr>
              <p:cNvSpPr/>
              <p:nvPr/>
            </p:nvSpPr>
            <p:spPr>
              <a:xfrm>
                <a:off x="6776093" y="987322"/>
                <a:ext cx="46303" cy="45375"/>
              </a:xfrm>
              <a:custGeom>
                <a:avLst/>
                <a:gdLst>
                  <a:gd name="connsiteX0" fmla="*/ 674 w 46303"/>
                  <a:gd name="connsiteY0" fmla="*/ 16033 h 45375"/>
                  <a:gd name="connsiteX1" fmla="*/ 769 w 46303"/>
                  <a:gd name="connsiteY1" fmla="*/ 26068 h 45375"/>
                  <a:gd name="connsiteX2" fmla="*/ 5722 w 46303"/>
                  <a:gd name="connsiteY2" fmla="*/ 34778 h 45375"/>
                  <a:gd name="connsiteX3" fmla="*/ 8008 w 46303"/>
                  <a:gd name="connsiteY3" fmla="*/ 36766 h 45375"/>
                  <a:gd name="connsiteX4" fmla="*/ 8865 w 46303"/>
                  <a:gd name="connsiteY4" fmla="*/ 38659 h 45375"/>
                  <a:gd name="connsiteX5" fmla="*/ 12771 w 46303"/>
                  <a:gd name="connsiteY5" fmla="*/ 42257 h 45375"/>
                  <a:gd name="connsiteX6" fmla="*/ 30297 w 46303"/>
                  <a:gd name="connsiteY6" fmla="*/ 44529 h 45375"/>
                  <a:gd name="connsiteX7" fmla="*/ 43917 w 46303"/>
                  <a:gd name="connsiteY7" fmla="*/ 33263 h 45375"/>
                  <a:gd name="connsiteX8" fmla="*/ 45060 w 46303"/>
                  <a:gd name="connsiteY8" fmla="*/ 15559 h 45375"/>
                  <a:gd name="connsiteX9" fmla="*/ 32868 w 46303"/>
                  <a:gd name="connsiteY9" fmla="*/ 2305 h 45375"/>
                  <a:gd name="connsiteX10" fmla="*/ 14771 w 46303"/>
                  <a:gd name="connsiteY10" fmla="*/ 1358 h 45375"/>
                  <a:gd name="connsiteX11" fmla="*/ 5913 w 46303"/>
                  <a:gd name="connsiteY11" fmla="*/ 6944 h 45375"/>
                  <a:gd name="connsiteX12" fmla="*/ 674 w 46303"/>
                  <a:gd name="connsiteY12" fmla="*/ 16033 h 4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303" h="45375">
                    <a:moveTo>
                      <a:pt x="674" y="16033"/>
                    </a:moveTo>
                    <a:cubicBezTo>
                      <a:pt x="-374" y="19251"/>
                      <a:pt x="-88" y="22849"/>
                      <a:pt x="769" y="26068"/>
                    </a:cubicBezTo>
                    <a:cubicBezTo>
                      <a:pt x="1531" y="29381"/>
                      <a:pt x="3436" y="32222"/>
                      <a:pt x="5722" y="34778"/>
                    </a:cubicBezTo>
                    <a:cubicBezTo>
                      <a:pt x="6389" y="35535"/>
                      <a:pt x="7151" y="36103"/>
                      <a:pt x="8008" y="36766"/>
                    </a:cubicBezTo>
                    <a:cubicBezTo>
                      <a:pt x="8294" y="37429"/>
                      <a:pt x="8580" y="37997"/>
                      <a:pt x="8865" y="38659"/>
                    </a:cubicBezTo>
                    <a:cubicBezTo>
                      <a:pt x="9818" y="40174"/>
                      <a:pt x="11151" y="41405"/>
                      <a:pt x="12771" y="42257"/>
                    </a:cubicBezTo>
                    <a:cubicBezTo>
                      <a:pt x="17819" y="45665"/>
                      <a:pt x="24582" y="46044"/>
                      <a:pt x="30297" y="44529"/>
                    </a:cubicBezTo>
                    <a:cubicBezTo>
                      <a:pt x="36107" y="43014"/>
                      <a:pt x="41346" y="38659"/>
                      <a:pt x="43917" y="33263"/>
                    </a:cubicBezTo>
                    <a:cubicBezTo>
                      <a:pt x="46489" y="27867"/>
                      <a:pt x="47156" y="21334"/>
                      <a:pt x="45060" y="15559"/>
                    </a:cubicBezTo>
                    <a:cubicBezTo>
                      <a:pt x="42965" y="9784"/>
                      <a:pt x="38583" y="4672"/>
                      <a:pt x="32868" y="2305"/>
                    </a:cubicBezTo>
                    <a:cubicBezTo>
                      <a:pt x="27249" y="-156"/>
                      <a:pt x="20676" y="-914"/>
                      <a:pt x="14771" y="1358"/>
                    </a:cubicBezTo>
                    <a:cubicBezTo>
                      <a:pt x="11437" y="2684"/>
                      <a:pt x="8580" y="4388"/>
                      <a:pt x="5913" y="6944"/>
                    </a:cubicBezTo>
                    <a:cubicBezTo>
                      <a:pt x="3246" y="9406"/>
                      <a:pt x="1722" y="12624"/>
                      <a:pt x="674" y="16033"/>
                    </a:cubicBezTo>
                    <a:close/>
                  </a:path>
                </a:pathLst>
              </a:custGeom>
              <a:solidFill>
                <a:srgbClr val="F6C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11" name="Freeform 3298">
                <a:extLst>
                  <a:ext uri="{FF2B5EF4-FFF2-40B4-BE49-F238E27FC236}">
                    <a16:creationId xmlns:a16="http://schemas.microsoft.com/office/drawing/2014/main" id="{B0601106-0643-67CB-72A0-7402C8BD6E04}"/>
                  </a:ext>
                </a:extLst>
              </p:cNvPr>
              <p:cNvSpPr/>
              <p:nvPr/>
            </p:nvSpPr>
            <p:spPr>
              <a:xfrm>
                <a:off x="6692504" y="927089"/>
                <a:ext cx="73260" cy="72731"/>
              </a:xfrm>
              <a:custGeom>
                <a:avLst/>
                <a:gdLst>
                  <a:gd name="connsiteX0" fmla="*/ 3014 w 73260"/>
                  <a:gd name="connsiteY0" fmla="*/ 39438 h 72731"/>
                  <a:gd name="connsiteX1" fmla="*/ 19778 w 73260"/>
                  <a:gd name="connsiteY1" fmla="*/ 59319 h 72731"/>
                  <a:gd name="connsiteX2" fmla="*/ 37876 w 73260"/>
                  <a:gd name="connsiteY2" fmla="*/ 72100 h 72731"/>
                  <a:gd name="connsiteX3" fmla="*/ 64927 w 73260"/>
                  <a:gd name="connsiteY3" fmla="*/ 63579 h 72731"/>
                  <a:gd name="connsiteX4" fmla="*/ 72833 w 73260"/>
                  <a:gd name="connsiteY4" fmla="*/ 36503 h 72731"/>
                  <a:gd name="connsiteX5" fmla="*/ 57402 w 73260"/>
                  <a:gd name="connsiteY5" fmla="*/ 10941 h 72731"/>
                  <a:gd name="connsiteX6" fmla="*/ 33209 w 73260"/>
                  <a:gd name="connsiteY6" fmla="*/ 243 h 72731"/>
                  <a:gd name="connsiteX7" fmla="*/ 6253 w 73260"/>
                  <a:gd name="connsiteY7" fmla="*/ 8764 h 72731"/>
                  <a:gd name="connsiteX8" fmla="*/ 3014 w 73260"/>
                  <a:gd name="connsiteY8" fmla="*/ 39438 h 7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60" h="72731">
                    <a:moveTo>
                      <a:pt x="3014" y="39438"/>
                    </a:moveTo>
                    <a:cubicBezTo>
                      <a:pt x="6634" y="47390"/>
                      <a:pt x="11872" y="55343"/>
                      <a:pt x="19778" y="59319"/>
                    </a:cubicBezTo>
                    <a:cubicBezTo>
                      <a:pt x="23588" y="65851"/>
                      <a:pt x="30542" y="70490"/>
                      <a:pt x="37876" y="72100"/>
                    </a:cubicBezTo>
                    <a:cubicBezTo>
                      <a:pt x="47686" y="74183"/>
                      <a:pt x="58259" y="71058"/>
                      <a:pt x="64927" y="63579"/>
                    </a:cubicBezTo>
                    <a:cubicBezTo>
                      <a:pt x="71404" y="56384"/>
                      <a:pt x="74452" y="45970"/>
                      <a:pt x="72833" y="36503"/>
                    </a:cubicBezTo>
                    <a:cubicBezTo>
                      <a:pt x="71118" y="26373"/>
                      <a:pt x="65689" y="17190"/>
                      <a:pt x="57402" y="10941"/>
                    </a:cubicBezTo>
                    <a:cubicBezTo>
                      <a:pt x="50353" y="5640"/>
                      <a:pt x="42162" y="1095"/>
                      <a:pt x="33209" y="243"/>
                    </a:cubicBezTo>
                    <a:cubicBezTo>
                      <a:pt x="23493" y="-703"/>
                      <a:pt x="12920" y="906"/>
                      <a:pt x="6253" y="8764"/>
                    </a:cubicBezTo>
                    <a:cubicBezTo>
                      <a:pt x="-1272" y="17379"/>
                      <a:pt x="-1558" y="29308"/>
                      <a:pt x="3014" y="39438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12" name="Freeform 3315">
                <a:extLst>
                  <a:ext uri="{FF2B5EF4-FFF2-40B4-BE49-F238E27FC236}">
                    <a16:creationId xmlns:a16="http://schemas.microsoft.com/office/drawing/2014/main" id="{04FB552C-82EB-7499-B630-C5D6852BC34C}"/>
                  </a:ext>
                </a:extLst>
              </p:cNvPr>
              <p:cNvSpPr/>
              <p:nvPr/>
            </p:nvSpPr>
            <p:spPr>
              <a:xfrm>
                <a:off x="6713987" y="1037773"/>
                <a:ext cx="61447" cy="61535"/>
              </a:xfrm>
              <a:custGeom>
                <a:avLst/>
                <a:gdLst>
                  <a:gd name="connsiteX0" fmla="*/ 10 w 61447"/>
                  <a:gd name="connsiteY0" fmla="*/ 29012 h 61535"/>
                  <a:gd name="connsiteX1" fmla="*/ 1820 w 61447"/>
                  <a:gd name="connsiteY1" fmla="*/ 39142 h 61535"/>
                  <a:gd name="connsiteX2" fmla="*/ 9345 w 61447"/>
                  <a:gd name="connsiteY2" fmla="*/ 49745 h 61535"/>
                  <a:gd name="connsiteX3" fmla="*/ 15631 w 61447"/>
                  <a:gd name="connsiteY3" fmla="*/ 53343 h 61535"/>
                  <a:gd name="connsiteX4" fmla="*/ 16489 w 61447"/>
                  <a:gd name="connsiteY4" fmla="*/ 55047 h 61535"/>
                  <a:gd name="connsiteX5" fmla="*/ 25251 w 61447"/>
                  <a:gd name="connsiteY5" fmla="*/ 61201 h 61535"/>
                  <a:gd name="connsiteX6" fmla="*/ 38777 w 61447"/>
                  <a:gd name="connsiteY6" fmla="*/ 60443 h 61535"/>
                  <a:gd name="connsiteX7" fmla="*/ 48302 w 61447"/>
                  <a:gd name="connsiteY7" fmla="*/ 55899 h 61535"/>
                  <a:gd name="connsiteX8" fmla="*/ 61161 w 61447"/>
                  <a:gd name="connsiteY8" fmla="*/ 35923 h 61535"/>
                  <a:gd name="connsiteX9" fmla="*/ 55827 w 61447"/>
                  <a:gd name="connsiteY9" fmla="*/ 12918 h 61535"/>
                  <a:gd name="connsiteX10" fmla="*/ 35348 w 61447"/>
                  <a:gd name="connsiteY10" fmla="*/ 232 h 61535"/>
                  <a:gd name="connsiteX11" fmla="*/ 12298 w 61447"/>
                  <a:gd name="connsiteY11" fmla="*/ 5817 h 61535"/>
                  <a:gd name="connsiteX12" fmla="*/ 3153 w 61447"/>
                  <a:gd name="connsiteY12" fmla="*/ 16137 h 61535"/>
                  <a:gd name="connsiteX13" fmla="*/ 10 w 61447"/>
                  <a:gd name="connsiteY13" fmla="*/ 29012 h 6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447" h="61535">
                    <a:moveTo>
                      <a:pt x="10" y="29012"/>
                    </a:moveTo>
                    <a:cubicBezTo>
                      <a:pt x="-85" y="32420"/>
                      <a:pt x="486" y="36018"/>
                      <a:pt x="1820" y="39142"/>
                    </a:cubicBezTo>
                    <a:cubicBezTo>
                      <a:pt x="3534" y="43118"/>
                      <a:pt x="5725" y="47095"/>
                      <a:pt x="9345" y="49745"/>
                    </a:cubicBezTo>
                    <a:cubicBezTo>
                      <a:pt x="11345" y="51260"/>
                      <a:pt x="13440" y="52396"/>
                      <a:pt x="15631" y="53343"/>
                    </a:cubicBezTo>
                    <a:cubicBezTo>
                      <a:pt x="15917" y="53911"/>
                      <a:pt x="16107" y="54479"/>
                      <a:pt x="16489" y="55047"/>
                    </a:cubicBezTo>
                    <a:cubicBezTo>
                      <a:pt x="18489" y="57887"/>
                      <a:pt x="21632" y="60727"/>
                      <a:pt x="25251" y="61201"/>
                    </a:cubicBezTo>
                    <a:cubicBezTo>
                      <a:pt x="30014" y="61769"/>
                      <a:pt x="34110" y="61674"/>
                      <a:pt x="38777" y="60443"/>
                    </a:cubicBezTo>
                    <a:cubicBezTo>
                      <a:pt x="42111" y="59497"/>
                      <a:pt x="45540" y="57982"/>
                      <a:pt x="48302" y="55899"/>
                    </a:cubicBezTo>
                    <a:cubicBezTo>
                      <a:pt x="54684" y="51071"/>
                      <a:pt x="60113" y="44160"/>
                      <a:pt x="61161" y="35923"/>
                    </a:cubicBezTo>
                    <a:cubicBezTo>
                      <a:pt x="62113" y="27971"/>
                      <a:pt x="60780" y="19545"/>
                      <a:pt x="55827" y="12918"/>
                    </a:cubicBezTo>
                    <a:cubicBezTo>
                      <a:pt x="50874" y="6291"/>
                      <a:pt x="43730" y="1084"/>
                      <a:pt x="35348" y="232"/>
                    </a:cubicBezTo>
                    <a:cubicBezTo>
                      <a:pt x="27347" y="-621"/>
                      <a:pt x="18870" y="800"/>
                      <a:pt x="12298" y="5817"/>
                    </a:cubicBezTo>
                    <a:cubicBezTo>
                      <a:pt x="8583" y="8657"/>
                      <a:pt x="5344" y="11876"/>
                      <a:pt x="3153" y="16137"/>
                    </a:cubicBezTo>
                    <a:cubicBezTo>
                      <a:pt x="963" y="20207"/>
                      <a:pt x="201" y="24373"/>
                      <a:pt x="10" y="2901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13" name="Freeform 3316">
                <a:extLst>
                  <a:ext uri="{FF2B5EF4-FFF2-40B4-BE49-F238E27FC236}">
                    <a16:creationId xmlns:a16="http://schemas.microsoft.com/office/drawing/2014/main" id="{538B8144-3A04-2A64-B6D2-7D44A12D393A}"/>
                  </a:ext>
                </a:extLst>
              </p:cNvPr>
              <p:cNvSpPr/>
              <p:nvPr/>
            </p:nvSpPr>
            <p:spPr>
              <a:xfrm>
                <a:off x="6676608" y="1016244"/>
                <a:ext cx="47656" cy="72534"/>
              </a:xfrm>
              <a:custGeom>
                <a:avLst/>
                <a:gdLst>
                  <a:gd name="connsiteX0" fmla="*/ 622 w 47656"/>
                  <a:gd name="connsiteY0" fmla="*/ 41737 h 72534"/>
                  <a:gd name="connsiteX1" fmla="*/ 1670 w 47656"/>
                  <a:gd name="connsiteY1" fmla="*/ 52908 h 72534"/>
                  <a:gd name="connsiteX2" fmla="*/ 7671 w 47656"/>
                  <a:gd name="connsiteY2" fmla="*/ 62565 h 72534"/>
                  <a:gd name="connsiteX3" fmla="*/ 9671 w 47656"/>
                  <a:gd name="connsiteY3" fmla="*/ 66067 h 72534"/>
                  <a:gd name="connsiteX4" fmla="*/ 28721 w 47656"/>
                  <a:gd name="connsiteY4" fmla="*/ 70422 h 72534"/>
                  <a:gd name="connsiteX5" fmla="*/ 31007 w 47656"/>
                  <a:gd name="connsiteY5" fmla="*/ 68434 h 72534"/>
                  <a:gd name="connsiteX6" fmla="*/ 47009 w 47656"/>
                  <a:gd name="connsiteY6" fmla="*/ 48174 h 72534"/>
                  <a:gd name="connsiteX7" fmla="*/ 44056 w 47656"/>
                  <a:gd name="connsiteY7" fmla="*/ 24412 h 72534"/>
                  <a:gd name="connsiteX8" fmla="*/ 35103 w 47656"/>
                  <a:gd name="connsiteY8" fmla="*/ 10400 h 72534"/>
                  <a:gd name="connsiteX9" fmla="*/ 24054 w 47656"/>
                  <a:gd name="connsiteY9" fmla="*/ 1595 h 72534"/>
                  <a:gd name="connsiteX10" fmla="*/ 5385 w 47656"/>
                  <a:gd name="connsiteY10" fmla="*/ 7465 h 72534"/>
                  <a:gd name="connsiteX11" fmla="*/ 622 w 47656"/>
                  <a:gd name="connsiteY11" fmla="*/ 41737 h 72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656" h="72534">
                    <a:moveTo>
                      <a:pt x="622" y="41737"/>
                    </a:moveTo>
                    <a:cubicBezTo>
                      <a:pt x="146" y="45429"/>
                      <a:pt x="432" y="49216"/>
                      <a:pt x="1670" y="52908"/>
                    </a:cubicBezTo>
                    <a:cubicBezTo>
                      <a:pt x="2908" y="56600"/>
                      <a:pt x="5004" y="59914"/>
                      <a:pt x="7671" y="62565"/>
                    </a:cubicBezTo>
                    <a:cubicBezTo>
                      <a:pt x="8338" y="63701"/>
                      <a:pt x="8909" y="64931"/>
                      <a:pt x="9671" y="66067"/>
                    </a:cubicBezTo>
                    <a:cubicBezTo>
                      <a:pt x="13672" y="72127"/>
                      <a:pt x="22530" y="74683"/>
                      <a:pt x="28721" y="70422"/>
                    </a:cubicBezTo>
                    <a:cubicBezTo>
                      <a:pt x="29578" y="69854"/>
                      <a:pt x="30340" y="69192"/>
                      <a:pt x="31007" y="68434"/>
                    </a:cubicBezTo>
                    <a:cubicBezTo>
                      <a:pt x="39580" y="65310"/>
                      <a:pt x="45294" y="56884"/>
                      <a:pt x="47009" y="48174"/>
                    </a:cubicBezTo>
                    <a:cubicBezTo>
                      <a:pt x="48533" y="40317"/>
                      <a:pt x="47295" y="31701"/>
                      <a:pt x="44056" y="24412"/>
                    </a:cubicBezTo>
                    <a:cubicBezTo>
                      <a:pt x="41675" y="19015"/>
                      <a:pt x="38913" y="14850"/>
                      <a:pt x="35103" y="10400"/>
                    </a:cubicBezTo>
                    <a:cubicBezTo>
                      <a:pt x="32055" y="6802"/>
                      <a:pt x="28054" y="3962"/>
                      <a:pt x="24054" y="1595"/>
                    </a:cubicBezTo>
                    <a:cubicBezTo>
                      <a:pt x="17958" y="-2097"/>
                      <a:pt x="8242" y="933"/>
                      <a:pt x="5385" y="7465"/>
                    </a:cubicBezTo>
                    <a:cubicBezTo>
                      <a:pt x="527" y="18258"/>
                      <a:pt x="-997" y="30187"/>
                      <a:pt x="622" y="4173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14" name="Freeform 3317">
                <a:extLst>
                  <a:ext uri="{FF2B5EF4-FFF2-40B4-BE49-F238E27FC236}">
                    <a16:creationId xmlns:a16="http://schemas.microsoft.com/office/drawing/2014/main" id="{B7AB5DE0-4429-F1C2-7B7B-3E8CFE98A217}"/>
                  </a:ext>
                </a:extLst>
              </p:cNvPr>
              <p:cNvSpPr/>
              <p:nvPr/>
            </p:nvSpPr>
            <p:spPr>
              <a:xfrm>
                <a:off x="6919029" y="1180098"/>
                <a:ext cx="68581" cy="62370"/>
              </a:xfrm>
              <a:custGeom>
                <a:avLst/>
                <a:gdLst>
                  <a:gd name="connsiteX0" fmla="*/ 137 w 68581"/>
                  <a:gd name="connsiteY0" fmla="*/ 33903 h 62370"/>
                  <a:gd name="connsiteX1" fmla="*/ 5090 w 68581"/>
                  <a:gd name="connsiteY1" fmla="*/ 47726 h 62370"/>
                  <a:gd name="connsiteX2" fmla="*/ 10233 w 68581"/>
                  <a:gd name="connsiteY2" fmla="*/ 52933 h 62370"/>
                  <a:gd name="connsiteX3" fmla="*/ 15567 w 68581"/>
                  <a:gd name="connsiteY3" fmla="*/ 58045 h 62370"/>
                  <a:gd name="connsiteX4" fmla="*/ 44999 w 68581"/>
                  <a:gd name="connsiteY4" fmla="*/ 61264 h 62370"/>
                  <a:gd name="connsiteX5" fmla="*/ 66145 w 68581"/>
                  <a:gd name="connsiteY5" fmla="*/ 44033 h 62370"/>
                  <a:gd name="connsiteX6" fmla="*/ 63668 w 68581"/>
                  <a:gd name="connsiteY6" fmla="*/ 15158 h 62370"/>
                  <a:gd name="connsiteX7" fmla="*/ 39475 w 68581"/>
                  <a:gd name="connsiteY7" fmla="*/ 295 h 62370"/>
                  <a:gd name="connsiteX8" fmla="*/ 23664 w 68581"/>
                  <a:gd name="connsiteY8" fmla="*/ 1431 h 62370"/>
                  <a:gd name="connsiteX9" fmla="*/ 10138 w 68581"/>
                  <a:gd name="connsiteY9" fmla="*/ 9004 h 62370"/>
                  <a:gd name="connsiteX10" fmla="*/ 137 w 68581"/>
                  <a:gd name="connsiteY10" fmla="*/ 33903 h 62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581" h="62370">
                    <a:moveTo>
                      <a:pt x="137" y="33903"/>
                    </a:moveTo>
                    <a:cubicBezTo>
                      <a:pt x="613" y="38732"/>
                      <a:pt x="2042" y="43844"/>
                      <a:pt x="5090" y="47726"/>
                    </a:cubicBezTo>
                    <a:cubicBezTo>
                      <a:pt x="6614" y="49714"/>
                      <a:pt x="8423" y="51418"/>
                      <a:pt x="10233" y="52933"/>
                    </a:cubicBezTo>
                    <a:cubicBezTo>
                      <a:pt x="11472" y="55110"/>
                      <a:pt x="13281" y="57098"/>
                      <a:pt x="15567" y="58045"/>
                    </a:cubicBezTo>
                    <a:cubicBezTo>
                      <a:pt x="25188" y="61832"/>
                      <a:pt x="34808" y="63725"/>
                      <a:pt x="44999" y="61264"/>
                    </a:cubicBezTo>
                    <a:cubicBezTo>
                      <a:pt x="53858" y="59181"/>
                      <a:pt x="62621" y="52554"/>
                      <a:pt x="66145" y="44033"/>
                    </a:cubicBezTo>
                    <a:cubicBezTo>
                      <a:pt x="70050" y="34661"/>
                      <a:pt x="69288" y="23773"/>
                      <a:pt x="63668" y="15158"/>
                    </a:cubicBezTo>
                    <a:cubicBezTo>
                      <a:pt x="58430" y="7111"/>
                      <a:pt x="49095" y="1336"/>
                      <a:pt x="39475" y="295"/>
                    </a:cubicBezTo>
                    <a:cubicBezTo>
                      <a:pt x="34046" y="-273"/>
                      <a:pt x="28998" y="-84"/>
                      <a:pt x="23664" y="1431"/>
                    </a:cubicBezTo>
                    <a:cubicBezTo>
                      <a:pt x="18520" y="2945"/>
                      <a:pt x="14234" y="5596"/>
                      <a:pt x="10138" y="9004"/>
                    </a:cubicBezTo>
                    <a:cubicBezTo>
                      <a:pt x="3280" y="14969"/>
                      <a:pt x="-816" y="24815"/>
                      <a:pt x="137" y="3390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15" name="Freeform 3318">
                <a:extLst>
                  <a:ext uri="{FF2B5EF4-FFF2-40B4-BE49-F238E27FC236}">
                    <a16:creationId xmlns:a16="http://schemas.microsoft.com/office/drawing/2014/main" id="{69BEB6B9-DEB7-065E-ABBB-AE3311CBC09F}"/>
                  </a:ext>
                </a:extLst>
              </p:cNvPr>
              <p:cNvSpPr/>
              <p:nvPr/>
            </p:nvSpPr>
            <p:spPr>
              <a:xfrm>
                <a:off x="6960504" y="1093090"/>
                <a:ext cx="68295" cy="62961"/>
              </a:xfrm>
              <a:custGeom>
                <a:avLst/>
                <a:gdLst>
                  <a:gd name="connsiteX0" fmla="*/ 0 w 68295"/>
                  <a:gd name="connsiteY0" fmla="*/ 31636 h 62961"/>
                  <a:gd name="connsiteX1" fmla="*/ 10478 w 68295"/>
                  <a:gd name="connsiteY1" fmla="*/ 52464 h 62961"/>
                  <a:gd name="connsiteX2" fmla="*/ 12097 w 68295"/>
                  <a:gd name="connsiteY2" fmla="*/ 56534 h 62961"/>
                  <a:gd name="connsiteX3" fmla="*/ 20860 w 68295"/>
                  <a:gd name="connsiteY3" fmla="*/ 62688 h 62961"/>
                  <a:gd name="connsiteX4" fmla="*/ 31147 w 68295"/>
                  <a:gd name="connsiteY4" fmla="*/ 60889 h 62961"/>
                  <a:gd name="connsiteX5" fmla="*/ 35147 w 68295"/>
                  <a:gd name="connsiteY5" fmla="*/ 58523 h 62961"/>
                  <a:gd name="connsiteX6" fmla="*/ 53245 w 68295"/>
                  <a:gd name="connsiteY6" fmla="*/ 51327 h 62961"/>
                  <a:gd name="connsiteX7" fmla="*/ 68294 w 68295"/>
                  <a:gd name="connsiteY7" fmla="*/ 26807 h 62961"/>
                  <a:gd name="connsiteX8" fmla="*/ 54769 w 68295"/>
                  <a:gd name="connsiteY8" fmla="*/ 5317 h 62961"/>
                  <a:gd name="connsiteX9" fmla="*/ 34004 w 68295"/>
                  <a:gd name="connsiteY9" fmla="*/ 15 h 62961"/>
                  <a:gd name="connsiteX10" fmla="*/ 11049 w 68295"/>
                  <a:gd name="connsiteY10" fmla="*/ 8346 h 62961"/>
                  <a:gd name="connsiteX11" fmla="*/ 0 w 68295"/>
                  <a:gd name="connsiteY11" fmla="*/ 31636 h 62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295" h="62961">
                    <a:moveTo>
                      <a:pt x="0" y="31636"/>
                    </a:moveTo>
                    <a:cubicBezTo>
                      <a:pt x="0" y="39683"/>
                      <a:pt x="4000" y="47635"/>
                      <a:pt x="10478" y="52464"/>
                    </a:cubicBezTo>
                    <a:cubicBezTo>
                      <a:pt x="10858" y="53978"/>
                      <a:pt x="11335" y="55304"/>
                      <a:pt x="12097" y="56534"/>
                    </a:cubicBezTo>
                    <a:cubicBezTo>
                      <a:pt x="14192" y="59469"/>
                      <a:pt x="17240" y="62026"/>
                      <a:pt x="20860" y="62688"/>
                    </a:cubicBezTo>
                    <a:cubicBezTo>
                      <a:pt x="24194" y="63256"/>
                      <a:pt x="28289" y="63067"/>
                      <a:pt x="31147" y="60889"/>
                    </a:cubicBezTo>
                    <a:cubicBezTo>
                      <a:pt x="32385" y="59943"/>
                      <a:pt x="33814" y="59185"/>
                      <a:pt x="35147" y="58523"/>
                    </a:cubicBezTo>
                    <a:cubicBezTo>
                      <a:pt x="41148" y="56156"/>
                      <a:pt x="47530" y="54641"/>
                      <a:pt x="53245" y="51327"/>
                    </a:cubicBezTo>
                    <a:cubicBezTo>
                      <a:pt x="62103" y="46120"/>
                      <a:pt x="68389" y="37221"/>
                      <a:pt x="68294" y="26807"/>
                    </a:cubicBezTo>
                    <a:cubicBezTo>
                      <a:pt x="68199" y="17529"/>
                      <a:pt x="62198" y="10145"/>
                      <a:pt x="54769" y="5317"/>
                    </a:cubicBezTo>
                    <a:cubicBezTo>
                      <a:pt x="48768" y="1435"/>
                      <a:pt x="41148" y="-174"/>
                      <a:pt x="34004" y="15"/>
                    </a:cubicBezTo>
                    <a:cubicBezTo>
                      <a:pt x="25717" y="299"/>
                      <a:pt x="17431" y="3044"/>
                      <a:pt x="11049" y="8346"/>
                    </a:cubicBezTo>
                    <a:cubicBezTo>
                      <a:pt x="3905" y="14121"/>
                      <a:pt x="95" y="22358"/>
                      <a:pt x="0" y="3163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16" name="Freeform 3319">
                <a:extLst>
                  <a:ext uri="{FF2B5EF4-FFF2-40B4-BE49-F238E27FC236}">
                    <a16:creationId xmlns:a16="http://schemas.microsoft.com/office/drawing/2014/main" id="{314CDFF5-C102-DBCD-FDF7-0D0788D184F7}"/>
                  </a:ext>
                </a:extLst>
              </p:cNvPr>
              <p:cNvSpPr/>
              <p:nvPr/>
            </p:nvSpPr>
            <p:spPr>
              <a:xfrm>
                <a:off x="6907999" y="923931"/>
                <a:ext cx="55014" cy="53379"/>
              </a:xfrm>
              <a:custGeom>
                <a:avLst/>
                <a:gdLst>
                  <a:gd name="connsiteX0" fmla="*/ 403 w 55014"/>
                  <a:gd name="connsiteY0" fmla="*/ 19780 h 53379"/>
                  <a:gd name="connsiteX1" fmla="*/ 2403 w 55014"/>
                  <a:gd name="connsiteY1" fmla="*/ 32939 h 53379"/>
                  <a:gd name="connsiteX2" fmla="*/ 4690 w 55014"/>
                  <a:gd name="connsiteY2" fmla="*/ 36063 h 53379"/>
                  <a:gd name="connsiteX3" fmla="*/ 4880 w 55014"/>
                  <a:gd name="connsiteY3" fmla="*/ 36915 h 53379"/>
                  <a:gd name="connsiteX4" fmla="*/ 17358 w 55014"/>
                  <a:gd name="connsiteY4" fmla="*/ 50643 h 53379"/>
                  <a:gd name="connsiteX5" fmla="*/ 36027 w 55014"/>
                  <a:gd name="connsiteY5" fmla="*/ 52631 h 53379"/>
                  <a:gd name="connsiteX6" fmla="*/ 54886 w 55014"/>
                  <a:gd name="connsiteY6" fmla="*/ 24797 h 53379"/>
                  <a:gd name="connsiteX7" fmla="*/ 46695 w 55014"/>
                  <a:gd name="connsiteY7" fmla="*/ 7472 h 53379"/>
                  <a:gd name="connsiteX8" fmla="*/ 28311 w 55014"/>
                  <a:gd name="connsiteY8" fmla="*/ 88 h 53379"/>
                  <a:gd name="connsiteX9" fmla="*/ 403 w 55014"/>
                  <a:gd name="connsiteY9" fmla="*/ 19780 h 53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014" h="53379">
                    <a:moveTo>
                      <a:pt x="403" y="19780"/>
                    </a:moveTo>
                    <a:cubicBezTo>
                      <a:pt x="-549" y="24324"/>
                      <a:pt x="213" y="28774"/>
                      <a:pt x="2403" y="32939"/>
                    </a:cubicBezTo>
                    <a:cubicBezTo>
                      <a:pt x="2975" y="34075"/>
                      <a:pt x="3832" y="35117"/>
                      <a:pt x="4690" y="36063"/>
                    </a:cubicBezTo>
                    <a:cubicBezTo>
                      <a:pt x="4785" y="36347"/>
                      <a:pt x="4785" y="36631"/>
                      <a:pt x="4880" y="36915"/>
                    </a:cubicBezTo>
                    <a:cubicBezTo>
                      <a:pt x="7261" y="42880"/>
                      <a:pt x="11452" y="47803"/>
                      <a:pt x="17358" y="50643"/>
                    </a:cubicBezTo>
                    <a:cubicBezTo>
                      <a:pt x="23359" y="53483"/>
                      <a:pt x="29645" y="54051"/>
                      <a:pt x="36027" y="52631"/>
                    </a:cubicBezTo>
                    <a:cubicBezTo>
                      <a:pt x="48314" y="49886"/>
                      <a:pt x="56125" y="36821"/>
                      <a:pt x="54886" y="24797"/>
                    </a:cubicBezTo>
                    <a:cubicBezTo>
                      <a:pt x="54219" y="18265"/>
                      <a:pt x="51552" y="12016"/>
                      <a:pt x="46695" y="7472"/>
                    </a:cubicBezTo>
                    <a:cubicBezTo>
                      <a:pt x="41646" y="2644"/>
                      <a:pt x="35169" y="561"/>
                      <a:pt x="28311" y="88"/>
                    </a:cubicBezTo>
                    <a:cubicBezTo>
                      <a:pt x="16024" y="-954"/>
                      <a:pt x="2880" y="7378"/>
                      <a:pt x="403" y="1978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17" name="Freeform 3320">
                <a:extLst>
                  <a:ext uri="{FF2B5EF4-FFF2-40B4-BE49-F238E27FC236}">
                    <a16:creationId xmlns:a16="http://schemas.microsoft.com/office/drawing/2014/main" id="{56758C21-2E78-8E9F-F32F-CC9A705568BE}"/>
                  </a:ext>
                </a:extLst>
              </p:cNvPr>
              <p:cNvSpPr/>
              <p:nvPr/>
            </p:nvSpPr>
            <p:spPr>
              <a:xfrm>
                <a:off x="6945120" y="974779"/>
                <a:ext cx="54829" cy="53620"/>
              </a:xfrm>
              <a:custGeom>
                <a:avLst/>
                <a:gdLst>
                  <a:gd name="connsiteX0" fmla="*/ 716 w 54829"/>
                  <a:gd name="connsiteY0" fmla="*/ 18067 h 53620"/>
                  <a:gd name="connsiteX1" fmla="*/ 1763 w 54829"/>
                  <a:gd name="connsiteY1" fmla="*/ 31321 h 53620"/>
                  <a:gd name="connsiteX2" fmla="*/ 3859 w 54829"/>
                  <a:gd name="connsiteY2" fmla="*/ 34635 h 53620"/>
                  <a:gd name="connsiteX3" fmla="*/ 4049 w 54829"/>
                  <a:gd name="connsiteY3" fmla="*/ 35487 h 53620"/>
                  <a:gd name="connsiteX4" fmla="*/ 15575 w 54829"/>
                  <a:gd name="connsiteY4" fmla="*/ 49972 h 53620"/>
                  <a:gd name="connsiteX5" fmla="*/ 34053 w 54829"/>
                  <a:gd name="connsiteY5" fmla="*/ 53285 h 53620"/>
                  <a:gd name="connsiteX6" fmla="*/ 54818 w 54829"/>
                  <a:gd name="connsiteY6" fmla="*/ 26777 h 53620"/>
                  <a:gd name="connsiteX7" fmla="*/ 47864 w 54829"/>
                  <a:gd name="connsiteY7" fmla="*/ 8884 h 53620"/>
                  <a:gd name="connsiteX8" fmla="*/ 30053 w 54829"/>
                  <a:gd name="connsiteY8" fmla="*/ 268 h 53620"/>
                  <a:gd name="connsiteX9" fmla="*/ 716 w 54829"/>
                  <a:gd name="connsiteY9" fmla="*/ 18067 h 53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829" h="53620">
                    <a:moveTo>
                      <a:pt x="716" y="18067"/>
                    </a:moveTo>
                    <a:cubicBezTo>
                      <a:pt x="-523" y="22611"/>
                      <a:pt x="-142" y="27061"/>
                      <a:pt x="1763" y="31321"/>
                    </a:cubicBezTo>
                    <a:cubicBezTo>
                      <a:pt x="2335" y="32552"/>
                      <a:pt x="3001" y="33593"/>
                      <a:pt x="3859" y="34635"/>
                    </a:cubicBezTo>
                    <a:cubicBezTo>
                      <a:pt x="3954" y="34919"/>
                      <a:pt x="3954" y="35203"/>
                      <a:pt x="4049" y="35487"/>
                    </a:cubicBezTo>
                    <a:cubicBezTo>
                      <a:pt x="6050" y="41546"/>
                      <a:pt x="9860" y="46847"/>
                      <a:pt x="15575" y="49972"/>
                    </a:cubicBezTo>
                    <a:cubicBezTo>
                      <a:pt x="21290" y="53191"/>
                      <a:pt x="27576" y="54232"/>
                      <a:pt x="34053" y="53285"/>
                    </a:cubicBezTo>
                    <a:cubicBezTo>
                      <a:pt x="46531" y="51392"/>
                      <a:pt x="55199" y="38895"/>
                      <a:pt x="54818" y="26777"/>
                    </a:cubicBezTo>
                    <a:cubicBezTo>
                      <a:pt x="54627" y="20150"/>
                      <a:pt x="52436" y="13807"/>
                      <a:pt x="47864" y="8884"/>
                    </a:cubicBezTo>
                    <a:cubicBezTo>
                      <a:pt x="43102" y="3771"/>
                      <a:pt x="36815" y="1215"/>
                      <a:pt x="30053" y="268"/>
                    </a:cubicBezTo>
                    <a:cubicBezTo>
                      <a:pt x="17765" y="-1530"/>
                      <a:pt x="4049" y="5854"/>
                      <a:pt x="716" y="18067"/>
                    </a:cubicBez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18" name="Freeform 3321">
                <a:extLst>
                  <a:ext uri="{FF2B5EF4-FFF2-40B4-BE49-F238E27FC236}">
                    <a16:creationId xmlns:a16="http://schemas.microsoft.com/office/drawing/2014/main" id="{90608F60-1730-7E60-B9B7-B7E15C62BD50}"/>
                  </a:ext>
                </a:extLst>
              </p:cNvPr>
              <p:cNvSpPr/>
              <p:nvPr/>
            </p:nvSpPr>
            <p:spPr>
              <a:xfrm>
                <a:off x="6937119" y="1035367"/>
                <a:ext cx="54829" cy="53623"/>
              </a:xfrm>
              <a:custGeom>
                <a:avLst/>
                <a:gdLst>
                  <a:gd name="connsiteX0" fmla="*/ 716 w 54829"/>
                  <a:gd name="connsiteY0" fmla="*/ 18070 h 53623"/>
                  <a:gd name="connsiteX1" fmla="*/ 1763 w 54829"/>
                  <a:gd name="connsiteY1" fmla="*/ 31324 h 53623"/>
                  <a:gd name="connsiteX2" fmla="*/ 3859 w 54829"/>
                  <a:gd name="connsiteY2" fmla="*/ 34637 h 53623"/>
                  <a:gd name="connsiteX3" fmla="*/ 4049 w 54829"/>
                  <a:gd name="connsiteY3" fmla="*/ 35489 h 53623"/>
                  <a:gd name="connsiteX4" fmla="*/ 15575 w 54829"/>
                  <a:gd name="connsiteY4" fmla="*/ 49974 h 53623"/>
                  <a:gd name="connsiteX5" fmla="*/ 34053 w 54829"/>
                  <a:gd name="connsiteY5" fmla="*/ 53288 h 53623"/>
                  <a:gd name="connsiteX6" fmla="*/ 54818 w 54829"/>
                  <a:gd name="connsiteY6" fmla="*/ 26779 h 53623"/>
                  <a:gd name="connsiteX7" fmla="*/ 47864 w 54829"/>
                  <a:gd name="connsiteY7" fmla="*/ 8886 h 53623"/>
                  <a:gd name="connsiteX8" fmla="*/ 30052 w 54829"/>
                  <a:gd name="connsiteY8" fmla="*/ 271 h 53623"/>
                  <a:gd name="connsiteX9" fmla="*/ 716 w 54829"/>
                  <a:gd name="connsiteY9" fmla="*/ 18070 h 5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829" h="53623">
                    <a:moveTo>
                      <a:pt x="716" y="18070"/>
                    </a:moveTo>
                    <a:cubicBezTo>
                      <a:pt x="-523" y="22614"/>
                      <a:pt x="-142" y="27063"/>
                      <a:pt x="1763" y="31324"/>
                    </a:cubicBezTo>
                    <a:cubicBezTo>
                      <a:pt x="2335" y="32554"/>
                      <a:pt x="3001" y="33596"/>
                      <a:pt x="3859" y="34637"/>
                    </a:cubicBezTo>
                    <a:cubicBezTo>
                      <a:pt x="3954" y="34921"/>
                      <a:pt x="3954" y="35205"/>
                      <a:pt x="4049" y="35489"/>
                    </a:cubicBezTo>
                    <a:cubicBezTo>
                      <a:pt x="6050" y="41548"/>
                      <a:pt x="9860" y="46850"/>
                      <a:pt x="15575" y="49974"/>
                    </a:cubicBezTo>
                    <a:cubicBezTo>
                      <a:pt x="21290" y="53193"/>
                      <a:pt x="27576" y="54235"/>
                      <a:pt x="34053" y="53288"/>
                    </a:cubicBezTo>
                    <a:cubicBezTo>
                      <a:pt x="46531" y="51394"/>
                      <a:pt x="55199" y="38898"/>
                      <a:pt x="54818" y="26779"/>
                    </a:cubicBezTo>
                    <a:cubicBezTo>
                      <a:pt x="54627" y="20152"/>
                      <a:pt x="52436" y="13809"/>
                      <a:pt x="47864" y="8886"/>
                    </a:cubicBezTo>
                    <a:cubicBezTo>
                      <a:pt x="43102" y="3774"/>
                      <a:pt x="36815" y="1218"/>
                      <a:pt x="30052" y="271"/>
                    </a:cubicBezTo>
                    <a:cubicBezTo>
                      <a:pt x="17765" y="-1528"/>
                      <a:pt x="3954" y="5762"/>
                      <a:pt x="716" y="18070"/>
                    </a:cubicBez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19" name="Freeform 3322">
                <a:extLst>
                  <a:ext uri="{FF2B5EF4-FFF2-40B4-BE49-F238E27FC236}">
                    <a16:creationId xmlns:a16="http://schemas.microsoft.com/office/drawing/2014/main" id="{1DC554C1-206A-346A-C838-139784DE4BFA}"/>
                  </a:ext>
                </a:extLst>
              </p:cNvPr>
              <p:cNvSpPr/>
              <p:nvPr/>
            </p:nvSpPr>
            <p:spPr>
              <a:xfrm>
                <a:off x="6823403" y="901389"/>
                <a:ext cx="61279" cy="61776"/>
              </a:xfrm>
              <a:custGeom>
                <a:avLst/>
                <a:gdLst>
                  <a:gd name="connsiteX0" fmla="*/ 893 w 61279"/>
                  <a:gd name="connsiteY0" fmla="*/ 22536 h 61776"/>
                  <a:gd name="connsiteX1" fmla="*/ 1941 w 61279"/>
                  <a:gd name="connsiteY1" fmla="*/ 41186 h 61776"/>
                  <a:gd name="connsiteX2" fmla="*/ 15657 w 61279"/>
                  <a:gd name="connsiteY2" fmla="*/ 57943 h 61776"/>
                  <a:gd name="connsiteX3" fmla="*/ 38422 w 61279"/>
                  <a:gd name="connsiteY3" fmla="*/ 60783 h 61776"/>
                  <a:gd name="connsiteX4" fmla="*/ 55567 w 61279"/>
                  <a:gd name="connsiteY4" fmla="*/ 46488 h 61776"/>
                  <a:gd name="connsiteX5" fmla="*/ 57948 w 61279"/>
                  <a:gd name="connsiteY5" fmla="*/ 33044 h 61776"/>
                  <a:gd name="connsiteX6" fmla="*/ 57948 w 61279"/>
                  <a:gd name="connsiteY6" fmla="*/ 33044 h 61776"/>
                  <a:gd name="connsiteX7" fmla="*/ 59662 w 61279"/>
                  <a:gd name="connsiteY7" fmla="*/ 30488 h 61776"/>
                  <a:gd name="connsiteX8" fmla="*/ 60615 w 61279"/>
                  <a:gd name="connsiteY8" fmla="*/ 19980 h 61776"/>
                  <a:gd name="connsiteX9" fmla="*/ 54138 w 61279"/>
                  <a:gd name="connsiteY9" fmla="*/ 9755 h 61776"/>
                  <a:gd name="connsiteX10" fmla="*/ 47089 w 61279"/>
                  <a:gd name="connsiteY10" fmla="*/ 4359 h 61776"/>
                  <a:gd name="connsiteX11" fmla="*/ 29849 w 61279"/>
                  <a:gd name="connsiteY11" fmla="*/ 4 h 61776"/>
                  <a:gd name="connsiteX12" fmla="*/ 12990 w 61279"/>
                  <a:gd name="connsiteY12" fmla="*/ 5021 h 61776"/>
                  <a:gd name="connsiteX13" fmla="*/ 893 w 61279"/>
                  <a:gd name="connsiteY13" fmla="*/ 22536 h 61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279" h="61776">
                    <a:moveTo>
                      <a:pt x="893" y="22536"/>
                    </a:moveTo>
                    <a:cubicBezTo>
                      <a:pt x="-631" y="28500"/>
                      <a:pt x="-155" y="35506"/>
                      <a:pt x="1941" y="41186"/>
                    </a:cubicBezTo>
                    <a:cubicBezTo>
                      <a:pt x="4608" y="48381"/>
                      <a:pt x="9180" y="53967"/>
                      <a:pt x="15657" y="57943"/>
                    </a:cubicBezTo>
                    <a:cubicBezTo>
                      <a:pt x="22324" y="62109"/>
                      <a:pt x="30897" y="62582"/>
                      <a:pt x="38422" y="60783"/>
                    </a:cubicBezTo>
                    <a:cubicBezTo>
                      <a:pt x="45661" y="58985"/>
                      <a:pt x="52709" y="53399"/>
                      <a:pt x="55567" y="46488"/>
                    </a:cubicBezTo>
                    <a:cubicBezTo>
                      <a:pt x="57376" y="42228"/>
                      <a:pt x="58519" y="37778"/>
                      <a:pt x="57948" y="33044"/>
                    </a:cubicBezTo>
                    <a:lnTo>
                      <a:pt x="57948" y="33044"/>
                    </a:lnTo>
                    <a:cubicBezTo>
                      <a:pt x="58615" y="32287"/>
                      <a:pt x="59281" y="31435"/>
                      <a:pt x="59662" y="30488"/>
                    </a:cubicBezTo>
                    <a:cubicBezTo>
                      <a:pt x="61091" y="27364"/>
                      <a:pt x="61948" y="23293"/>
                      <a:pt x="60615" y="19980"/>
                    </a:cubicBezTo>
                    <a:cubicBezTo>
                      <a:pt x="58901" y="15909"/>
                      <a:pt x="57186" y="13068"/>
                      <a:pt x="54138" y="9755"/>
                    </a:cubicBezTo>
                    <a:cubicBezTo>
                      <a:pt x="52138" y="7577"/>
                      <a:pt x="49566" y="5779"/>
                      <a:pt x="47089" y="4359"/>
                    </a:cubicBezTo>
                    <a:cubicBezTo>
                      <a:pt x="41946" y="1234"/>
                      <a:pt x="35850" y="4"/>
                      <a:pt x="29849" y="4"/>
                    </a:cubicBezTo>
                    <a:cubicBezTo>
                      <a:pt x="24134" y="-91"/>
                      <a:pt x="17752" y="1708"/>
                      <a:pt x="12990" y="5021"/>
                    </a:cubicBezTo>
                    <a:cubicBezTo>
                      <a:pt x="6894" y="9187"/>
                      <a:pt x="2703" y="15246"/>
                      <a:pt x="893" y="2253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20" name="Freeform 3323">
                <a:extLst>
                  <a:ext uri="{FF2B5EF4-FFF2-40B4-BE49-F238E27FC236}">
                    <a16:creationId xmlns:a16="http://schemas.microsoft.com/office/drawing/2014/main" id="{6098F43C-FC11-DA6A-18A2-5F1390A0D781}"/>
                  </a:ext>
                </a:extLst>
              </p:cNvPr>
              <p:cNvSpPr/>
              <p:nvPr/>
            </p:nvSpPr>
            <p:spPr>
              <a:xfrm>
                <a:off x="6805217" y="947320"/>
                <a:ext cx="51052" cy="64754"/>
              </a:xfrm>
              <a:custGeom>
                <a:avLst/>
                <a:gdLst>
                  <a:gd name="connsiteX0" fmla="*/ 411 w 51052"/>
                  <a:gd name="connsiteY0" fmla="*/ 36154 h 64754"/>
                  <a:gd name="connsiteX1" fmla="*/ 5649 w 51052"/>
                  <a:gd name="connsiteY1" fmla="*/ 54236 h 64754"/>
                  <a:gd name="connsiteX2" fmla="*/ 29176 w 51052"/>
                  <a:gd name="connsiteY2" fmla="*/ 63987 h 64754"/>
                  <a:gd name="connsiteX3" fmla="*/ 44416 w 51052"/>
                  <a:gd name="connsiteY3" fmla="*/ 46757 h 64754"/>
                  <a:gd name="connsiteX4" fmla="*/ 44416 w 51052"/>
                  <a:gd name="connsiteY4" fmla="*/ 46662 h 64754"/>
                  <a:gd name="connsiteX5" fmla="*/ 49750 w 51052"/>
                  <a:gd name="connsiteY5" fmla="*/ 35301 h 64754"/>
                  <a:gd name="connsiteX6" fmla="*/ 49274 w 51052"/>
                  <a:gd name="connsiteY6" fmla="*/ 17219 h 64754"/>
                  <a:gd name="connsiteX7" fmla="*/ 36129 w 51052"/>
                  <a:gd name="connsiteY7" fmla="*/ 2261 h 64754"/>
                  <a:gd name="connsiteX8" fmla="*/ 13460 w 51052"/>
                  <a:gd name="connsiteY8" fmla="*/ 3491 h 64754"/>
                  <a:gd name="connsiteX9" fmla="*/ 411 w 51052"/>
                  <a:gd name="connsiteY9" fmla="*/ 36154 h 64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052" h="64754">
                    <a:moveTo>
                      <a:pt x="411" y="36154"/>
                    </a:moveTo>
                    <a:cubicBezTo>
                      <a:pt x="1268" y="42497"/>
                      <a:pt x="2411" y="48650"/>
                      <a:pt x="5649" y="54236"/>
                    </a:cubicBezTo>
                    <a:cubicBezTo>
                      <a:pt x="10412" y="62189"/>
                      <a:pt x="20032" y="66638"/>
                      <a:pt x="29176" y="63987"/>
                    </a:cubicBezTo>
                    <a:cubicBezTo>
                      <a:pt x="36891" y="61715"/>
                      <a:pt x="42987" y="54615"/>
                      <a:pt x="44416" y="46757"/>
                    </a:cubicBezTo>
                    <a:cubicBezTo>
                      <a:pt x="44416" y="46757"/>
                      <a:pt x="44416" y="46757"/>
                      <a:pt x="44416" y="46662"/>
                    </a:cubicBezTo>
                    <a:cubicBezTo>
                      <a:pt x="46607" y="43159"/>
                      <a:pt x="48417" y="39467"/>
                      <a:pt x="49750" y="35301"/>
                    </a:cubicBezTo>
                    <a:cubicBezTo>
                      <a:pt x="51560" y="29621"/>
                      <a:pt x="51560" y="22710"/>
                      <a:pt x="49274" y="17219"/>
                    </a:cubicBezTo>
                    <a:cubicBezTo>
                      <a:pt x="46702" y="10971"/>
                      <a:pt x="42511" y="5196"/>
                      <a:pt x="36129" y="2261"/>
                    </a:cubicBezTo>
                    <a:cubicBezTo>
                      <a:pt x="28795" y="-1147"/>
                      <a:pt x="20508" y="-674"/>
                      <a:pt x="13460" y="3491"/>
                    </a:cubicBezTo>
                    <a:cubicBezTo>
                      <a:pt x="2220" y="10213"/>
                      <a:pt x="-1304" y="23846"/>
                      <a:pt x="411" y="36154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21" name="Freeform 3324">
                <a:extLst>
                  <a:ext uri="{FF2B5EF4-FFF2-40B4-BE49-F238E27FC236}">
                    <a16:creationId xmlns:a16="http://schemas.microsoft.com/office/drawing/2014/main" id="{0175B4D1-2763-6CE1-9C27-CC525E3997B3}"/>
                  </a:ext>
                </a:extLst>
              </p:cNvPr>
              <p:cNvSpPr/>
              <p:nvPr/>
            </p:nvSpPr>
            <p:spPr>
              <a:xfrm>
                <a:off x="6751701" y="867832"/>
                <a:ext cx="37129" cy="47168"/>
              </a:xfrm>
              <a:custGeom>
                <a:avLst/>
                <a:gdLst>
                  <a:gd name="connsiteX0" fmla="*/ 300 w 37129"/>
                  <a:gd name="connsiteY0" fmla="*/ 26365 h 47168"/>
                  <a:gd name="connsiteX1" fmla="*/ 4111 w 37129"/>
                  <a:gd name="connsiteY1" fmla="*/ 39524 h 47168"/>
                  <a:gd name="connsiteX2" fmla="*/ 21256 w 37129"/>
                  <a:gd name="connsiteY2" fmla="*/ 46625 h 47168"/>
                  <a:gd name="connsiteX3" fmla="*/ 32305 w 37129"/>
                  <a:gd name="connsiteY3" fmla="*/ 34128 h 47168"/>
                  <a:gd name="connsiteX4" fmla="*/ 32305 w 37129"/>
                  <a:gd name="connsiteY4" fmla="*/ 34033 h 47168"/>
                  <a:gd name="connsiteX5" fmla="*/ 36210 w 37129"/>
                  <a:gd name="connsiteY5" fmla="*/ 25702 h 47168"/>
                  <a:gd name="connsiteX6" fmla="*/ 35829 w 37129"/>
                  <a:gd name="connsiteY6" fmla="*/ 12543 h 47168"/>
                  <a:gd name="connsiteX7" fmla="*/ 26304 w 37129"/>
                  <a:gd name="connsiteY7" fmla="*/ 1655 h 47168"/>
                  <a:gd name="connsiteX8" fmla="*/ 9825 w 37129"/>
                  <a:gd name="connsiteY8" fmla="*/ 2507 h 47168"/>
                  <a:gd name="connsiteX9" fmla="*/ 300 w 37129"/>
                  <a:gd name="connsiteY9" fmla="*/ 26365 h 47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129" h="47168">
                    <a:moveTo>
                      <a:pt x="300" y="26365"/>
                    </a:moveTo>
                    <a:cubicBezTo>
                      <a:pt x="967" y="30909"/>
                      <a:pt x="1729" y="35453"/>
                      <a:pt x="4111" y="39524"/>
                    </a:cubicBezTo>
                    <a:cubicBezTo>
                      <a:pt x="7635" y="45299"/>
                      <a:pt x="14588" y="48518"/>
                      <a:pt x="21256" y="46625"/>
                    </a:cubicBezTo>
                    <a:cubicBezTo>
                      <a:pt x="26875" y="45015"/>
                      <a:pt x="31352" y="39808"/>
                      <a:pt x="32305" y="34128"/>
                    </a:cubicBezTo>
                    <a:cubicBezTo>
                      <a:pt x="32305" y="34128"/>
                      <a:pt x="32305" y="34128"/>
                      <a:pt x="32305" y="34033"/>
                    </a:cubicBezTo>
                    <a:cubicBezTo>
                      <a:pt x="33924" y="31477"/>
                      <a:pt x="35257" y="28826"/>
                      <a:pt x="36210" y="25702"/>
                    </a:cubicBezTo>
                    <a:cubicBezTo>
                      <a:pt x="37448" y="21631"/>
                      <a:pt x="37543" y="16519"/>
                      <a:pt x="35829" y="12543"/>
                    </a:cubicBezTo>
                    <a:cubicBezTo>
                      <a:pt x="33924" y="7998"/>
                      <a:pt x="30876" y="3833"/>
                      <a:pt x="26304" y="1655"/>
                    </a:cubicBezTo>
                    <a:cubicBezTo>
                      <a:pt x="20970" y="-806"/>
                      <a:pt x="14874" y="-522"/>
                      <a:pt x="9825" y="2507"/>
                    </a:cubicBezTo>
                    <a:cubicBezTo>
                      <a:pt x="1539" y="7430"/>
                      <a:pt x="-938" y="17465"/>
                      <a:pt x="300" y="26365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22" name="Freeform 3325">
                <a:extLst>
                  <a:ext uri="{FF2B5EF4-FFF2-40B4-BE49-F238E27FC236}">
                    <a16:creationId xmlns:a16="http://schemas.microsoft.com/office/drawing/2014/main" id="{068E063A-BAE4-F24D-3252-2F57E9DA2BFF}"/>
                  </a:ext>
                </a:extLst>
              </p:cNvPr>
              <p:cNvSpPr/>
              <p:nvPr/>
            </p:nvSpPr>
            <p:spPr>
              <a:xfrm>
                <a:off x="6770004" y="917296"/>
                <a:ext cx="41471" cy="43982"/>
              </a:xfrm>
              <a:custGeom>
                <a:avLst/>
                <a:gdLst>
                  <a:gd name="connsiteX0" fmla="*/ 3524 w 41471"/>
                  <a:gd name="connsiteY0" fmla="*/ 15527 h 43982"/>
                  <a:gd name="connsiteX1" fmla="*/ 0 w 41471"/>
                  <a:gd name="connsiteY1" fmla="*/ 28781 h 43982"/>
                  <a:gd name="connsiteX2" fmla="*/ 11049 w 41471"/>
                  <a:gd name="connsiteY2" fmla="*/ 43550 h 43982"/>
                  <a:gd name="connsiteX3" fmla="*/ 27051 w 41471"/>
                  <a:gd name="connsiteY3" fmla="*/ 38438 h 43982"/>
                  <a:gd name="connsiteX4" fmla="*/ 27051 w 41471"/>
                  <a:gd name="connsiteY4" fmla="*/ 38438 h 43982"/>
                  <a:gd name="connsiteX5" fmla="*/ 34671 w 41471"/>
                  <a:gd name="connsiteY5" fmla="*/ 33326 h 43982"/>
                  <a:gd name="connsiteX6" fmla="*/ 41148 w 41471"/>
                  <a:gd name="connsiteY6" fmla="*/ 21870 h 43982"/>
                  <a:gd name="connsiteX7" fmla="*/ 38576 w 41471"/>
                  <a:gd name="connsiteY7" fmla="*/ 7669 h 43982"/>
                  <a:gd name="connsiteX8" fmla="*/ 24003 w 41471"/>
                  <a:gd name="connsiteY8" fmla="*/ 1 h 43982"/>
                  <a:gd name="connsiteX9" fmla="*/ 3524 w 41471"/>
                  <a:gd name="connsiteY9" fmla="*/ 15527 h 43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471" h="43982">
                    <a:moveTo>
                      <a:pt x="3524" y="15527"/>
                    </a:moveTo>
                    <a:cubicBezTo>
                      <a:pt x="1714" y="19787"/>
                      <a:pt x="95" y="24048"/>
                      <a:pt x="0" y="28781"/>
                    </a:cubicBezTo>
                    <a:cubicBezTo>
                      <a:pt x="0" y="35503"/>
                      <a:pt x="4286" y="41846"/>
                      <a:pt x="11049" y="43550"/>
                    </a:cubicBezTo>
                    <a:cubicBezTo>
                      <a:pt x="16669" y="44970"/>
                      <a:pt x="23241" y="42793"/>
                      <a:pt x="27051" y="38438"/>
                    </a:cubicBezTo>
                    <a:lnTo>
                      <a:pt x="27051" y="38438"/>
                    </a:lnTo>
                    <a:cubicBezTo>
                      <a:pt x="29718" y="37018"/>
                      <a:pt x="32290" y="35503"/>
                      <a:pt x="34671" y="33326"/>
                    </a:cubicBezTo>
                    <a:cubicBezTo>
                      <a:pt x="37910" y="30486"/>
                      <a:pt x="40481" y="26131"/>
                      <a:pt x="41148" y="21870"/>
                    </a:cubicBezTo>
                    <a:cubicBezTo>
                      <a:pt x="41910" y="16947"/>
                      <a:pt x="41434" y="11835"/>
                      <a:pt x="38576" y="7669"/>
                    </a:cubicBezTo>
                    <a:cubicBezTo>
                      <a:pt x="35242" y="2841"/>
                      <a:pt x="29908" y="1"/>
                      <a:pt x="24003" y="1"/>
                    </a:cubicBezTo>
                    <a:cubicBezTo>
                      <a:pt x="14383" y="-94"/>
                      <a:pt x="7144" y="7196"/>
                      <a:pt x="3524" y="1552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23" name="Freeform 3326">
                <a:extLst>
                  <a:ext uri="{FF2B5EF4-FFF2-40B4-BE49-F238E27FC236}">
                    <a16:creationId xmlns:a16="http://schemas.microsoft.com/office/drawing/2014/main" id="{2E82BF13-FBB2-8187-A505-EAC648156CC0}"/>
                  </a:ext>
                </a:extLst>
              </p:cNvPr>
              <p:cNvSpPr/>
              <p:nvPr/>
            </p:nvSpPr>
            <p:spPr>
              <a:xfrm>
                <a:off x="6628047" y="906705"/>
                <a:ext cx="42877" cy="42690"/>
              </a:xfrm>
              <a:custGeom>
                <a:avLst/>
                <a:gdLst>
                  <a:gd name="connsiteX0" fmla="*/ 5273 w 42877"/>
                  <a:gd name="connsiteY0" fmla="*/ 12864 h 42690"/>
                  <a:gd name="connsiteX1" fmla="*/ 130 w 42877"/>
                  <a:gd name="connsiteY1" fmla="*/ 25551 h 42690"/>
                  <a:gd name="connsiteX2" fmla="*/ 9179 w 42877"/>
                  <a:gd name="connsiteY2" fmla="*/ 41645 h 42690"/>
                  <a:gd name="connsiteX3" fmla="*/ 25657 w 42877"/>
                  <a:gd name="connsiteY3" fmla="*/ 38615 h 42690"/>
                  <a:gd name="connsiteX4" fmla="*/ 25657 w 42877"/>
                  <a:gd name="connsiteY4" fmla="*/ 38615 h 42690"/>
                  <a:gd name="connsiteX5" fmla="*/ 33944 w 42877"/>
                  <a:gd name="connsiteY5" fmla="*/ 34544 h 42690"/>
                  <a:gd name="connsiteX6" fmla="*/ 41849 w 42877"/>
                  <a:gd name="connsiteY6" fmla="*/ 24036 h 42690"/>
                  <a:gd name="connsiteX7" fmla="*/ 41183 w 42877"/>
                  <a:gd name="connsiteY7" fmla="*/ 9646 h 42690"/>
                  <a:gd name="connsiteX8" fmla="*/ 27753 w 42877"/>
                  <a:gd name="connsiteY8" fmla="*/ 178 h 42690"/>
                  <a:gd name="connsiteX9" fmla="*/ 5273 w 42877"/>
                  <a:gd name="connsiteY9" fmla="*/ 12864 h 42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877" h="42690">
                    <a:moveTo>
                      <a:pt x="5273" y="12864"/>
                    </a:moveTo>
                    <a:cubicBezTo>
                      <a:pt x="2892" y="16841"/>
                      <a:pt x="701" y="20912"/>
                      <a:pt x="130" y="25551"/>
                    </a:cubicBezTo>
                    <a:cubicBezTo>
                      <a:pt x="-727" y="32272"/>
                      <a:pt x="2702" y="39089"/>
                      <a:pt x="9179" y="41645"/>
                    </a:cubicBezTo>
                    <a:cubicBezTo>
                      <a:pt x="14608" y="43822"/>
                      <a:pt x="21371" y="42497"/>
                      <a:pt x="25657" y="38615"/>
                    </a:cubicBezTo>
                    <a:lnTo>
                      <a:pt x="25657" y="38615"/>
                    </a:lnTo>
                    <a:cubicBezTo>
                      <a:pt x="28514" y="37574"/>
                      <a:pt x="31181" y="36343"/>
                      <a:pt x="33944" y="34544"/>
                    </a:cubicBezTo>
                    <a:cubicBezTo>
                      <a:pt x="37563" y="32083"/>
                      <a:pt x="40706" y="28201"/>
                      <a:pt x="41849" y="24036"/>
                    </a:cubicBezTo>
                    <a:cubicBezTo>
                      <a:pt x="43183" y="19302"/>
                      <a:pt x="43469" y="14190"/>
                      <a:pt x="41183" y="9646"/>
                    </a:cubicBezTo>
                    <a:cubicBezTo>
                      <a:pt x="38516" y="4439"/>
                      <a:pt x="33563" y="936"/>
                      <a:pt x="27753" y="178"/>
                    </a:cubicBezTo>
                    <a:cubicBezTo>
                      <a:pt x="18132" y="-1147"/>
                      <a:pt x="9941" y="5101"/>
                      <a:pt x="5273" y="12864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24" name="Freeform 255">
                <a:extLst>
                  <a:ext uri="{FF2B5EF4-FFF2-40B4-BE49-F238E27FC236}">
                    <a16:creationId xmlns:a16="http://schemas.microsoft.com/office/drawing/2014/main" id="{02406806-5F7C-8941-15C2-888D1BC1BCA8}"/>
                  </a:ext>
                </a:extLst>
              </p:cNvPr>
              <p:cNvSpPr/>
              <p:nvPr/>
            </p:nvSpPr>
            <p:spPr>
              <a:xfrm>
                <a:off x="6839076" y="1025632"/>
                <a:ext cx="64660" cy="72104"/>
              </a:xfrm>
              <a:custGeom>
                <a:avLst/>
                <a:gdLst>
                  <a:gd name="connsiteX0" fmla="*/ 3318 w 64660"/>
                  <a:gd name="connsiteY0" fmla="*/ 21273 h 72104"/>
                  <a:gd name="connsiteX1" fmla="*/ 13605 w 64660"/>
                  <a:gd name="connsiteY1" fmla="*/ 65674 h 72104"/>
                  <a:gd name="connsiteX2" fmla="*/ 25130 w 64660"/>
                  <a:gd name="connsiteY2" fmla="*/ 68798 h 72104"/>
                  <a:gd name="connsiteX3" fmla="*/ 44370 w 64660"/>
                  <a:gd name="connsiteY3" fmla="*/ 67851 h 72104"/>
                  <a:gd name="connsiteX4" fmla="*/ 58658 w 64660"/>
                  <a:gd name="connsiteY4" fmla="*/ 51094 h 72104"/>
                  <a:gd name="connsiteX5" fmla="*/ 64659 w 64660"/>
                  <a:gd name="connsiteY5" fmla="*/ 30266 h 72104"/>
                  <a:gd name="connsiteX6" fmla="*/ 56467 w 64660"/>
                  <a:gd name="connsiteY6" fmla="*/ 9060 h 72104"/>
                  <a:gd name="connsiteX7" fmla="*/ 35703 w 64660"/>
                  <a:gd name="connsiteY7" fmla="*/ 66 h 72104"/>
                  <a:gd name="connsiteX8" fmla="*/ 3318 w 64660"/>
                  <a:gd name="connsiteY8" fmla="*/ 21273 h 7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660" h="72104">
                    <a:moveTo>
                      <a:pt x="3318" y="21273"/>
                    </a:moveTo>
                    <a:cubicBezTo>
                      <a:pt x="-2588" y="36136"/>
                      <a:pt x="-1445" y="56491"/>
                      <a:pt x="13605" y="65674"/>
                    </a:cubicBezTo>
                    <a:cubicBezTo>
                      <a:pt x="17034" y="67757"/>
                      <a:pt x="21129" y="68798"/>
                      <a:pt x="25130" y="68798"/>
                    </a:cubicBezTo>
                    <a:cubicBezTo>
                      <a:pt x="31036" y="73532"/>
                      <a:pt x="38846" y="73153"/>
                      <a:pt x="44370" y="67851"/>
                    </a:cubicBezTo>
                    <a:cubicBezTo>
                      <a:pt x="49704" y="62645"/>
                      <a:pt x="54753" y="57438"/>
                      <a:pt x="58658" y="51094"/>
                    </a:cubicBezTo>
                    <a:cubicBezTo>
                      <a:pt x="62563" y="44846"/>
                      <a:pt x="64468" y="37651"/>
                      <a:pt x="64659" y="30266"/>
                    </a:cubicBezTo>
                    <a:cubicBezTo>
                      <a:pt x="64754" y="22409"/>
                      <a:pt x="61706" y="14929"/>
                      <a:pt x="56467" y="9060"/>
                    </a:cubicBezTo>
                    <a:cubicBezTo>
                      <a:pt x="51133" y="3095"/>
                      <a:pt x="43513" y="634"/>
                      <a:pt x="35703" y="66"/>
                    </a:cubicBezTo>
                    <a:cubicBezTo>
                      <a:pt x="21701" y="-881"/>
                      <a:pt x="8366" y="8492"/>
                      <a:pt x="3318" y="21273"/>
                    </a:cubicBezTo>
                    <a:close/>
                  </a:path>
                </a:pathLst>
              </a:custGeom>
              <a:solidFill>
                <a:srgbClr val="F6C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25" name="Freeform 256">
                <a:extLst>
                  <a:ext uri="{FF2B5EF4-FFF2-40B4-BE49-F238E27FC236}">
                    <a16:creationId xmlns:a16="http://schemas.microsoft.com/office/drawing/2014/main" id="{E6CA8705-6F62-D5C4-F5CE-48FD152765E1}"/>
                  </a:ext>
                </a:extLst>
              </p:cNvPr>
              <p:cNvSpPr/>
              <p:nvPr/>
            </p:nvSpPr>
            <p:spPr>
              <a:xfrm>
                <a:off x="6737429" y="1109051"/>
                <a:ext cx="55156" cy="75034"/>
              </a:xfrm>
              <a:custGeom>
                <a:avLst/>
                <a:gdLst>
                  <a:gd name="connsiteX0" fmla="*/ 25526 w 55156"/>
                  <a:gd name="connsiteY0" fmla="*/ 53 h 75034"/>
                  <a:gd name="connsiteX1" fmla="*/ 5429 w 55156"/>
                  <a:gd name="connsiteY1" fmla="*/ 14443 h 75034"/>
                  <a:gd name="connsiteX2" fmla="*/ 5429 w 55156"/>
                  <a:gd name="connsiteY2" fmla="*/ 14538 h 75034"/>
                  <a:gd name="connsiteX3" fmla="*/ 571 w 55156"/>
                  <a:gd name="connsiteY3" fmla="*/ 36218 h 75034"/>
                  <a:gd name="connsiteX4" fmla="*/ 666 w 55156"/>
                  <a:gd name="connsiteY4" fmla="*/ 36407 h 75034"/>
                  <a:gd name="connsiteX5" fmla="*/ 761 w 55156"/>
                  <a:gd name="connsiteY5" fmla="*/ 36596 h 75034"/>
                  <a:gd name="connsiteX6" fmla="*/ 1238 w 55156"/>
                  <a:gd name="connsiteY6" fmla="*/ 38111 h 75034"/>
                  <a:gd name="connsiteX7" fmla="*/ 2571 w 55156"/>
                  <a:gd name="connsiteY7" fmla="*/ 49377 h 75034"/>
                  <a:gd name="connsiteX8" fmla="*/ 9143 w 55156"/>
                  <a:gd name="connsiteY8" fmla="*/ 65661 h 75034"/>
                  <a:gd name="connsiteX9" fmla="*/ 29813 w 55156"/>
                  <a:gd name="connsiteY9" fmla="*/ 74939 h 75034"/>
                  <a:gd name="connsiteX10" fmla="*/ 49625 w 55156"/>
                  <a:gd name="connsiteY10" fmla="*/ 61590 h 75034"/>
                  <a:gd name="connsiteX11" fmla="*/ 54482 w 55156"/>
                  <a:gd name="connsiteY11" fmla="*/ 43791 h 75034"/>
                  <a:gd name="connsiteX12" fmla="*/ 54673 w 55156"/>
                  <a:gd name="connsiteY12" fmla="*/ 26277 h 75034"/>
                  <a:gd name="connsiteX13" fmla="*/ 45053 w 55156"/>
                  <a:gd name="connsiteY13" fmla="*/ 7059 h 75034"/>
                  <a:gd name="connsiteX14" fmla="*/ 25526 w 55156"/>
                  <a:gd name="connsiteY14" fmla="*/ 53 h 7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5156" h="75034">
                    <a:moveTo>
                      <a:pt x="25526" y="53"/>
                    </a:moveTo>
                    <a:cubicBezTo>
                      <a:pt x="16763" y="621"/>
                      <a:pt x="9048" y="6680"/>
                      <a:pt x="5429" y="14443"/>
                    </a:cubicBezTo>
                    <a:cubicBezTo>
                      <a:pt x="5429" y="14443"/>
                      <a:pt x="5429" y="14443"/>
                      <a:pt x="5429" y="14538"/>
                    </a:cubicBezTo>
                    <a:cubicBezTo>
                      <a:pt x="3428" y="15390"/>
                      <a:pt x="-1334" y="33851"/>
                      <a:pt x="571" y="36218"/>
                    </a:cubicBezTo>
                    <a:cubicBezTo>
                      <a:pt x="571" y="36312"/>
                      <a:pt x="571" y="36312"/>
                      <a:pt x="666" y="36407"/>
                    </a:cubicBezTo>
                    <a:cubicBezTo>
                      <a:pt x="-572" y="35082"/>
                      <a:pt x="190" y="35839"/>
                      <a:pt x="761" y="36596"/>
                    </a:cubicBezTo>
                    <a:cubicBezTo>
                      <a:pt x="952" y="37070"/>
                      <a:pt x="1047" y="37543"/>
                      <a:pt x="1238" y="38111"/>
                    </a:cubicBezTo>
                    <a:cubicBezTo>
                      <a:pt x="1809" y="41898"/>
                      <a:pt x="1904" y="45685"/>
                      <a:pt x="2571" y="49377"/>
                    </a:cubicBezTo>
                    <a:cubicBezTo>
                      <a:pt x="3619" y="55152"/>
                      <a:pt x="5333" y="61022"/>
                      <a:pt x="9143" y="65661"/>
                    </a:cubicBezTo>
                    <a:cubicBezTo>
                      <a:pt x="14287" y="71909"/>
                      <a:pt x="21526" y="75696"/>
                      <a:pt x="29813" y="74939"/>
                    </a:cubicBezTo>
                    <a:cubicBezTo>
                      <a:pt x="38290" y="74181"/>
                      <a:pt x="45338" y="68690"/>
                      <a:pt x="49625" y="61590"/>
                    </a:cubicBezTo>
                    <a:cubicBezTo>
                      <a:pt x="52863" y="56288"/>
                      <a:pt x="54006" y="49945"/>
                      <a:pt x="54482" y="43791"/>
                    </a:cubicBezTo>
                    <a:cubicBezTo>
                      <a:pt x="54959" y="38016"/>
                      <a:pt x="55625" y="32052"/>
                      <a:pt x="54673" y="26277"/>
                    </a:cubicBezTo>
                    <a:cubicBezTo>
                      <a:pt x="53339" y="18798"/>
                      <a:pt x="50577" y="12360"/>
                      <a:pt x="45053" y="7059"/>
                    </a:cubicBezTo>
                    <a:cubicBezTo>
                      <a:pt x="39719" y="2325"/>
                      <a:pt x="32480" y="-421"/>
                      <a:pt x="25526" y="5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26" name="Freeform 257">
                <a:extLst>
                  <a:ext uri="{FF2B5EF4-FFF2-40B4-BE49-F238E27FC236}">
                    <a16:creationId xmlns:a16="http://schemas.microsoft.com/office/drawing/2014/main" id="{DA6B2E80-65B6-C4D1-FE93-2F7FFEE279CD}"/>
                  </a:ext>
                </a:extLst>
              </p:cNvPr>
              <p:cNvSpPr/>
              <p:nvPr/>
            </p:nvSpPr>
            <p:spPr>
              <a:xfrm>
                <a:off x="6770783" y="1026230"/>
                <a:ext cx="57138" cy="44939"/>
              </a:xfrm>
              <a:custGeom>
                <a:avLst/>
                <a:gdLst>
                  <a:gd name="connsiteX0" fmla="*/ 1125 w 57138"/>
                  <a:gd name="connsiteY0" fmla="*/ 33361 h 44939"/>
                  <a:gd name="connsiteX1" fmla="*/ 9412 w 57138"/>
                  <a:gd name="connsiteY1" fmla="*/ 42828 h 44939"/>
                  <a:gd name="connsiteX2" fmla="*/ 19032 w 57138"/>
                  <a:gd name="connsiteY2" fmla="*/ 44911 h 44939"/>
                  <a:gd name="connsiteX3" fmla="*/ 25510 w 57138"/>
                  <a:gd name="connsiteY3" fmla="*/ 43207 h 44939"/>
                  <a:gd name="connsiteX4" fmla="*/ 28939 w 57138"/>
                  <a:gd name="connsiteY4" fmla="*/ 43585 h 44939"/>
                  <a:gd name="connsiteX5" fmla="*/ 41797 w 57138"/>
                  <a:gd name="connsiteY5" fmla="*/ 40840 h 44939"/>
                  <a:gd name="connsiteX6" fmla="*/ 50179 w 57138"/>
                  <a:gd name="connsiteY6" fmla="*/ 35822 h 44939"/>
                  <a:gd name="connsiteX7" fmla="*/ 54942 w 57138"/>
                  <a:gd name="connsiteY7" fmla="*/ 29763 h 44939"/>
                  <a:gd name="connsiteX8" fmla="*/ 57132 w 57138"/>
                  <a:gd name="connsiteY8" fmla="*/ 20485 h 44939"/>
                  <a:gd name="connsiteX9" fmla="*/ 54561 w 57138"/>
                  <a:gd name="connsiteY9" fmla="*/ 11112 h 44939"/>
                  <a:gd name="connsiteX10" fmla="*/ 40845 w 57138"/>
                  <a:gd name="connsiteY10" fmla="*/ 982 h 44939"/>
                  <a:gd name="connsiteX11" fmla="*/ 14556 w 57138"/>
                  <a:gd name="connsiteY11" fmla="*/ 6568 h 44939"/>
                  <a:gd name="connsiteX12" fmla="*/ 2649 w 57138"/>
                  <a:gd name="connsiteY12" fmla="*/ 17077 h 44939"/>
                  <a:gd name="connsiteX13" fmla="*/ 1125 w 57138"/>
                  <a:gd name="connsiteY13" fmla="*/ 33361 h 44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7138" h="44939">
                    <a:moveTo>
                      <a:pt x="1125" y="33361"/>
                    </a:moveTo>
                    <a:cubicBezTo>
                      <a:pt x="2745" y="37431"/>
                      <a:pt x="5412" y="40745"/>
                      <a:pt x="9412" y="42828"/>
                    </a:cubicBezTo>
                    <a:cubicBezTo>
                      <a:pt x="12270" y="44343"/>
                      <a:pt x="15794" y="45100"/>
                      <a:pt x="19032" y="44911"/>
                    </a:cubicBezTo>
                    <a:cubicBezTo>
                      <a:pt x="21414" y="44721"/>
                      <a:pt x="23605" y="44153"/>
                      <a:pt x="25510" y="43207"/>
                    </a:cubicBezTo>
                    <a:cubicBezTo>
                      <a:pt x="26653" y="43491"/>
                      <a:pt x="27796" y="43680"/>
                      <a:pt x="28939" y="43585"/>
                    </a:cubicBezTo>
                    <a:cubicBezTo>
                      <a:pt x="33320" y="43017"/>
                      <a:pt x="37797" y="42544"/>
                      <a:pt x="41797" y="40840"/>
                    </a:cubicBezTo>
                    <a:cubicBezTo>
                      <a:pt x="45131" y="39514"/>
                      <a:pt x="47512" y="38094"/>
                      <a:pt x="50179" y="35822"/>
                    </a:cubicBezTo>
                    <a:cubicBezTo>
                      <a:pt x="52084" y="34118"/>
                      <a:pt x="53799" y="31940"/>
                      <a:pt x="54942" y="29763"/>
                    </a:cubicBezTo>
                    <a:cubicBezTo>
                      <a:pt x="56466" y="26733"/>
                      <a:pt x="57037" y="23893"/>
                      <a:pt x="57132" y="20485"/>
                    </a:cubicBezTo>
                    <a:cubicBezTo>
                      <a:pt x="57228" y="17077"/>
                      <a:pt x="56085" y="14047"/>
                      <a:pt x="54561" y="11112"/>
                    </a:cubicBezTo>
                    <a:cubicBezTo>
                      <a:pt x="51798" y="5905"/>
                      <a:pt x="46369" y="2687"/>
                      <a:pt x="40845" y="982"/>
                    </a:cubicBezTo>
                    <a:cubicBezTo>
                      <a:pt x="31510" y="-1952"/>
                      <a:pt x="22366" y="2213"/>
                      <a:pt x="14556" y="6568"/>
                    </a:cubicBezTo>
                    <a:cubicBezTo>
                      <a:pt x="9793" y="9219"/>
                      <a:pt x="5602" y="12438"/>
                      <a:pt x="2649" y="17077"/>
                    </a:cubicBezTo>
                    <a:cubicBezTo>
                      <a:pt x="-113" y="21621"/>
                      <a:pt x="-875" y="28154"/>
                      <a:pt x="1125" y="33361"/>
                    </a:cubicBezTo>
                    <a:close/>
                  </a:path>
                </a:pathLst>
              </a:custGeom>
              <a:solidFill>
                <a:srgbClr val="F6C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27" name="Freeform 258">
                <a:extLst>
                  <a:ext uri="{FF2B5EF4-FFF2-40B4-BE49-F238E27FC236}">
                    <a16:creationId xmlns:a16="http://schemas.microsoft.com/office/drawing/2014/main" id="{BFFD3B8D-8E67-443F-232E-1F649076E6FF}"/>
                  </a:ext>
                </a:extLst>
              </p:cNvPr>
              <p:cNvSpPr/>
              <p:nvPr/>
            </p:nvSpPr>
            <p:spPr>
              <a:xfrm>
                <a:off x="6566729" y="934718"/>
                <a:ext cx="448390" cy="400830"/>
              </a:xfrm>
              <a:custGeom>
                <a:avLst/>
                <a:gdLst>
                  <a:gd name="connsiteX0" fmla="*/ 337673 w 448390"/>
                  <a:gd name="connsiteY0" fmla="*/ 251923 h 400830"/>
                  <a:gd name="connsiteX1" fmla="*/ 267855 w 448390"/>
                  <a:gd name="connsiteY1" fmla="*/ 243687 h 400830"/>
                  <a:gd name="connsiteX2" fmla="*/ 202037 w 448390"/>
                  <a:gd name="connsiteY2" fmla="*/ 271142 h 400830"/>
                  <a:gd name="connsiteX3" fmla="*/ 119169 w 448390"/>
                  <a:gd name="connsiteY3" fmla="*/ 247190 h 400830"/>
                  <a:gd name="connsiteX4" fmla="*/ 61924 w 448390"/>
                  <a:gd name="connsiteY4" fmla="*/ 212539 h 400830"/>
                  <a:gd name="connsiteX5" fmla="*/ 1917 w 448390"/>
                  <a:gd name="connsiteY5" fmla="*/ 228918 h 400830"/>
                  <a:gd name="connsiteX6" fmla="*/ 63639 w 448390"/>
                  <a:gd name="connsiteY6" fmla="*/ 284869 h 400830"/>
                  <a:gd name="connsiteX7" fmla="*/ 116502 w 448390"/>
                  <a:gd name="connsiteY7" fmla="*/ 341862 h 400830"/>
                  <a:gd name="connsiteX8" fmla="*/ 195655 w 448390"/>
                  <a:gd name="connsiteY8" fmla="*/ 334857 h 400830"/>
                  <a:gd name="connsiteX9" fmla="*/ 254806 w 448390"/>
                  <a:gd name="connsiteY9" fmla="*/ 388063 h 400830"/>
                  <a:gd name="connsiteX10" fmla="*/ 327481 w 448390"/>
                  <a:gd name="connsiteY10" fmla="*/ 393743 h 400830"/>
                  <a:gd name="connsiteX11" fmla="*/ 348341 w 448390"/>
                  <a:gd name="connsiteY11" fmla="*/ 322076 h 400830"/>
                  <a:gd name="connsiteX12" fmla="*/ 397014 w 448390"/>
                  <a:gd name="connsiteY12" fmla="*/ 272183 h 400830"/>
                  <a:gd name="connsiteX13" fmla="*/ 447973 w 448390"/>
                  <a:gd name="connsiteY13" fmla="*/ 231001 h 400830"/>
                  <a:gd name="connsiteX14" fmla="*/ 415683 w 448390"/>
                  <a:gd name="connsiteY14" fmla="*/ 148635 h 400830"/>
                  <a:gd name="connsiteX15" fmla="*/ 364724 w 448390"/>
                  <a:gd name="connsiteY15" fmla="*/ 89844 h 400830"/>
                  <a:gd name="connsiteX16" fmla="*/ 343959 w 448390"/>
                  <a:gd name="connsiteY16" fmla="*/ 19028 h 400830"/>
                  <a:gd name="connsiteX17" fmla="*/ 288715 w 448390"/>
                  <a:gd name="connsiteY17" fmla="*/ 93631 h 400830"/>
                  <a:gd name="connsiteX18" fmla="*/ 343579 w 448390"/>
                  <a:gd name="connsiteY18" fmla="*/ 147783 h 400830"/>
                  <a:gd name="connsiteX19" fmla="*/ 334339 w 448390"/>
                  <a:gd name="connsiteY19" fmla="*/ 184516 h 400830"/>
                  <a:gd name="connsiteX20" fmla="*/ 348817 w 448390"/>
                  <a:gd name="connsiteY20" fmla="*/ 216800 h 400830"/>
                  <a:gd name="connsiteX21" fmla="*/ 337673 w 448390"/>
                  <a:gd name="connsiteY21" fmla="*/ 251923 h 400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48390" h="400830">
                    <a:moveTo>
                      <a:pt x="337673" y="251923"/>
                    </a:moveTo>
                    <a:cubicBezTo>
                      <a:pt x="318909" y="231190"/>
                      <a:pt x="291858" y="238480"/>
                      <a:pt x="267855" y="243687"/>
                    </a:cubicBezTo>
                    <a:cubicBezTo>
                      <a:pt x="238994" y="249935"/>
                      <a:pt x="226897" y="274550"/>
                      <a:pt x="202037" y="271142"/>
                    </a:cubicBezTo>
                    <a:cubicBezTo>
                      <a:pt x="168414" y="266503"/>
                      <a:pt x="155460" y="242551"/>
                      <a:pt x="119169" y="247190"/>
                    </a:cubicBezTo>
                    <a:cubicBezTo>
                      <a:pt x="72783" y="253059"/>
                      <a:pt x="83832" y="244066"/>
                      <a:pt x="61924" y="212539"/>
                    </a:cubicBezTo>
                    <a:cubicBezTo>
                      <a:pt x="43636" y="186126"/>
                      <a:pt x="-10847" y="190197"/>
                      <a:pt x="1917" y="228918"/>
                    </a:cubicBezTo>
                    <a:cubicBezTo>
                      <a:pt x="9918" y="253343"/>
                      <a:pt x="49637" y="262905"/>
                      <a:pt x="63639" y="284869"/>
                    </a:cubicBezTo>
                    <a:cubicBezTo>
                      <a:pt x="79736" y="309958"/>
                      <a:pt x="84784" y="330218"/>
                      <a:pt x="116502" y="341862"/>
                    </a:cubicBezTo>
                    <a:cubicBezTo>
                      <a:pt x="144792" y="352276"/>
                      <a:pt x="171843" y="326431"/>
                      <a:pt x="195655" y="334857"/>
                    </a:cubicBezTo>
                    <a:cubicBezTo>
                      <a:pt x="216325" y="342241"/>
                      <a:pt x="230898" y="376039"/>
                      <a:pt x="254806" y="388063"/>
                    </a:cubicBezTo>
                    <a:cubicBezTo>
                      <a:pt x="273760" y="397530"/>
                      <a:pt x="309860" y="408228"/>
                      <a:pt x="327481" y="393743"/>
                    </a:cubicBezTo>
                    <a:cubicBezTo>
                      <a:pt x="344245" y="379921"/>
                      <a:pt x="338911" y="342904"/>
                      <a:pt x="348341" y="322076"/>
                    </a:cubicBezTo>
                    <a:cubicBezTo>
                      <a:pt x="359866" y="296609"/>
                      <a:pt x="369486" y="282692"/>
                      <a:pt x="397014" y="272183"/>
                    </a:cubicBezTo>
                    <a:cubicBezTo>
                      <a:pt x="420731" y="263095"/>
                      <a:pt x="443972" y="264136"/>
                      <a:pt x="447973" y="231001"/>
                    </a:cubicBezTo>
                    <a:cubicBezTo>
                      <a:pt x="451401" y="202504"/>
                      <a:pt x="433114" y="170315"/>
                      <a:pt x="415683" y="148635"/>
                    </a:cubicBezTo>
                    <a:cubicBezTo>
                      <a:pt x="399776" y="128943"/>
                      <a:pt x="371677" y="114269"/>
                      <a:pt x="364724" y="89844"/>
                    </a:cubicBezTo>
                    <a:cubicBezTo>
                      <a:pt x="357009" y="62767"/>
                      <a:pt x="368629" y="42223"/>
                      <a:pt x="343959" y="19028"/>
                    </a:cubicBezTo>
                    <a:cubicBezTo>
                      <a:pt x="283761" y="-37870"/>
                      <a:pt x="232803" y="46484"/>
                      <a:pt x="288715" y="93631"/>
                    </a:cubicBezTo>
                    <a:cubicBezTo>
                      <a:pt x="309955" y="111524"/>
                      <a:pt x="340911" y="116352"/>
                      <a:pt x="343579" y="147783"/>
                    </a:cubicBezTo>
                    <a:cubicBezTo>
                      <a:pt x="344722" y="161132"/>
                      <a:pt x="333958" y="171925"/>
                      <a:pt x="334339" y="184516"/>
                    </a:cubicBezTo>
                    <a:cubicBezTo>
                      <a:pt x="334720" y="197960"/>
                      <a:pt x="342817" y="205534"/>
                      <a:pt x="348817" y="216800"/>
                    </a:cubicBezTo>
                    <a:cubicBezTo>
                      <a:pt x="355199" y="229013"/>
                      <a:pt x="351484" y="252018"/>
                      <a:pt x="337673" y="25192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28" name="Freeform 259">
                <a:extLst>
                  <a:ext uri="{FF2B5EF4-FFF2-40B4-BE49-F238E27FC236}">
                    <a16:creationId xmlns:a16="http://schemas.microsoft.com/office/drawing/2014/main" id="{5E10D59B-9549-2EDB-6919-C604B19C9BCF}"/>
                  </a:ext>
                </a:extLst>
              </p:cNvPr>
              <p:cNvSpPr/>
              <p:nvPr/>
            </p:nvSpPr>
            <p:spPr>
              <a:xfrm rot="-2118194">
                <a:off x="6887421" y="941349"/>
                <a:ext cx="113537" cy="143712"/>
              </a:xfrm>
              <a:custGeom>
                <a:avLst/>
                <a:gdLst>
                  <a:gd name="connsiteX0" fmla="*/ 113537 w 113537"/>
                  <a:gd name="connsiteY0" fmla="*/ 71856 h 143712"/>
                  <a:gd name="connsiteX1" fmla="*/ 56769 w 113537"/>
                  <a:gd name="connsiteY1" fmla="*/ 143712 h 143712"/>
                  <a:gd name="connsiteX2" fmla="*/ 0 w 113537"/>
                  <a:gd name="connsiteY2" fmla="*/ 71856 h 143712"/>
                  <a:gd name="connsiteX3" fmla="*/ 56769 w 113537"/>
                  <a:gd name="connsiteY3" fmla="*/ 0 h 143712"/>
                  <a:gd name="connsiteX4" fmla="*/ 113537 w 113537"/>
                  <a:gd name="connsiteY4" fmla="*/ 71856 h 143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537" h="143712">
                    <a:moveTo>
                      <a:pt x="113537" y="71856"/>
                    </a:moveTo>
                    <a:cubicBezTo>
                      <a:pt x="113537" y="111541"/>
                      <a:pt x="88121" y="143712"/>
                      <a:pt x="56769" y="143712"/>
                    </a:cubicBezTo>
                    <a:cubicBezTo>
                      <a:pt x="25416" y="143712"/>
                      <a:pt x="0" y="111541"/>
                      <a:pt x="0" y="71856"/>
                    </a:cubicBezTo>
                    <a:cubicBezTo>
                      <a:pt x="0" y="32171"/>
                      <a:pt x="25417" y="0"/>
                      <a:pt x="56769" y="0"/>
                    </a:cubicBezTo>
                    <a:cubicBezTo>
                      <a:pt x="88121" y="0"/>
                      <a:pt x="113537" y="32171"/>
                      <a:pt x="113537" y="7185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9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29" name="Freeform 260">
                <a:extLst>
                  <a:ext uri="{FF2B5EF4-FFF2-40B4-BE49-F238E27FC236}">
                    <a16:creationId xmlns:a16="http://schemas.microsoft.com/office/drawing/2014/main" id="{C5519C50-3B59-0166-63D0-94DD0A1E5D5D}"/>
                  </a:ext>
                </a:extLst>
              </p:cNvPr>
              <p:cNvSpPr/>
              <p:nvPr/>
            </p:nvSpPr>
            <p:spPr>
              <a:xfrm rot="-2118194">
                <a:off x="6912758" y="973443"/>
                <a:ext cx="62864" cy="79524"/>
              </a:xfrm>
              <a:custGeom>
                <a:avLst/>
                <a:gdLst>
                  <a:gd name="connsiteX0" fmla="*/ 62865 w 62864"/>
                  <a:gd name="connsiteY0" fmla="*/ 39762 h 79524"/>
                  <a:gd name="connsiteX1" fmla="*/ 31432 w 62864"/>
                  <a:gd name="connsiteY1" fmla="*/ 79525 h 79524"/>
                  <a:gd name="connsiteX2" fmla="*/ 0 w 62864"/>
                  <a:gd name="connsiteY2" fmla="*/ 39762 h 79524"/>
                  <a:gd name="connsiteX3" fmla="*/ 31432 w 62864"/>
                  <a:gd name="connsiteY3" fmla="*/ 0 h 79524"/>
                  <a:gd name="connsiteX4" fmla="*/ 62865 w 62864"/>
                  <a:gd name="connsiteY4" fmla="*/ 39762 h 79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864" h="79524">
                    <a:moveTo>
                      <a:pt x="62865" y="39762"/>
                    </a:moveTo>
                    <a:cubicBezTo>
                      <a:pt x="62865" y="61722"/>
                      <a:pt x="48792" y="79525"/>
                      <a:pt x="31432" y="79525"/>
                    </a:cubicBezTo>
                    <a:cubicBezTo>
                      <a:pt x="14073" y="79525"/>
                      <a:pt x="0" y="61722"/>
                      <a:pt x="0" y="39762"/>
                    </a:cubicBezTo>
                    <a:cubicBezTo>
                      <a:pt x="0" y="17802"/>
                      <a:pt x="14073" y="0"/>
                      <a:pt x="31432" y="0"/>
                    </a:cubicBezTo>
                    <a:cubicBezTo>
                      <a:pt x="48792" y="0"/>
                      <a:pt x="62865" y="17802"/>
                      <a:pt x="62865" y="39762"/>
                    </a:cubicBez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</p:grpSp>
        <p:grpSp>
          <p:nvGrpSpPr>
            <p:cNvPr id="1837" name="Graphic 6797">
              <a:extLst>
                <a:ext uri="{FF2B5EF4-FFF2-40B4-BE49-F238E27FC236}">
                  <a16:creationId xmlns:a16="http://schemas.microsoft.com/office/drawing/2014/main" id="{C62C6F05-DFEC-2350-D1A4-411A0802B2AF}"/>
                </a:ext>
              </a:extLst>
            </p:cNvPr>
            <p:cNvGrpSpPr>
              <a:grpSpLocks noChangeAspect="1"/>
            </p:cNvGrpSpPr>
            <p:nvPr/>
          </p:nvGrpSpPr>
          <p:grpSpPr>
            <a:xfrm rot="5937511">
              <a:off x="8554844" y="4935792"/>
              <a:ext cx="111497" cy="110883"/>
              <a:chOff x="6523116" y="846861"/>
              <a:chExt cx="519874" cy="517007"/>
            </a:xfrm>
          </p:grpSpPr>
          <p:sp>
            <p:nvSpPr>
              <p:cNvPr id="2262" name="Freeform 9">
                <a:extLst>
                  <a:ext uri="{FF2B5EF4-FFF2-40B4-BE49-F238E27FC236}">
                    <a16:creationId xmlns:a16="http://schemas.microsoft.com/office/drawing/2014/main" id="{F45F33BB-8FB2-983F-1215-52920E5FF3C1}"/>
                  </a:ext>
                </a:extLst>
              </p:cNvPr>
              <p:cNvSpPr/>
              <p:nvPr/>
            </p:nvSpPr>
            <p:spPr>
              <a:xfrm>
                <a:off x="6523116" y="846861"/>
                <a:ext cx="519874" cy="516723"/>
              </a:xfrm>
              <a:custGeom>
                <a:avLst/>
                <a:gdLst>
                  <a:gd name="connsiteX0" fmla="*/ 519875 w 519874"/>
                  <a:gd name="connsiteY0" fmla="*/ 258362 h 516723"/>
                  <a:gd name="connsiteX1" fmla="*/ 259937 w 519874"/>
                  <a:gd name="connsiteY1" fmla="*/ 516724 h 516723"/>
                  <a:gd name="connsiteX2" fmla="*/ 0 w 519874"/>
                  <a:gd name="connsiteY2" fmla="*/ 258362 h 516723"/>
                  <a:gd name="connsiteX3" fmla="*/ 259937 w 519874"/>
                  <a:gd name="connsiteY3" fmla="*/ 0 h 516723"/>
                  <a:gd name="connsiteX4" fmla="*/ 519875 w 519874"/>
                  <a:gd name="connsiteY4" fmla="*/ 258362 h 516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9874" h="516723">
                    <a:moveTo>
                      <a:pt x="519875" y="258362"/>
                    </a:moveTo>
                    <a:cubicBezTo>
                      <a:pt x="519875" y="401051"/>
                      <a:pt x="403497" y="516724"/>
                      <a:pt x="259937" y="516724"/>
                    </a:cubicBezTo>
                    <a:cubicBezTo>
                      <a:pt x="116378" y="516724"/>
                      <a:pt x="0" y="401051"/>
                      <a:pt x="0" y="258362"/>
                    </a:cubicBezTo>
                    <a:cubicBezTo>
                      <a:pt x="0" y="115673"/>
                      <a:pt x="116378" y="0"/>
                      <a:pt x="259937" y="0"/>
                    </a:cubicBezTo>
                    <a:cubicBezTo>
                      <a:pt x="403497" y="0"/>
                      <a:pt x="519875" y="115673"/>
                      <a:pt x="519875" y="25836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63" name="Freeform 10">
                <a:extLst>
                  <a:ext uri="{FF2B5EF4-FFF2-40B4-BE49-F238E27FC236}">
                    <a16:creationId xmlns:a16="http://schemas.microsoft.com/office/drawing/2014/main" id="{4E71BC53-14B0-8680-D9E4-139F52DBCB48}"/>
                  </a:ext>
                </a:extLst>
              </p:cNvPr>
              <p:cNvSpPr/>
              <p:nvPr/>
            </p:nvSpPr>
            <p:spPr>
              <a:xfrm>
                <a:off x="6618269" y="850997"/>
                <a:ext cx="415968" cy="512871"/>
              </a:xfrm>
              <a:custGeom>
                <a:avLst/>
                <a:gdLst>
                  <a:gd name="connsiteX0" fmla="*/ 386334 w 415968"/>
                  <a:gd name="connsiteY0" fmla="*/ 375691 h 512871"/>
                  <a:gd name="connsiteX1" fmla="*/ 394240 w 415968"/>
                  <a:gd name="connsiteY1" fmla="*/ 359028 h 512871"/>
                  <a:gd name="connsiteX2" fmla="*/ 415671 w 415968"/>
                  <a:gd name="connsiteY2" fmla="*/ 270888 h 512871"/>
                  <a:gd name="connsiteX3" fmla="*/ 394240 w 415968"/>
                  <a:gd name="connsiteY3" fmla="*/ 162109 h 512871"/>
                  <a:gd name="connsiteX4" fmla="*/ 284416 w 415968"/>
                  <a:gd name="connsiteY4" fmla="*/ 29188 h 512871"/>
                  <a:gd name="connsiteX5" fmla="*/ 152305 w 415968"/>
                  <a:gd name="connsiteY5" fmla="*/ 124 h 512871"/>
                  <a:gd name="connsiteX6" fmla="*/ 60103 w 415968"/>
                  <a:gd name="connsiteY6" fmla="*/ 20005 h 512871"/>
                  <a:gd name="connsiteX7" fmla="*/ 0 w 415968"/>
                  <a:gd name="connsiteY7" fmla="*/ 54561 h 512871"/>
                  <a:gd name="connsiteX8" fmla="*/ 40291 w 415968"/>
                  <a:gd name="connsiteY8" fmla="*/ 49448 h 512871"/>
                  <a:gd name="connsiteX9" fmla="*/ 149638 w 415968"/>
                  <a:gd name="connsiteY9" fmla="*/ 70087 h 512871"/>
                  <a:gd name="connsiteX10" fmla="*/ 258032 w 415968"/>
                  <a:gd name="connsiteY10" fmla="*/ 205469 h 512871"/>
                  <a:gd name="connsiteX11" fmla="*/ 280797 w 415968"/>
                  <a:gd name="connsiteY11" fmla="*/ 311787 h 512871"/>
                  <a:gd name="connsiteX12" fmla="*/ 259366 w 415968"/>
                  <a:gd name="connsiteY12" fmla="*/ 399927 h 512871"/>
                  <a:gd name="connsiteX13" fmla="*/ 251460 w 415968"/>
                  <a:gd name="connsiteY13" fmla="*/ 416589 h 512871"/>
                  <a:gd name="connsiteX14" fmla="*/ 145732 w 415968"/>
                  <a:gd name="connsiteY14" fmla="*/ 512871 h 512871"/>
                  <a:gd name="connsiteX15" fmla="*/ 240601 w 415968"/>
                  <a:gd name="connsiteY15" fmla="*/ 498292 h 512871"/>
                  <a:gd name="connsiteX16" fmla="*/ 386334 w 415968"/>
                  <a:gd name="connsiteY16" fmla="*/ 375691 h 512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5968" h="512871">
                    <a:moveTo>
                      <a:pt x="386334" y="375691"/>
                    </a:moveTo>
                    <a:cubicBezTo>
                      <a:pt x="389191" y="370294"/>
                      <a:pt x="391763" y="364709"/>
                      <a:pt x="394240" y="359028"/>
                    </a:cubicBezTo>
                    <a:cubicBezTo>
                      <a:pt x="406146" y="331479"/>
                      <a:pt x="413385" y="301373"/>
                      <a:pt x="415671" y="270888"/>
                    </a:cubicBezTo>
                    <a:cubicBezTo>
                      <a:pt x="418243" y="237279"/>
                      <a:pt x="403574" y="194203"/>
                      <a:pt x="394240" y="162109"/>
                    </a:cubicBezTo>
                    <a:cubicBezTo>
                      <a:pt x="376142" y="100098"/>
                      <a:pt x="338138" y="62513"/>
                      <a:pt x="284416" y="29188"/>
                    </a:cubicBezTo>
                    <a:cubicBezTo>
                      <a:pt x="246126" y="5426"/>
                      <a:pt x="198406" y="-1012"/>
                      <a:pt x="152305" y="124"/>
                    </a:cubicBezTo>
                    <a:cubicBezTo>
                      <a:pt x="119253" y="976"/>
                      <a:pt x="78581" y="14609"/>
                      <a:pt x="60103" y="20005"/>
                    </a:cubicBezTo>
                    <a:cubicBezTo>
                      <a:pt x="38767" y="26254"/>
                      <a:pt x="17050" y="47650"/>
                      <a:pt x="0" y="54561"/>
                    </a:cubicBezTo>
                    <a:cubicBezTo>
                      <a:pt x="3048" y="54182"/>
                      <a:pt x="37243" y="49543"/>
                      <a:pt x="40291" y="49448"/>
                    </a:cubicBezTo>
                    <a:cubicBezTo>
                      <a:pt x="86392" y="48312"/>
                      <a:pt x="108299" y="52099"/>
                      <a:pt x="149638" y="70087"/>
                    </a:cubicBezTo>
                    <a:cubicBezTo>
                      <a:pt x="210502" y="96595"/>
                      <a:pt x="239935" y="143458"/>
                      <a:pt x="258032" y="205469"/>
                    </a:cubicBezTo>
                    <a:cubicBezTo>
                      <a:pt x="267367" y="237469"/>
                      <a:pt x="283369" y="278178"/>
                      <a:pt x="280797" y="311787"/>
                    </a:cubicBezTo>
                    <a:cubicBezTo>
                      <a:pt x="278511" y="342271"/>
                      <a:pt x="271272" y="372377"/>
                      <a:pt x="259366" y="399927"/>
                    </a:cubicBezTo>
                    <a:cubicBezTo>
                      <a:pt x="256889" y="405607"/>
                      <a:pt x="254317" y="411098"/>
                      <a:pt x="251460" y="416589"/>
                    </a:cubicBezTo>
                    <a:cubicBezTo>
                      <a:pt x="236315" y="445654"/>
                      <a:pt x="171164" y="495168"/>
                      <a:pt x="145732" y="512871"/>
                    </a:cubicBezTo>
                    <a:cubicBezTo>
                      <a:pt x="168307" y="512682"/>
                      <a:pt x="219551" y="503972"/>
                      <a:pt x="240601" y="498292"/>
                    </a:cubicBezTo>
                    <a:cubicBezTo>
                      <a:pt x="296323" y="483050"/>
                      <a:pt x="358712" y="428423"/>
                      <a:pt x="386334" y="375691"/>
                    </a:cubicBezTo>
                  </a:path>
                </a:pathLst>
              </a:custGeom>
              <a:solidFill>
                <a:srgbClr val="F6C0DC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64" name="Freeform 11">
                <a:extLst>
                  <a:ext uri="{FF2B5EF4-FFF2-40B4-BE49-F238E27FC236}">
                    <a16:creationId xmlns:a16="http://schemas.microsoft.com/office/drawing/2014/main" id="{8F47B4B7-062B-C6C9-3F8C-E4C50414201F}"/>
                  </a:ext>
                </a:extLst>
              </p:cNvPr>
              <p:cNvSpPr/>
              <p:nvPr/>
            </p:nvSpPr>
            <p:spPr>
              <a:xfrm>
                <a:off x="6601207" y="1050945"/>
                <a:ext cx="69674" cy="60382"/>
              </a:xfrm>
              <a:custGeom>
                <a:avLst/>
                <a:gdLst>
                  <a:gd name="connsiteX0" fmla="*/ 1252 w 69674"/>
                  <a:gd name="connsiteY0" fmla="*/ 22941 h 60382"/>
                  <a:gd name="connsiteX1" fmla="*/ 14 w 69674"/>
                  <a:gd name="connsiteY1" fmla="*/ 31367 h 60382"/>
                  <a:gd name="connsiteX2" fmla="*/ 4300 w 69674"/>
                  <a:gd name="connsiteY2" fmla="*/ 47177 h 60382"/>
                  <a:gd name="connsiteX3" fmla="*/ 16682 w 69674"/>
                  <a:gd name="connsiteY3" fmla="*/ 58065 h 60382"/>
                  <a:gd name="connsiteX4" fmla="*/ 36590 w 69674"/>
                  <a:gd name="connsiteY4" fmla="*/ 59390 h 60382"/>
                  <a:gd name="connsiteX5" fmla="*/ 63069 w 69674"/>
                  <a:gd name="connsiteY5" fmla="*/ 38089 h 60382"/>
                  <a:gd name="connsiteX6" fmla="*/ 64784 w 69674"/>
                  <a:gd name="connsiteY6" fmla="*/ 35533 h 60382"/>
                  <a:gd name="connsiteX7" fmla="*/ 65927 w 69674"/>
                  <a:gd name="connsiteY7" fmla="*/ 34491 h 60382"/>
                  <a:gd name="connsiteX8" fmla="*/ 69641 w 69674"/>
                  <a:gd name="connsiteY8" fmla="*/ 24456 h 60382"/>
                  <a:gd name="connsiteX9" fmla="*/ 68975 w 69674"/>
                  <a:gd name="connsiteY9" fmla="*/ 20953 h 60382"/>
                  <a:gd name="connsiteX10" fmla="*/ 65165 w 69674"/>
                  <a:gd name="connsiteY10" fmla="*/ 14989 h 60382"/>
                  <a:gd name="connsiteX11" fmla="*/ 52401 w 69674"/>
                  <a:gd name="connsiteY11" fmla="*/ 4764 h 60382"/>
                  <a:gd name="connsiteX12" fmla="*/ 34208 w 69674"/>
                  <a:gd name="connsiteY12" fmla="*/ 30 h 60382"/>
                  <a:gd name="connsiteX13" fmla="*/ 6681 w 69674"/>
                  <a:gd name="connsiteY13" fmla="*/ 12716 h 60382"/>
                  <a:gd name="connsiteX14" fmla="*/ 1252 w 69674"/>
                  <a:gd name="connsiteY14" fmla="*/ 22941 h 60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674" h="60382">
                    <a:moveTo>
                      <a:pt x="1252" y="22941"/>
                    </a:moveTo>
                    <a:cubicBezTo>
                      <a:pt x="299" y="25687"/>
                      <a:pt x="14" y="28527"/>
                      <a:pt x="14" y="31367"/>
                    </a:cubicBezTo>
                    <a:cubicBezTo>
                      <a:pt x="-177" y="36858"/>
                      <a:pt x="1633" y="42444"/>
                      <a:pt x="4300" y="47177"/>
                    </a:cubicBezTo>
                    <a:cubicBezTo>
                      <a:pt x="7062" y="51816"/>
                      <a:pt x="11634" y="56077"/>
                      <a:pt x="16682" y="58065"/>
                    </a:cubicBezTo>
                    <a:cubicBezTo>
                      <a:pt x="23255" y="60716"/>
                      <a:pt x="29636" y="61000"/>
                      <a:pt x="36590" y="59390"/>
                    </a:cubicBezTo>
                    <a:cubicBezTo>
                      <a:pt x="48306" y="56739"/>
                      <a:pt x="56497" y="47367"/>
                      <a:pt x="63069" y="38089"/>
                    </a:cubicBezTo>
                    <a:cubicBezTo>
                      <a:pt x="63736" y="37237"/>
                      <a:pt x="64212" y="36385"/>
                      <a:pt x="64784" y="35533"/>
                    </a:cubicBezTo>
                    <a:cubicBezTo>
                      <a:pt x="65165" y="35154"/>
                      <a:pt x="65641" y="34870"/>
                      <a:pt x="65927" y="34491"/>
                    </a:cubicBezTo>
                    <a:cubicBezTo>
                      <a:pt x="68308" y="31746"/>
                      <a:pt x="69927" y="28148"/>
                      <a:pt x="69641" y="24456"/>
                    </a:cubicBezTo>
                    <a:cubicBezTo>
                      <a:pt x="69451" y="23320"/>
                      <a:pt x="69260" y="22184"/>
                      <a:pt x="68975" y="20953"/>
                    </a:cubicBezTo>
                    <a:cubicBezTo>
                      <a:pt x="68213" y="18681"/>
                      <a:pt x="66974" y="16693"/>
                      <a:pt x="65165" y="14989"/>
                    </a:cubicBezTo>
                    <a:cubicBezTo>
                      <a:pt x="61640" y="10823"/>
                      <a:pt x="57164" y="7320"/>
                      <a:pt x="52401" y="4764"/>
                    </a:cubicBezTo>
                    <a:cubicBezTo>
                      <a:pt x="46686" y="1640"/>
                      <a:pt x="40590" y="314"/>
                      <a:pt x="34208" y="30"/>
                    </a:cubicBezTo>
                    <a:cubicBezTo>
                      <a:pt x="24112" y="-443"/>
                      <a:pt x="12682" y="4669"/>
                      <a:pt x="6681" y="12716"/>
                    </a:cubicBezTo>
                    <a:cubicBezTo>
                      <a:pt x="4109" y="16219"/>
                      <a:pt x="2681" y="18870"/>
                      <a:pt x="1252" y="22941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65" name="Freeform 15">
                <a:extLst>
                  <a:ext uri="{FF2B5EF4-FFF2-40B4-BE49-F238E27FC236}">
                    <a16:creationId xmlns:a16="http://schemas.microsoft.com/office/drawing/2014/main" id="{37D772B2-60AB-C549-8188-7F48A285C6FC}"/>
                  </a:ext>
                </a:extLst>
              </p:cNvPr>
              <p:cNvSpPr/>
              <p:nvPr/>
            </p:nvSpPr>
            <p:spPr>
              <a:xfrm>
                <a:off x="6544374" y="1050105"/>
                <a:ext cx="52468" cy="59294"/>
              </a:xfrm>
              <a:custGeom>
                <a:avLst/>
                <a:gdLst>
                  <a:gd name="connsiteX0" fmla="*/ 935 w 52468"/>
                  <a:gd name="connsiteY0" fmla="*/ 17722 h 59294"/>
                  <a:gd name="connsiteX1" fmla="*/ 363 w 52468"/>
                  <a:gd name="connsiteY1" fmla="*/ 27757 h 59294"/>
                  <a:gd name="connsiteX2" fmla="*/ 6936 w 52468"/>
                  <a:gd name="connsiteY2" fmla="*/ 43188 h 59294"/>
                  <a:gd name="connsiteX3" fmla="*/ 9793 w 52468"/>
                  <a:gd name="connsiteY3" fmla="*/ 46691 h 59294"/>
                  <a:gd name="connsiteX4" fmla="*/ 14937 w 52468"/>
                  <a:gd name="connsiteY4" fmla="*/ 54644 h 59294"/>
                  <a:gd name="connsiteX5" fmla="*/ 27129 w 52468"/>
                  <a:gd name="connsiteY5" fmla="*/ 59283 h 59294"/>
                  <a:gd name="connsiteX6" fmla="*/ 35034 w 52468"/>
                  <a:gd name="connsiteY6" fmla="*/ 56916 h 59294"/>
                  <a:gd name="connsiteX7" fmla="*/ 39321 w 52468"/>
                  <a:gd name="connsiteY7" fmla="*/ 54076 h 59294"/>
                  <a:gd name="connsiteX8" fmla="*/ 39797 w 52468"/>
                  <a:gd name="connsiteY8" fmla="*/ 53413 h 59294"/>
                  <a:gd name="connsiteX9" fmla="*/ 52179 w 52468"/>
                  <a:gd name="connsiteY9" fmla="*/ 33153 h 59294"/>
                  <a:gd name="connsiteX10" fmla="*/ 50655 w 52468"/>
                  <a:gd name="connsiteY10" fmla="*/ 19142 h 59294"/>
                  <a:gd name="connsiteX11" fmla="*/ 41892 w 52468"/>
                  <a:gd name="connsiteY11" fmla="*/ 6834 h 59294"/>
                  <a:gd name="connsiteX12" fmla="*/ 24176 w 52468"/>
                  <a:gd name="connsiteY12" fmla="*/ 18 h 59294"/>
                  <a:gd name="connsiteX13" fmla="*/ 17127 w 52468"/>
                  <a:gd name="connsiteY13" fmla="*/ 870 h 59294"/>
                  <a:gd name="connsiteX14" fmla="*/ 7983 w 52468"/>
                  <a:gd name="connsiteY14" fmla="*/ 5793 h 59294"/>
                  <a:gd name="connsiteX15" fmla="*/ 935 w 52468"/>
                  <a:gd name="connsiteY15" fmla="*/ 17722 h 59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468" h="59294">
                    <a:moveTo>
                      <a:pt x="935" y="17722"/>
                    </a:moveTo>
                    <a:cubicBezTo>
                      <a:pt x="-18" y="20846"/>
                      <a:pt x="-303" y="24443"/>
                      <a:pt x="363" y="27757"/>
                    </a:cubicBezTo>
                    <a:cubicBezTo>
                      <a:pt x="1411" y="33248"/>
                      <a:pt x="3507" y="38360"/>
                      <a:pt x="6936" y="43188"/>
                    </a:cubicBezTo>
                    <a:cubicBezTo>
                      <a:pt x="7793" y="44419"/>
                      <a:pt x="8841" y="45555"/>
                      <a:pt x="9793" y="46691"/>
                    </a:cubicBezTo>
                    <a:cubicBezTo>
                      <a:pt x="10650" y="49626"/>
                      <a:pt x="12555" y="52656"/>
                      <a:pt x="14937" y="54644"/>
                    </a:cubicBezTo>
                    <a:cubicBezTo>
                      <a:pt x="18366" y="57389"/>
                      <a:pt x="22747" y="59472"/>
                      <a:pt x="27129" y="59283"/>
                    </a:cubicBezTo>
                    <a:cubicBezTo>
                      <a:pt x="30081" y="59188"/>
                      <a:pt x="32653" y="58241"/>
                      <a:pt x="35034" y="56916"/>
                    </a:cubicBezTo>
                    <a:cubicBezTo>
                      <a:pt x="36654" y="56159"/>
                      <a:pt x="38273" y="55212"/>
                      <a:pt x="39321" y="54076"/>
                    </a:cubicBezTo>
                    <a:cubicBezTo>
                      <a:pt x="39511" y="53887"/>
                      <a:pt x="39606" y="53603"/>
                      <a:pt x="39797" y="53413"/>
                    </a:cubicBezTo>
                    <a:cubicBezTo>
                      <a:pt x="45702" y="47827"/>
                      <a:pt x="50941" y="41295"/>
                      <a:pt x="52179" y="33153"/>
                    </a:cubicBezTo>
                    <a:cubicBezTo>
                      <a:pt x="52846" y="28609"/>
                      <a:pt x="52370" y="23686"/>
                      <a:pt x="50655" y="19142"/>
                    </a:cubicBezTo>
                    <a:cubicBezTo>
                      <a:pt x="48941" y="14692"/>
                      <a:pt x="45798" y="9958"/>
                      <a:pt x="41892" y="6834"/>
                    </a:cubicBezTo>
                    <a:cubicBezTo>
                      <a:pt x="36654" y="2669"/>
                      <a:pt x="30843" y="302"/>
                      <a:pt x="24176" y="18"/>
                    </a:cubicBezTo>
                    <a:cubicBezTo>
                      <a:pt x="21795" y="-77"/>
                      <a:pt x="19318" y="207"/>
                      <a:pt x="17127" y="870"/>
                    </a:cubicBezTo>
                    <a:cubicBezTo>
                      <a:pt x="13222" y="2101"/>
                      <a:pt x="11127" y="3426"/>
                      <a:pt x="7983" y="5793"/>
                    </a:cubicBezTo>
                    <a:cubicBezTo>
                      <a:pt x="4173" y="8917"/>
                      <a:pt x="2364" y="13272"/>
                      <a:pt x="935" y="1772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66" name="Freeform 3233">
                <a:extLst>
                  <a:ext uri="{FF2B5EF4-FFF2-40B4-BE49-F238E27FC236}">
                    <a16:creationId xmlns:a16="http://schemas.microsoft.com/office/drawing/2014/main" id="{A246E49C-2B8E-B6E4-C247-80679D8652E3}"/>
                  </a:ext>
                </a:extLst>
              </p:cNvPr>
              <p:cNvSpPr/>
              <p:nvPr/>
            </p:nvSpPr>
            <p:spPr>
              <a:xfrm>
                <a:off x="6567530" y="973146"/>
                <a:ext cx="57531" cy="60373"/>
              </a:xfrm>
              <a:custGeom>
                <a:avLst/>
                <a:gdLst>
                  <a:gd name="connsiteX0" fmla="*/ 258 w 57531"/>
                  <a:gd name="connsiteY0" fmla="*/ 23392 h 60373"/>
                  <a:gd name="connsiteX1" fmla="*/ 4545 w 57531"/>
                  <a:gd name="connsiteY1" fmla="*/ 43463 h 60373"/>
                  <a:gd name="connsiteX2" fmla="*/ 9498 w 57531"/>
                  <a:gd name="connsiteY2" fmla="*/ 49238 h 60373"/>
                  <a:gd name="connsiteX3" fmla="*/ 11307 w 57531"/>
                  <a:gd name="connsiteY3" fmla="*/ 53782 h 60373"/>
                  <a:gd name="connsiteX4" fmla="*/ 20070 w 57531"/>
                  <a:gd name="connsiteY4" fmla="*/ 59936 h 60373"/>
                  <a:gd name="connsiteX5" fmla="*/ 49979 w 57531"/>
                  <a:gd name="connsiteY5" fmla="*/ 49427 h 60373"/>
                  <a:gd name="connsiteX6" fmla="*/ 57218 w 57531"/>
                  <a:gd name="connsiteY6" fmla="*/ 34469 h 60373"/>
                  <a:gd name="connsiteX7" fmla="*/ 53789 w 57531"/>
                  <a:gd name="connsiteY7" fmla="*/ 15061 h 60373"/>
                  <a:gd name="connsiteX8" fmla="*/ 41883 w 57531"/>
                  <a:gd name="connsiteY8" fmla="*/ 3038 h 60373"/>
                  <a:gd name="connsiteX9" fmla="*/ 22356 w 57531"/>
                  <a:gd name="connsiteY9" fmla="*/ 671 h 60373"/>
                  <a:gd name="connsiteX10" fmla="*/ 258 w 57531"/>
                  <a:gd name="connsiteY10" fmla="*/ 23392 h 60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31" h="60373">
                    <a:moveTo>
                      <a:pt x="258" y="23392"/>
                    </a:moveTo>
                    <a:cubicBezTo>
                      <a:pt x="-599" y="30398"/>
                      <a:pt x="639" y="37404"/>
                      <a:pt x="4545" y="43463"/>
                    </a:cubicBezTo>
                    <a:cubicBezTo>
                      <a:pt x="5878" y="45546"/>
                      <a:pt x="7593" y="47534"/>
                      <a:pt x="9498" y="49238"/>
                    </a:cubicBezTo>
                    <a:cubicBezTo>
                      <a:pt x="9783" y="50847"/>
                      <a:pt x="10355" y="52362"/>
                      <a:pt x="11307" y="53782"/>
                    </a:cubicBezTo>
                    <a:cubicBezTo>
                      <a:pt x="13403" y="56717"/>
                      <a:pt x="16451" y="59273"/>
                      <a:pt x="20070" y="59936"/>
                    </a:cubicBezTo>
                    <a:cubicBezTo>
                      <a:pt x="31024" y="61735"/>
                      <a:pt x="42740" y="57948"/>
                      <a:pt x="49979" y="49427"/>
                    </a:cubicBezTo>
                    <a:cubicBezTo>
                      <a:pt x="53598" y="45167"/>
                      <a:pt x="56456" y="39960"/>
                      <a:pt x="57218" y="34469"/>
                    </a:cubicBezTo>
                    <a:cubicBezTo>
                      <a:pt x="58170" y="27558"/>
                      <a:pt x="56932" y="21215"/>
                      <a:pt x="53789" y="15061"/>
                    </a:cubicBezTo>
                    <a:cubicBezTo>
                      <a:pt x="51217" y="10043"/>
                      <a:pt x="46836" y="5783"/>
                      <a:pt x="41883" y="3038"/>
                    </a:cubicBezTo>
                    <a:cubicBezTo>
                      <a:pt x="35787" y="-276"/>
                      <a:pt x="29119" y="-560"/>
                      <a:pt x="22356" y="671"/>
                    </a:cubicBezTo>
                    <a:cubicBezTo>
                      <a:pt x="11498" y="2754"/>
                      <a:pt x="1592" y="12410"/>
                      <a:pt x="258" y="2339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67" name="Freeform 3234">
                <a:extLst>
                  <a:ext uri="{FF2B5EF4-FFF2-40B4-BE49-F238E27FC236}">
                    <a16:creationId xmlns:a16="http://schemas.microsoft.com/office/drawing/2014/main" id="{FE40DBF3-0C45-FEA9-140F-6A08F002D22B}"/>
                  </a:ext>
                </a:extLst>
              </p:cNvPr>
              <p:cNvSpPr/>
              <p:nvPr/>
            </p:nvSpPr>
            <p:spPr>
              <a:xfrm>
                <a:off x="6642345" y="972635"/>
                <a:ext cx="65840" cy="54860"/>
              </a:xfrm>
              <a:custGeom>
                <a:avLst/>
                <a:gdLst>
                  <a:gd name="connsiteX0" fmla="*/ 405 w 65840"/>
                  <a:gd name="connsiteY0" fmla="*/ 22199 h 54860"/>
                  <a:gd name="connsiteX1" fmla="*/ 17645 w 65840"/>
                  <a:gd name="connsiteY1" fmla="*/ 52305 h 54860"/>
                  <a:gd name="connsiteX2" fmla="*/ 30694 w 65840"/>
                  <a:gd name="connsiteY2" fmla="*/ 54861 h 54860"/>
                  <a:gd name="connsiteX3" fmla="*/ 40791 w 65840"/>
                  <a:gd name="connsiteY3" fmla="*/ 53346 h 54860"/>
                  <a:gd name="connsiteX4" fmla="*/ 57745 w 65840"/>
                  <a:gd name="connsiteY4" fmla="*/ 45867 h 54860"/>
                  <a:gd name="connsiteX5" fmla="*/ 64603 w 65840"/>
                  <a:gd name="connsiteY5" fmla="*/ 36210 h 54860"/>
                  <a:gd name="connsiteX6" fmla="*/ 64794 w 65840"/>
                  <a:gd name="connsiteY6" fmla="*/ 31855 h 54860"/>
                  <a:gd name="connsiteX7" fmla="*/ 65746 w 65840"/>
                  <a:gd name="connsiteY7" fmla="*/ 23524 h 54860"/>
                  <a:gd name="connsiteX8" fmla="*/ 50792 w 65840"/>
                  <a:gd name="connsiteY8" fmla="*/ 3359 h 54860"/>
                  <a:gd name="connsiteX9" fmla="*/ 30789 w 65840"/>
                  <a:gd name="connsiteY9" fmla="*/ 45 h 54860"/>
                  <a:gd name="connsiteX10" fmla="*/ 405 w 65840"/>
                  <a:gd name="connsiteY10" fmla="*/ 22199 h 54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840" h="54860">
                    <a:moveTo>
                      <a:pt x="405" y="22199"/>
                    </a:moveTo>
                    <a:cubicBezTo>
                      <a:pt x="-1881" y="34885"/>
                      <a:pt x="5739" y="47760"/>
                      <a:pt x="17645" y="52305"/>
                    </a:cubicBezTo>
                    <a:cubicBezTo>
                      <a:pt x="22217" y="54009"/>
                      <a:pt x="25741" y="54861"/>
                      <a:pt x="30694" y="54861"/>
                    </a:cubicBezTo>
                    <a:cubicBezTo>
                      <a:pt x="34123" y="54861"/>
                      <a:pt x="37552" y="54198"/>
                      <a:pt x="40791" y="53346"/>
                    </a:cubicBezTo>
                    <a:cubicBezTo>
                      <a:pt x="46696" y="51831"/>
                      <a:pt x="52316" y="48802"/>
                      <a:pt x="57745" y="45867"/>
                    </a:cubicBezTo>
                    <a:cubicBezTo>
                      <a:pt x="61079" y="44068"/>
                      <a:pt x="63746" y="39713"/>
                      <a:pt x="64603" y="36210"/>
                    </a:cubicBezTo>
                    <a:cubicBezTo>
                      <a:pt x="64889" y="34885"/>
                      <a:pt x="64889" y="33370"/>
                      <a:pt x="64794" y="31855"/>
                    </a:cubicBezTo>
                    <a:cubicBezTo>
                      <a:pt x="65651" y="29205"/>
                      <a:pt x="66032" y="26364"/>
                      <a:pt x="65746" y="23524"/>
                    </a:cubicBezTo>
                    <a:cubicBezTo>
                      <a:pt x="64698" y="14625"/>
                      <a:pt x="59174" y="6767"/>
                      <a:pt x="50792" y="3359"/>
                    </a:cubicBezTo>
                    <a:cubicBezTo>
                      <a:pt x="44506" y="803"/>
                      <a:pt x="37648" y="-239"/>
                      <a:pt x="30789" y="45"/>
                    </a:cubicBezTo>
                    <a:cubicBezTo>
                      <a:pt x="17455" y="613"/>
                      <a:pt x="2977" y="7903"/>
                      <a:pt x="405" y="22199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68" name="Freeform 3268">
                <a:extLst>
                  <a:ext uri="{FF2B5EF4-FFF2-40B4-BE49-F238E27FC236}">
                    <a16:creationId xmlns:a16="http://schemas.microsoft.com/office/drawing/2014/main" id="{43E2BFCA-5BC9-09D2-F529-B72F6F90217D}"/>
                  </a:ext>
                </a:extLst>
              </p:cNvPr>
              <p:cNvSpPr/>
              <p:nvPr/>
            </p:nvSpPr>
            <p:spPr>
              <a:xfrm>
                <a:off x="6689669" y="1107672"/>
                <a:ext cx="61145" cy="63469"/>
              </a:xfrm>
              <a:custGeom>
                <a:avLst/>
                <a:gdLst>
                  <a:gd name="connsiteX0" fmla="*/ 1087 w 61145"/>
                  <a:gd name="connsiteY0" fmla="*/ 21692 h 63469"/>
                  <a:gd name="connsiteX1" fmla="*/ 1658 w 61145"/>
                  <a:gd name="connsiteY1" fmla="*/ 38544 h 63469"/>
                  <a:gd name="connsiteX2" fmla="*/ 15564 w 61145"/>
                  <a:gd name="connsiteY2" fmla="*/ 54260 h 63469"/>
                  <a:gd name="connsiteX3" fmla="*/ 20708 w 61145"/>
                  <a:gd name="connsiteY3" fmla="*/ 56343 h 63469"/>
                  <a:gd name="connsiteX4" fmla="*/ 26423 w 61145"/>
                  <a:gd name="connsiteY4" fmla="*/ 62023 h 63469"/>
                  <a:gd name="connsiteX5" fmla="*/ 36996 w 61145"/>
                  <a:gd name="connsiteY5" fmla="*/ 62970 h 63469"/>
                  <a:gd name="connsiteX6" fmla="*/ 60522 w 61145"/>
                  <a:gd name="connsiteY6" fmla="*/ 38450 h 63469"/>
                  <a:gd name="connsiteX7" fmla="*/ 48902 w 61145"/>
                  <a:gd name="connsiteY7" fmla="*/ 6924 h 63469"/>
                  <a:gd name="connsiteX8" fmla="*/ 41663 w 61145"/>
                  <a:gd name="connsiteY8" fmla="*/ 2569 h 63469"/>
                  <a:gd name="connsiteX9" fmla="*/ 29280 w 61145"/>
                  <a:gd name="connsiteY9" fmla="*/ 12 h 63469"/>
                  <a:gd name="connsiteX10" fmla="*/ 12326 w 61145"/>
                  <a:gd name="connsiteY10" fmla="*/ 5409 h 63469"/>
                  <a:gd name="connsiteX11" fmla="*/ 4706 w 61145"/>
                  <a:gd name="connsiteY11" fmla="*/ 13551 h 63469"/>
                  <a:gd name="connsiteX12" fmla="*/ 1087 w 61145"/>
                  <a:gd name="connsiteY12" fmla="*/ 21692 h 6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1145" h="63469">
                    <a:moveTo>
                      <a:pt x="1087" y="21692"/>
                    </a:moveTo>
                    <a:cubicBezTo>
                      <a:pt x="-533" y="26899"/>
                      <a:pt x="-342" y="33527"/>
                      <a:pt x="1658" y="38544"/>
                    </a:cubicBezTo>
                    <a:cubicBezTo>
                      <a:pt x="4325" y="45361"/>
                      <a:pt x="8992" y="50852"/>
                      <a:pt x="15564" y="54260"/>
                    </a:cubicBezTo>
                    <a:cubicBezTo>
                      <a:pt x="17184" y="55112"/>
                      <a:pt x="18898" y="55775"/>
                      <a:pt x="20708" y="56343"/>
                    </a:cubicBezTo>
                    <a:cubicBezTo>
                      <a:pt x="22042" y="58709"/>
                      <a:pt x="23851" y="60887"/>
                      <a:pt x="26423" y="62023"/>
                    </a:cubicBezTo>
                    <a:cubicBezTo>
                      <a:pt x="29852" y="63632"/>
                      <a:pt x="33281" y="63822"/>
                      <a:pt x="36996" y="62970"/>
                    </a:cubicBezTo>
                    <a:cubicBezTo>
                      <a:pt x="48616" y="60319"/>
                      <a:pt x="58141" y="49905"/>
                      <a:pt x="60522" y="38450"/>
                    </a:cubicBezTo>
                    <a:cubicBezTo>
                      <a:pt x="62904" y="27089"/>
                      <a:pt x="58332" y="13929"/>
                      <a:pt x="48902" y="6924"/>
                    </a:cubicBezTo>
                    <a:cubicBezTo>
                      <a:pt x="46616" y="5219"/>
                      <a:pt x="44330" y="3610"/>
                      <a:pt x="41663" y="2569"/>
                    </a:cubicBezTo>
                    <a:cubicBezTo>
                      <a:pt x="37377" y="959"/>
                      <a:pt x="33948" y="202"/>
                      <a:pt x="29280" y="12"/>
                    </a:cubicBezTo>
                    <a:cubicBezTo>
                      <a:pt x="23470" y="-177"/>
                      <a:pt x="16898" y="1811"/>
                      <a:pt x="12326" y="5409"/>
                    </a:cubicBezTo>
                    <a:cubicBezTo>
                      <a:pt x="8992" y="7965"/>
                      <a:pt x="7087" y="10142"/>
                      <a:pt x="4706" y="13551"/>
                    </a:cubicBezTo>
                    <a:cubicBezTo>
                      <a:pt x="2896" y="16012"/>
                      <a:pt x="1944" y="18852"/>
                      <a:pt x="1087" y="2169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69" name="Freeform 3271">
                <a:extLst>
                  <a:ext uri="{FF2B5EF4-FFF2-40B4-BE49-F238E27FC236}">
                    <a16:creationId xmlns:a16="http://schemas.microsoft.com/office/drawing/2014/main" id="{0A7F76CB-CFB2-98DD-170F-DFA3E10B866D}"/>
                  </a:ext>
                </a:extLst>
              </p:cNvPr>
              <p:cNvSpPr/>
              <p:nvPr/>
            </p:nvSpPr>
            <p:spPr>
              <a:xfrm>
                <a:off x="6674623" y="1237456"/>
                <a:ext cx="61114" cy="60572"/>
              </a:xfrm>
              <a:custGeom>
                <a:avLst/>
                <a:gdLst>
                  <a:gd name="connsiteX0" fmla="*/ 703 w 61114"/>
                  <a:gd name="connsiteY0" fmla="*/ 23219 h 60572"/>
                  <a:gd name="connsiteX1" fmla="*/ 513 w 61114"/>
                  <a:gd name="connsiteY1" fmla="*/ 34864 h 60572"/>
                  <a:gd name="connsiteX2" fmla="*/ 7180 w 61114"/>
                  <a:gd name="connsiteY2" fmla="*/ 47929 h 60572"/>
                  <a:gd name="connsiteX3" fmla="*/ 18705 w 61114"/>
                  <a:gd name="connsiteY3" fmla="*/ 54556 h 60572"/>
                  <a:gd name="connsiteX4" fmla="*/ 20706 w 61114"/>
                  <a:gd name="connsiteY4" fmla="*/ 54934 h 60572"/>
                  <a:gd name="connsiteX5" fmla="*/ 22515 w 61114"/>
                  <a:gd name="connsiteY5" fmla="*/ 56828 h 60572"/>
                  <a:gd name="connsiteX6" fmla="*/ 32612 w 61114"/>
                  <a:gd name="connsiteY6" fmla="*/ 60520 h 60572"/>
                  <a:gd name="connsiteX7" fmla="*/ 52614 w 61114"/>
                  <a:gd name="connsiteY7" fmla="*/ 51053 h 60572"/>
                  <a:gd name="connsiteX8" fmla="*/ 58139 w 61114"/>
                  <a:gd name="connsiteY8" fmla="*/ 43195 h 60572"/>
                  <a:gd name="connsiteX9" fmla="*/ 61091 w 61114"/>
                  <a:gd name="connsiteY9" fmla="*/ 30698 h 60572"/>
                  <a:gd name="connsiteX10" fmla="*/ 55186 w 61114"/>
                  <a:gd name="connsiteY10" fmla="*/ 12616 h 60572"/>
                  <a:gd name="connsiteX11" fmla="*/ 45471 w 61114"/>
                  <a:gd name="connsiteY11" fmla="*/ 3906 h 60572"/>
                  <a:gd name="connsiteX12" fmla="*/ 42613 w 61114"/>
                  <a:gd name="connsiteY12" fmla="*/ 2486 h 60572"/>
                  <a:gd name="connsiteX13" fmla="*/ 36136 w 61114"/>
                  <a:gd name="connsiteY13" fmla="*/ 403 h 60572"/>
                  <a:gd name="connsiteX14" fmla="*/ 703 w 61114"/>
                  <a:gd name="connsiteY14" fmla="*/ 23219 h 6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114" h="60572">
                    <a:moveTo>
                      <a:pt x="703" y="23219"/>
                    </a:moveTo>
                    <a:cubicBezTo>
                      <a:pt x="-250" y="27101"/>
                      <a:pt x="-154" y="30982"/>
                      <a:pt x="513" y="34864"/>
                    </a:cubicBezTo>
                    <a:cubicBezTo>
                      <a:pt x="1465" y="39881"/>
                      <a:pt x="3656" y="44142"/>
                      <a:pt x="7180" y="47929"/>
                    </a:cubicBezTo>
                    <a:cubicBezTo>
                      <a:pt x="10228" y="51337"/>
                      <a:pt x="14419" y="53230"/>
                      <a:pt x="18705" y="54556"/>
                    </a:cubicBezTo>
                    <a:cubicBezTo>
                      <a:pt x="19372" y="54745"/>
                      <a:pt x="20039" y="54840"/>
                      <a:pt x="20706" y="54934"/>
                    </a:cubicBezTo>
                    <a:cubicBezTo>
                      <a:pt x="21182" y="55597"/>
                      <a:pt x="21753" y="56260"/>
                      <a:pt x="22515" y="56828"/>
                    </a:cubicBezTo>
                    <a:cubicBezTo>
                      <a:pt x="25277" y="59195"/>
                      <a:pt x="28897" y="60899"/>
                      <a:pt x="32612" y="60520"/>
                    </a:cubicBezTo>
                    <a:cubicBezTo>
                      <a:pt x="40232" y="59763"/>
                      <a:pt x="47185" y="56544"/>
                      <a:pt x="52614" y="51053"/>
                    </a:cubicBezTo>
                    <a:cubicBezTo>
                      <a:pt x="54805" y="48781"/>
                      <a:pt x="56805" y="46035"/>
                      <a:pt x="58139" y="43195"/>
                    </a:cubicBezTo>
                    <a:cubicBezTo>
                      <a:pt x="60139" y="38935"/>
                      <a:pt x="60901" y="35242"/>
                      <a:pt x="61091" y="30698"/>
                    </a:cubicBezTo>
                    <a:cubicBezTo>
                      <a:pt x="61377" y="24544"/>
                      <a:pt x="58996" y="17444"/>
                      <a:pt x="55186" y="12616"/>
                    </a:cubicBezTo>
                    <a:cubicBezTo>
                      <a:pt x="52233" y="8923"/>
                      <a:pt x="49566" y="6367"/>
                      <a:pt x="45471" y="3906"/>
                    </a:cubicBezTo>
                    <a:cubicBezTo>
                      <a:pt x="44518" y="3338"/>
                      <a:pt x="43565" y="2864"/>
                      <a:pt x="42613" y="2486"/>
                    </a:cubicBezTo>
                    <a:cubicBezTo>
                      <a:pt x="40517" y="1634"/>
                      <a:pt x="38422" y="782"/>
                      <a:pt x="36136" y="403"/>
                    </a:cubicBezTo>
                    <a:cubicBezTo>
                      <a:pt x="20324" y="-2153"/>
                      <a:pt x="4608" y="7693"/>
                      <a:pt x="703" y="23219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70" name="Freeform 3272">
                <a:extLst>
                  <a:ext uri="{FF2B5EF4-FFF2-40B4-BE49-F238E27FC236}">
                    <a16:creationId xmlns:a16="http://schemas.microsoft.com/office/drawing/2014/main" id="{AB82E737-D98C-437A-B15F-7EB1FB6BD924}"/>
                  </a:ext>
                </a:extLst>
              </p:cNvPr>
              <p:cNvSpPr/>
              <p:nvPr/>
            </p:nvSpPr>
            <p:spPr>
              <a:xfrm>
                <a:off x="6588748" y="1218612"/>
                <a:ext cx="74896" cy="64578"/>
              </a:xfrm>
              <a:custGeom>
                <a:avLst/>
                <a:gdLst>
                  <a:gd name="connsiteX0" fmla="*/ 377 w 74896"/>
                  <a:gd name="connsiteY0" fmla="*/ 24454 h 64578"/>
                  <a:gd name="connsiteX1" fmla="*/ 22665 w 74896"/>
                  <a:gd name="connsiteY1" fmla="*/ 61566 h 64578"/>
                  <a:gd name="connsiteX2" fmla="*/ 70957 w 74896"/>
                  <a:gd name="connsiteY2" fmla="*/ 50678 h 64578"/>
                  <a:gd name="connsiteX3" fmla="*/ 73814 w 74896"/>
                  <a:gd name="connsiteY3" fmla="*/ 36477 h 64578"/>
                  <a:gd name="connsiteX4" fmla="*/ 66766 w 74896"/>
                  <a:gd name="connsiteY4" fmla="*/ 11389 h 64578"/>
                  <a:gd name="connsiteX5" fmla="*/ 52573 w 74896"/>
                  <a:gd name="connsiteY5" fmla="*/ 3626 h 64578"/>
                  <a:gd name="connsiteX6" fmla="*/ 41810 w 74896"/>
                  <a:gd name="connsiteY6" fmla="*/ 691 h 64578"/>
                  <a:gd name="connsiteX7" fmla="*/ 15236 w 74896"/>
                  <a:gd name="connsiteY7" fmla="*/ 4478 h 64578"/>
                  <a:gd name="connsiteX8" fmla="*/ 377 w 74896"/>
                  <a:gd name="connsiteY8" fmla="*/ 24454 h 64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896" h="64578">
                    <a:moveTo>
                      <a:pt x="377" y="24454"/>
                    </a:moveTo>
                    <a:cubicBezTo>
                      <a:pt x="-2100" y="40075"/>
                      <a:pt x="7901" y="55980"/>
                      <a:pt x="22665" y="61566"/>
                    </a:cubicBezTo>
                    <a:cubicBezTo>
                      <a:pt x="39238" y="67909"/>
                      <a:pt x="58860" y="64217"/>
                      <a:pt x="70957" y="50678"/>
                    </a:cubicBezTo>
                    <a:cubicBezTo>
                      <a:pt x="74386" y="46891"/>
                      <a:pt x="75433" y="41211"/>
                      <a:pt x="73814" y="36477"/>
                    </a:cubicBezTo>
                    <a:cubicBezTo>
                      <a:pt x="76767" y="27673"/>
                      <a:pt x="73433" y="17732"/>
                      <a:pt x="66766" y="11389"/>
                    </a:cubicBezTo>
                    <a:cubicBezTo>
                      <a:pt x="62670" y="7508"/>
                      <a:pt x="57812" y="5425"/>
                      <a:pt x="52573" y="3626"/>
                    </a:cubicBezTo>
                    <a:cubicBezTo>
                      <a:pt x="49049" y="2395"/>
                      <a:pt x="45525" y="1354"/>
                      <a:pt x="41810" y="691"/>
                    </a:cubicBezTo>
                    <a:cubicBezTo>
                      <a:pt x="32571" y="-824"/>
                      <a:pt x="23522" y="28"/>
                      <a:pt x="15236" y="4478"/>
                    </a:cubicBezTo>
                    <a:cubicBezTo>
                      <a:pt x="7806" y="8454"/>
                      <a:pt x="1710" y="16123"/>
                      <a:pt x="377" y="24454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71" name="Freeform 3273">
                <a:extLst>
                  <a:ext uri="{FF2B5EF4-FFF2-40B4-BE49-F238E27FC236}">
                    <a16:creationId xmlns:a16="http://schemas.microsoft.com/office/drawing/2014/main" id="{FBB453D5-F1B8-B045-9C19-CBEE74287B94}"/>
                  </a:ext>
                </a:extLst>
              </p:cNvPr>
              <p:cNvSpPr/>
              <p:nvPr/>
            </p:nvSpPr>
            <p:spPr>
              <a:xfrm>
                <a:off x="6560199" y="1134950"/>
                <a:ext cx="61113" cy="62462"/>
              </a:xfrm>
              <a:custGeom>
                <a:avLst/>
                <a:gdLst>
                  <a:gd name="connsiteX0" fmla="*/ 351 w 61113"/>
                  <a:gd name="connsiteY0" fmla="*/ 25372 h 62462"/>
                  <a:gd name="connsiteX1" fmla="*/ 4541 w 61113"/>
                  <a:gd name="connsiteY1" fmla="*/ 46011 h 62462"/>
                  <a:gd name="connsiteX2" fmla="*/ 14257 w 61113"/>
                  <a:gd name="connsiteY2" fmla="*/ 54721 h 62462"/>
                  <a:gd name="connsiteX3" fmla="*/ 24544 w 61113"/>
                  <a:gd name="connsiteY3" fmla="*/ 57656 h 62462"/>
                  <a:gd name="connsiteX4" fmla="*/ 28640 w 61113"/>
                  <a:gd name="connsiteY4" fmla="*/ 60875 h 62462"/>
                  <a:gd name="connsiteX5" fmla="*/ 39213 w 61113"/>
                  <a:gd name="connsiteY5" fmla="*/ 61821 h 62462"/>
                  <a:gd name="connsiteX6" fmla="*/ 57501 w 61113"/>
                  <a:gd name="connsiteY6" fmla="*/ 46106 h 62462"/>
                  <a:gd name="connsiteX7" fmla="*/ 59882 w 61113"/>
                  <a:gd name="connsiteY7" fmla="*/ 22816 h 62462"/>
                  <a:gd name="connsiteX8" fmla="*/ 49309 w 61113"/>
                  <a:gd name="connsiteY8" fmla="*/ 7384 h 62462"/>
                  <a:gd name="connsiteX9" fmla="*/ 44070 w 61113"/>
                  <a:gd name="connsiteY9" fmla="*/ 3787 h 62462"/>
                  <a:gd name="connsiteX10" fmla="*/ 37879 w 61113"/>
                  <a:gd name="connsiteY10" fmla="*/ 1325 h 62462"/>
                  <a:gd name="connsiteX11" fmla="*/ 28354 w 61113"/>
                  <a:gd name="connsiteY11" fmla="*/ 0 h 62462"/>
                  <a:gd name="connsiteX12" fmla="*/ 8828 w 61113"/>
                  <a:gd name="connsiteY12" fmla="*/ 8805 h 62462"/>
                  <a:gd name="connsiteX13" fmla="*/ 351 w 61113"/>
                  <a:gd name="connsiteY13" fmla="*/ 25372 h 62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113" h="62462">
                    <a:moveTo>
                      <a:pt x="351" y="25372"/>
                    </a:moveTo>
                    <a:cubicBezTo>
                      <a:pt x="-602" y="32473"/>
                      <a:pt x="255" y="40047"/>
                      <a:pt x="4541" y="46011"/>
                    </a:cubicBezTo>
                    <a:cubicBezTo>
                      <a:pt x="7113" y="49703"/>
                      <a:pt x="10257" y="52543"/>
                      <a:pt x="14257" y="54721"/>
                    </a:cubicBezTo>
                    <a:cubicBezTo>
                      <a:pt x="17496" y="56520"/>
                      <a:pt x="20925" y="57372"/>
                      <a:pt x="24544" y="57656"/>
                    </a:cubicBezTo>
                    <a:cubicBezTo>
                      <a:pt x="25687" y="58981"/>
                      <a:pt x="27021" y="60117"/>
                      <a:pt x="28640" y="60875"/>
                    </a:cubicBezTo>
                    <a:cubicBezTo>
                      <a:pt x="31878" y="62389"/>
                      <a:pt x="35688" y="63052"/>
                      <a:pt x="39213" y="61821"/>
                    </a:cubicBezTo>
                    <a:cubicBezTo>
                      <a:pt x="47023" y="59076"/>
                      <a:pt x="53595" y="53490"/>
                      <a:pt x="57501" y="46106"/>
                    </a:cubicBezTo>
                    <a:cubicBezTo>
                      <a:pt x="61215" y="39005"/>
                      <a:pt x="62168" y="30579"/>
                      <a:pt x="59882" y="22816"/>
                    </a:cubicBezTo>
                    <a:cubicBezTo>
                      <a:pt x="58167" y="16946"/>
                      <a:pt x="54262" y="10982"/>
                      <a:pt x="49309" y="7384"/>
                    </a:cubicBezTo>
                    <a:cubicBezTo>
                      <a:pt x="47595" y="6154"/>
                      <a:pt x="45880" y="4828"/>
                      <a:pt x="44070" y="3787"/>
                    </a:cubicBezTo>
                    <a:cubicBezTo>
                      <a:pt x="42165" y="2746"/>
                      <a:pt x="39975" y="1988"/>
                      <a:pt x="37879" y="1325"/>
                    </a:cubicBezTo>
                    <a:cubicBezTo>
                      <a:pt x="34831" y="284"/>
                      <a:pt x="31497" y="0"/>
                      <a:pt x="28354" y="0"/>
                    </a:cubicBezTo>
                    <a:cubicBezTo>
                      <a:pt x="20925" y="189"/>
                      <a:pt x="13876" y="3598"/>
                      <a:pt x="8828" y="8805"/>
                    </a:cubicBezTo>
                    <a:cubicBezTo>
                      <a:pt x="4351" y="13160"/>
                      <a:pt x="1113" y="19408"/>
                      <a:pt x="351" y="2537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72" name="Freeform 3274">
                <a:extLst>
                  <a:ext uri="{FF2B5EF4-FFF2-40B4-BE49-F238E27FC236}">
                    <a16:creationId xmlns:a16="http://schemas.microsoft.com/office/drawing/2014/main" id="{9B835A19-A6B4-0282-43B1-9E0C1D2D8958}"/>
                  </a:ext>
                </a:extLst>
              </p:cNvPr>
              <p:cNvSpPr/>
              <p:nvPr/>
            </p:nvSpPr>
            <p:spPr>
              <a:xfrm>
                <a:off x="6624413" y="1143146"/>
                <a:ext cx="61589" cy="71713"/>
              </a:xfrm>
              <a:custGeom>
                <a:avLst/>
                <a:gdLst>
                  <a:gd name="connsiteX0" fmla="*/ 1097 w 61589"/>
                  <a:gd name="connsiteY0" fmla="*/ 23329 h 71713"/>
                  <a:gd name="connsiteX1" fmla="*/ 906 w 61589"/>
                  <a:gd name="connsiteY1" fmla="*/ 39897 h 71713"/>
                  <a:gd name="connsiteX2" fmla="*/ 16241 w 61589"/>
                  <a:gd name="connsiteY2" fmla="*/ 66405 h 71713"/>
                  <a:gd name="connsiteX3" fmla="*/ 26052 w 61589"/>
                  <a:gd name="connsiteY3" fmla="*/ 70098 h 71713"/>
                  <a:gd name="connsiteX4" fmla="*/ 40911 w 61589"/>
                  <a:gd name="connsiteY4" fmla="*/ 70950 h 71713"/>
                  <a:gd name="connsiteX5" fmla="*/ 59866 w 61589"/>
                  <a:gd name="connsiteY5" fmla="*/ 49743 h 71713"/>
                  <a:gd name="connsiteX6" fmla="*/ 61580 w 61589"/>
                  <a:gd name="connsiteY6" fmla="*/ 37152 h 71713"/>
                  <a:gd name="connsiteX7" fmla="*/ 59580 w 61589"/>
                  <a:gd name="connsiteY7" fmla="*/ 23708 h 71713"/>
                  <a:gd name="connsiteX8" fmla="*/ 51484 w 61589"/>
                  <a:gd name="connsiteY8" fmla="*/ 9886 h 71713"/>
                  <a:gd name="connsiteX9" fmla="*/ 37577 w 61589"/>
                  <a:gd name="connsiteY9" fmla="*/ 1365 h 71713"/>
                  <a:gd name="connsiteX10" fmla="*/ 9002 w 61589"/>
                  <a:gd name="connsiteY10" fmla="*/ 8844 h 71713"/>
                  <a:gd name="connsiteX11" fmla="*/ 1097 w 61589"/>
                  <a:gd name="connsiteY11" fmla="*/ 23329 h 71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1589" h="71713">
                    <a:moveTo>
                      <a:pt x="1097" y="23329"/>
                    </a:moveTo>
                    <a:cubicBezTo>
                      <a:pt x="-523" y="28820"/>
                      <a:pt x="-142" y="34406"/>
                      <a:pt x="906" y="39897"/>
                    </a:cubicBezTo>
                    <a:cubicBezTo>
                      <a:pt x="2811" y="50216"/>
                      <a:pt x="9383" y="58832"/>
                      <a:pt x="16241" y="66405"/>
                    </a:cubicBezTo>
                    <a:cubicBezTo>
                      <a:pt x="18432" y="68867"/>
                      <a:pt x="22814" y="70192"/>
                      <a:pt x="26052" y="70098"/>
                    </a:cubicBezTo>
                    <a:cubicBezTo>
                      <a:pt x="30624" y="71802"/>
                      <a:pt x="35768" y="72275"/>
                      <a:pt x="40911" y="70950"/>
                    </a:cubicBezTo>
                    <a:cubicBezTo>
                      <a:pt x="50912" y="68299"/>
                      <a:pt x="56913" y="58926"/>
                      <a:pt x="59866" y="49743"/>
                    </a:cubicBezTo>
                    <a:cubicBezTo>
                      <a:pt x="61199" y="45672"/>
                      <a:pt x="61485" y="41412"/>
                      <a:pt x="61580" y="37152"/>
                    </a:cubicBezTo>
                    <a:cubicBezTo>
                      <a:pt x="61676" y="32702"/>
                      <a:pt x="61009" y="27968"/>
                      <a:pt x="59580" y="23708"/>
                    </a:cubicBezTo>
                    <a:cubicBezTo>
                      <a:pt x="57961" y="18501"/>
                      <a:pt x="55199" y="13957"/>
                      <a:pt x="51484" y="9886"/>
                    </a:cubicBezTo>
                    <a:cubicBezTo>
                      <a:pt x="47674" y="5720"/>
                      <a:pt x="42816" y="3164"/>
                      <a:pt x="37577" y="1365"/>
                    </a:cubicBezTo>
                    <a:cubicBezTo>
                      <a:pt x="27576" y="-2138"/>
                      <a:pt x="16241" y="1365"/>
                      <a:pt x="9002" y="8844"/>
                    </a:cubicBezTo>
                    <a:cubicBezTo>
                      <a:pt x="5097" y="12915"/>
                      <a:pt x="2716" y="18028"/>
                      <a:pt x="1097" y="23329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273" name="Graphic 6797">
                <a:extLst>
                  <a:ext uri="{FF2B5EF4-FFF2-40B4-BE49-F238E27FC236}">
                    <a16:creationId xmlns:a16="http://schemas.microsoft.com/office/drawing/2014/main" id="{3CABDADE-42EF-740F-8F75-BDD97D0B2324}"/>
                  </a:ext>
                </a:extLst>
              </p:cNvPr>
              <p:cNvGrpSpPr/>
              <p:nvPr/>
            </p:nvGrpSpPr>
            <p:grpSpPr>
              <a:xfrm>
                <a:off x="6775105" y="1131663"/>
                <a:ext cx="128969" cy="88681"/>
                <a:chOff x="6775105" y="1131663"/>
                <a:chExt cx="128969" cy="88681"/>
              </a:xfrm>
              <a:solidFill>
                <a:srgbClr val="E6E6E6"/>
              </a:solidFill>
            </p:grpSpPr>
            <p:sp>
              <p:nvSpPr>
                <p:cNvPr id="2295" name="Freeform 261">
                  <a:extLst>
                    <a:ext uri="{FF2B5EF4-FFF2-40B4-BE49-F238E27FC236}">
                      <a16:creationId xmlns:a16="http://schemas.microsoft.com/office/drawing/2014/main" id="{2F45CE54-35C3-2C15-808D-1ECCA95C2FF4}"/>
                    </a:ext>
                  </a:extLst>
                </p:cNvPr>
                <p:cNvSpPr/>
                <p:nvPr/>
              </p:nvSpPr>
              <p:spPr>
                <a:xfrm>
                  <a:off x="6872950" y="1167368"/>
                  <a:ext cx="400" cy="716"/>
                </a:xfrm>
                <a:custGeom>
                  <a:avLst/>
                  <a:gdLst>
                    <a:gd name="connsiteX0" fmla="*/ 400 w 400"/>
                    <a:gd name="connsiteY0" fmla="*/ 717 h 716"/>
                    <a:gd name="connsiteX1" fmla="*/ 400 w 400"/>
                    <a:gd name="connsiteY1" fmla="*/ 717 h 716"/>
                    <a:gd name="connsiteX2" fmla="*/ 400 w 400"/>
                    <a:gd name="connsiteY2" fmla="*/ 717 h 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0" h="716">
                      <a:moveTo>
                        <a:pt x="400" y="717"/>
                      </a:moveTo>
                      <a:cubicBezTo>
                        <a:pt x="19" y="-40"/>
                        <a:pt x="-267" y="-419"/>
                        <a:pt x="400" y="717"/>
                      </a:cubicBezTo>
                      <a:lnTo>
                        <a:pt x="400" y="717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296" name="Freeform 262">
                  <a:extLst>
                    <a:ext uri="{FF2B5EF4-FFF2-40B4-BE49-F238E27FC236}">
                      <a16:creationId xmlns:a16="http://schemas.microsoft.com/office/drawing/2014/main" id="{5CCFC051-42F5-9107-0537-8B8B76B2FFBB}"/>
                    </a:ext>
                  </a:extLst>
                </p:cNvPr>
                <p:cNvSpPr/>
                <p:nvPr/>
              </p:nvSpPr>
              <p:spPr>
                <a:xfrm>
                  <a:off x="6775105" y="1131663"/>
                  <a:ext cx="128969" cy="88681"/>
                </a:xfrm>
                <a:custGeom>
                  <a:avLst/>
                  <a:gdLst>
                    <a:gd name="connsiteX0" fmla="*/ 43 w 128969"/>
                    <a:gd name="connsiteY0" fmla="*/ 54694 h 88681"/>
                    <a:gd name="connsiteX1" fmla="*/ 16331 w 128969"/>
                    <a:gd name="connsiteY1" fmla="*/ 83664 h 88681"/>
                    <a:gd name="connsiteX2" fmla="*/ 49097 w 128969"/>
                    <a:gd name="connsiteY2" fmla="*/ 84516 h 88681"/>
                    <a:gd name="connsiteX3" fmla="*/ 52621 w 128969"/>
                    <a:gd name="connsiteY3" fmla="*/ 81960 h 88681"/>
                    <a:gd name="connsiteX4" fmla="*/ 70814 w 128969"/>
                    <a:gd name="connsiteY4" fmla="*/ 69084 h 88681"/>
                    <a:gd name="connsiteX5" fmla="*/ 74052 w 128969"/>
                    <a:gd name="connsiteY5" fmla="*/ 53463 h 88681"/>
                    <a:gd name="connsiteX6" fmla="*/ 74814 w 128969"/>
                    <a:gd name="connsiteY6" fmla="*/ 51286 h 88681"/>
                    <a:gd name="connsiteX7" fmla="*/ 104627 w 128969"/>
                    <a:gd name="connsiteY7" fmla="*/ 77037 h 88681"/>
                    <a:gd name="connsiteX8" fmla="*/ 123297 w 128969"/>
                    <a:gd name="connsiteY8" fmla="*/ 71167 h 88681"/>
                    <a:gd name="connsiteX9" fmla="*/ 126535 w 128969"/>
                    <a:gd name="connsiteY9" fmla="*/ 65297 h 88681"/>
                    <a:gd name="connsiteX10" fmla="*/ 105390 w 128969"/>
                    <a:gd name="connsiteY10" fmla="*/ 3855 h 88681"/>
                    <a:gd name="connsiteX11" fmla="*/ 67480 w 128969"/>
                    <a:gd name="connsiteY11" fmla="*/ 13511 h 88681"/>
                    <a:gd name="connsiteX12" fmla="*/ 65003 w 128969"/>
                    <a:gd name="connsiteY12" fmla="*/ 29416 h 88681"/>
                    <a:gd name="connsiteX13" fmla="*/ 64623 w 128969"/>
                    <a:gd name="connsiteY13" fmla="*/ 29037 h 88681"/>
                    <a:gd name="connsiteX14" fmla="*/ 49097 w 128969"/>
                    <a:gd name="connsiteY14" fmla="*/ 20422 h 88681"/>
                    <a:gd name="connsiteX15" fmla="*/ 17569 w 128969"/>
                    <a:gd name="connsiteY15" fmla="*/ 24304 h 88681"/>
                    <a:gd name="connsiteX16" fmla="*/ 4901 w 128969"/>
                    <a:gd name="connsiteY16" fmla="*/ 37653 h 88681"/>
                    <a:gd name="connsiteX17" fmla="*/ 43 w 128969"/>
                    <a:gd name="connsiteY17" fmla="*/ 54694 h 88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8969" h="88681">
                      <a:moveTo>
                        <a:pt x="43" y="54694"/>
                      </a:moveTo>
                      <a:cubicBezTo>
                        <a:pt x="-624" y="66717"/>
                        <a:pt x="6520" y="77321"/>
                        <a:pt x="16331" y="83664"/>
                      </a:cubicBezTo>
                      <a:cubicBezTo>
                        <a:pt x="26046" y="90007"/>
                        <a:pt x="39095" y="90385"/>
                        <a:pt x="49097" y="84516"/>
                      </a:cubicBezTo>
                      <a:cubicBezTo>
                        <a:pt x="50335" y="83758"/>
                        <a:pt x="51478" y="82906"/>
                        <a:pt x="52621" y="81960"/>
                      </a:cubicBezTo>
                      <a:cubicBezTo>
                        <a:pt x="60146" y="80161"/>
                        <a:pt x="66527" y="75427"/>
                        <a:pt x="70814" y="69084"/>
                      </a:cubicBezTo>
                      <a:cubicBezTo>
                        <a:pt x="73957" y="64445"/>
                        <a:pt x="74909" y="58859"/>
                        <a:pt x="74052" y="53463"/>
                      </a:cubicBezTo>
                      <a:cubicBezTo>
                        <a:pt x="74338" y="52800"/>
                        <a:pt x="74624" y="52043"/>
                        <a:pt x="74814" y="51286"/>
                      </a:cubicBezTo>
                      <a:cubicBezTo>
                        <a:pt x="82910" y="61794"/>
                        <a:pt x="92912" y="70599"/>
                        <a:pt x="104627" y="77037"/>
                      </a:cubicBezTo>
                      <a:cubicBezTo>
                        <a:pt x="110914" y="80539"/>
                        <a:pt x="120153" y="77794"/>
                        <a:pt x="123297" y="71167"/>
                      </a:cubicBezTo>
                      <a:cubicBezTo>
                        <a:pt x="124630" y="69557"/>
                        <a:pt x="125773" y="67569"/>
                        <a:pt x="126535" y="65297"/>
                      </a:cubicBezTo>
                      <a:cubicBezTo>
                        <a:pt x="133393" y="43806"/>
                        <a:pt x="125583" y="15594"/>
                        <a:pt x="105390" y="3855"/>
                      </a:cubicBezTo>
                      <a:cubicBezTo>
                        <a:pt x="92721" y="-3625"/>
                        <a:pt x="74433" y="-122"/>
                        <a:pt x="67480" y="13511"/>
                      </a:cubicBezTo>
                      <a:cubicBezTo>
                        <a:pt x="64908" y="18529"/>
                        <a:pt x="64337" y="24020"/>
                        <a:pt x="65003" y="29416"/>
                      </a:cubicBezTo>
                      <a:cubicBezTo>
                        <a:pt x="64908" y="29321"/>
                        <a:pt x="64718" y="29132"/>
                        <a:pt x="64623" y="29037"/>
                      </a:cubicBezTo>
                      <a:cubicBezTo>
                        <a:pt x="59955" y="24967"/>
                        <a:pt x="54907" y="22410"/>
                        <a:pt x="49097" y="20422"/>
                      </a:cubicBezTo>
                      <a:cubicBezTo>
                        <a:pt x="38810" y="16919"/>
                        <a:pt x="26713" y="18434"/>
                        <a:pt x="17569" y="24304"/>
                      </a:cubicBezTo>
                      <a:cubicBezTo>
                        <a:pt x="12330" y="27712"/>
                        <a:pt x="8139" y="32256"/>
                        <a:pt x="4901" y="37653"/>
                      </a:cubicBezTo>
                      <a:cubicBezTo>
                        <a:pt x="1758" y="42954"/>
                        <a:pt x="424" y="48729"/>
                        <a:pt x="43" y="5469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sp>
            <p:nvSpPr>
              <p:cNvPr id="2274" name="Freeform 3291">
                <a:extLst>
                  <a:ext uri="{FF2B5EF4-FFF2-40B4-BE49-F238E27FC236}">
                    <a16:creationId xmlns:a16="http://schemas.microsoft.com/office/drawing/2014/main" id="{DB914371-D2B8-0D99-8215-A1648CF95C36}"/>
                  </a:ext>
                </a:extLst>
              </p:cNvPr>
              <p:cNvSpPr/>
              <p:nvPr/>
            </p:nvSpPr>
            <p:spPr>
              <a:xfrm>
                <a:off x="6786717" y="1073530"/>
                <a:ext cx="57691" cy="61760"/>
              </a:xfrm>
              <a:custGeom>
                <a:avLst/>
                <a:gdLst>
                  <a:gd name="connsiteX0" fmla="*/ 1098 w 57691"/>
                  <a:gd name="connsiteY0" fmla="*/ 20427 h 61760"/>
                  <a:gd name="connsiteX1" fmla="*/ 146 w 57691"/>
                  <a:gd name="connsiteY1" fmla="*/ 29800 h 61760"/>
                  <a:gd name="connsiteX2" fmla="*/ 3480 w 57691"/>
                  <a:gd name="connsiteY2" fmla="*/ 39930 h 61760"/>
                  <a:gd name="connsiteX3" fmla="*/ 3480 w 57691"/>
                  <a:gd name="connsiteY3" fmla="*/ 40024 h 61760"/>
                  <a:gd name="connsiteX4" fmla="*/ 2527 w 57691"/>
                  <a:gd name="connsiteY4" fmla="*/ 50533 h 61760"/>
                  <a:gd name="connsiteX5" fmla="*/ 9290 w 57691"/>
                  <a:gd name="connsiteY5" fmla="*/ 58580 h 61760"/>
                  <a:gd name="connsiteX6" fmla="*/ 19387 w 57691"/>
                  <a:gd name="connsiteY6" fmla="*/ 61515 h 61760"/>
                  <a:gd name="connsiteX7" fmla="*/ 33007 w 57691"/>
                  <a:gd name="connsiteY7" fmla="*/ 60758 h 61760"/>
                  <a:gd name="connsiteX8" fmla="*/ 42437 w 57691"/>
                  <a:gd name="connsiteY8" fmla="*/ 56876 h 61760"/>
                  <a:gd name="connsiteX9" fmla="*/ 50057 w 57691"/>
                  <a:gd name="connsiteY9" fmla="*/ 50249 h 61760"/>
                  <a:gd name="connsiteX10" fmla="*/ 56343 w 57691"/>
                  <a:gd name="connsiteY10" fmla="*/ 38509 h 61760"/>
                  <a:gd name="connsiteX11" fmla="*/ 57677 w 57691"/>
                  <a:gd name="connsiteY11" fmla="*/ 28379 h 61760"/>
                  <a:gd name="connsiteX12" fmla="*/ 48342 w 57691"/>
                  <a:gd name="connsiteY12" fmla="*/ 8025 h 61760"/>
                  <a:gd name="connsiteX13" fmla="*/ 7290 w 57691"/>
                  <a:gd name="connsiteY13" fmla="*/ 9161 h 61760"/>
                  <a:gd name="connsiteX14" fmla="*/ 1098 w 57691"/>
                  <a:gd name="connsiteY14" fmla="*/ 20427 h 61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691" h="61760">
                    <a:moveTo>
                      <a:pt x="1098" y="20427"/>
                    </a:moveTo>
                    <a:cubicBezTo>
                      <a:pt x="146" y="23362"/>
                      <a:pt x="-235" y="26770"/>
                      <a:pt x="146" y="29800"/>
                    </a:cubicBezTo>
                    <a:cubicBezTo>
                      <a:pt x="527" y="33492"/>
                      <a:pt x="1765" y="36900"/>
                      <a:pt x="3480" y="39930"/>
                    </a:cubicBezTo>
                    <a:cubicBezTo>
                      <a:pt x="3480" y="39930"/>
                      <a:pt x="3480" y="39930"/>
                      <a:pt x="3480" y="40024"/>
                    </a:cubicBezTo>
                    <a:cubicBezTo>
                      <a:pt x="1956" y="43243"/>
                      <a:pt x="1289" y="47030"/>
                      <a:pt x="2527" y="50533"/>
                    </a:cubicBezTo>
                    <a:cubicBezTo>
                      <a:pt x="3670" y="53752"/>
                      <a:pt x="5956" y="57255"/>
                      <a:pt x="9290" y="58580"/>
                    </a:cubicBezTo>
                    <a:cubicBezTo>
                      <a:pt x="12529" y="59905"/>
                      <a:pt x="15862" y="61136"/>
                      <a:pt x="19387" y="61515"/>
                    </a:cubicBezTo>
                    <a:cubicBezTo>
                      <a:pt x="24244" y="61988"/>
                      <a:pt x="28149" y="61799"/>
                      <a:pt x="33007" y="60758"/>
                    </a:cubicBezTo>
                    <a:cubicBezTo>
                      <a:pt x="36341" y="60095"/>
                      <a:pt x="39580" y="58580"/>
                      <a:pt x="42437" y="56876"/>
                    </a:cubicBezTo>
                    <a:cubicBezTo>
                      <a:pt x="45295" y="55172"/>
                      <a:pt x="48057" y="52900"/>
                      <a:pt x="50057" y="50249"/>
                    </a:cubicBezTo>
                    <a:cubicBezTo>
                      <a:pt x="53010" y="46367"/>
                      <a:pt x="54724" y="43054"/>
                      <a:pt x="56343" y="38509"/>
                    </a:cubicBezTo>
                    <a:cubicBezTo>
                      <a:pt x="57391" y="35291"/>
                      <a:pt x="57772" y="31693"/>
                      <a:pt x="57677" y="28379"/>
                    </a:cubicBezTo>
                    <a:cubicBezTo>
                      <a:pt x="57391" y="20711"/>
                      <a:pt x="53962" y="13232"/>
                      <a:pt x="48342" y="8025"/>
                    </a:cubicBezTo>
                    <a:cubicBezTo>
                      <a:pt x="37008" y="-2579"/>
                      <a:pt x="17577" y="-3147"/>
                      <a:pt x="7290" y="9161"/>
                    </a:cubicBezTo>
                    <a:cubicBezTo>
                      <a:pt x="4242" y="12664"/>
                      <a:pt x="2432" y="16072"/>
                      <a:pt x="1098" y="20427"/>
                    </a:cubicBezTo>
                    <a:close/>
                  </a:path>
                </a:pathLst>
              </a:custGeom>
              <a:solidFill>
                <a:srgbClr val="F6C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75" name="Freeform 3292">
                <a:extLst>
                  <a:ext uri="{FF2B5EF4-FFF2-40B4-BE49-F238E27FC236}">
                    <a16:creationId xmlns:a16="http://schemas.microsoft.com/office/drawing/2014/main" id="{4DC710FD-9978-5662-396C-CA0E0BB887AF}"/>
                  </a:ext>
                </a:extLst>
              </p:cNvPr>
              <p:cNvSpPr/>
              <p:nvPr/>
            </p:nvSpPr>
            <p:spPr>
              <a:xfrm>
                <a:off x="6776093" y="987322"/>
                <a:ext cx="46303" cy="45375"/>
              </a:xfrm>
              <a:custGeom>
                <a:avLst/>
                <a:gdLst>
                  <a:gd name="connsiteX0" fmla="*/ 674 w 46303"/>
                  <a:gd name="connsiteY0" fmla="*/ 16033 h 45375"/>
                  <a:gd name="connsiteX1" fmla="*/ 769 w 46303"/>
                  <a:gd name="connsiteY1" fmla="*/ 26068 h 45375"/>
                  <a:gd name="connsiteX2" fmla="*/ 5722 w 46303"/>
                  <a:gd name="connsiteY2" fmla="*/ 34778 h 45375"/>
                  <a:gd name="connsiteX3" fmla="*/ 8008 w 46303"/>
                  <a:gd name="connsiteY3" fmla="*/ 36766 h 45375"/>
                  <a:gd name="connsiteX4" fmla="*/ 8865 w 46303"/>
                  <a:gd name="connsiteY4" fmla="*/ 38659 h 45375"/>
                  <a:gd name="connsiteX5" fmla="*/ 12771 w 46303"/>
                  <a:gd name="connsiteY5" fmla="*/ 42257 h 45375"/>
                  <a:gd name="connsiteX6" fmla="*/ 30297 w 46303"/>
                  <a:gd name="connsiteY6" fmla="*/ 44529 h 45375"/>
                  <a:gd name="connsiteX7" fmla="*/ 43917 w 46303"/>
                  <a:gd name="connsiteY7" fmla="*/ 33263 h 45375"/>
                  <a:gd name="connsiteX8" fmla="*/ 45060 w 46303"/>
                  <a:gd name="connsiteY8" fmla="*/ 15559 h 45375"/>
                  <a:gd name="connsiteX9" fmla="*/ 32868 w 46303"/>
                  <a:gd name="connsiteY9" fmla="*/ 2305 h 45375"/>
                  <a:gd name="connsiteX10" fmla="*/ 14771 w 46303"/>
                  <a:gd name="connsiteY10" fmla="*/ 1358 h 45375"/>
                  <a:gd name="connsiteX11" fmla="*/ 5913 w 46303"/>
                  <a:gd name="connsiteY11" fmla="*/ 6944 h 45375"/>
                  <a:gd name="connsiteX12" fmla="*/ 674 w 46303"/>
                  <a:gd name="connsiteY12" fmla="*/ 16033 h 4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303" h="45375">
                    <a:moveTo>
                      <a:pt x="674" y="16033"/>
                    </a:moveTo>
                    <a:cubicBezTo>
                      <a:pt x="-374" y="19251"/>
                      <a:pt x="-88" y="22849"/>
                      <a:pt x="769" y="26068"/>
                    </a:cubicBezTo>
                    <a:cubicBezTo>
                      <a:pt x="1531" y="29381"/>
                      <a:pt x="3436" y="32222"/>
                      <a:pt x="5722" y="34778"/>
                    </a:cubicBezTo>
                    <a:cubicBezTo>
                      <a:pt x="6389" y="35535"/>
                      <a:pt x="7151" y="36103"/>
                      <a:pt x="8008" y="36766"/>
                    </a:cubicBezTo>
                    <a:cubicBezTo>
                      <a:pt x="8294" y="37429"/>
                      <a:pt x="8580" y="37997"/>
                      <a:pt x="8865" y="38659"/>
                    </a:cubicBezTo>
                    <a:cubicBezTo>
                      <a:pt x="9818" y="40174"/>
                      <a:pt x="11151" y="41405"/>
                      <a:pt x="12771" y="42257"/>
                    </a:cubicBezTo>
                    <a:cubicBezTo>
                      <a:pt x="17819" y="45665"/>
                      <a:pt x="24582" y="46044"/>
                      <a:pt x="30297" y="44529"/>
                    </a:cubicBezTo>
                    <a:cubicBezTo>
                      <a:pt x="36107" y="43014"/>
                      <a:pt x="41346" y="38659"/>
                      <a:pt x="43917" y="33263"/>
                    </a:cubicBezTo>
                    <a:cubicBezTo>
                      <a:pt x="46489" y="27867"/>
                      <a:pt x="47156" y="21334"/>
                      <a:pt x="45060" y="15559"/>
                    </a:cubicBezTo>
                    <a:cubicBezTo>
                      <a:pt x="42965" y="9784"/>
                      <a:pt x="38583" y="4672"/>
                      <a:pt x="32868" y="2305"/>
                    </a:cubicBezTo>
                    <a:cubicBezTo>
                      <a:pt x="27249" y="-156"/>
                      <a:pt x="20676" y="-914"/>
                      <a:pt x="14771" y="1358"/>
                    </a:cubicBezTo>
                    <a:cubicBezTo>
                      <a:pt x="11437" y="2684"/>
                      <a:pt x="8580" y="4388"/>
                      <a:pt x="5913" y="6944"/>
                    </a:cubicBezTo>
                    <a:cubicBezTo>
                      <a:pt x="3246" y="9406"/>
                      <a:pt x="1722" y="12624"/>
                      <a:pt x="674" y="16033"/>
                    </a:cubicBezTo>
                    <a:close/>
                  </a:path>
                </a:pathLst>
              </a:custGeom>
              <a:solidFill>
                <a:srgbClr val="F6C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76" name="Freeform 3298">
                <a:extLst>
                  <a:ext uri="{FF2B5EF4-FFF2-40B4-BE49-F238E27FC236}">
                    <a16:creationId xmlns:a16="http://schemas.microsoft.com/office/drawing/2014/main" id="{8E4BF391-0DF6-A068-8A22-412639CF586B}"/>
                  </a:ext>
                </a:extLst>
              </p:cNvPr>
              <p:cNvSpPr/>
              <p:nvPr/>
            </p:nvSpPr>
            <p:spPr>
              <a:xfrm>
                <a:off x="6692504" y="927089"/>
                <a:ext cx="73260" cy="72731"/>
              </a:xfrm>
              <a:custGeom>
                <a:avLst/>
                <a:gdLst>
                  <a:gd name="connsiteX0" fmla="*/ 3014 w 73260"/>
                  <a:gd name="connsiteY0" fmla="*/ 39438 h 72731"/>
                  <a:gd name="connsiteX1" fmla="*/ 19778 w 73260"/>
                  <a:gd name="connsiteY1" fmla="*/ 59319 h 72731"/>
                  <a:gd name="connsiteX2" fmla="*/ 37876 w 73260"/>
                  <a:gd name="connsiteY2" fmla="*/ 72100 h 72731"/>
                  <a:gd name="connsiteX3" fmla="*/ 64927 w 73260"/>
                  <a:gd name="connsiteY3" fmla="*/ 63579 h 72731"/>
                  <a:gd name="connsiteX4" fmla="*/ 72833 w 73260"/>
                  <a:gd name="connsiteY4" fmla="*/ 36503 h 72731"/>
                  <a:gd name="connsiteX5" fmla="*/ 57402 w 73260"/>
                  <a:gd name="connsiteY5" fmla="*/ 10941 h 72731"/>
                  <a:gd name="connsiteX6" fmla="*/ 33209 w 73260"/>
                  <a:gd name="connsiteY6" fmla="*/ 243 h 72731"/>
                  <a:gd name="connsiteX7" fmla="*/ 6253 w 73260"/>
                  <a:gd name="connsiteY7" fmla="*/ 8764 h 72731"/>
                  <a:gd name="connsiteX8" fmla="*/ 3014 w 73260"/>
                  <a:gd name="connsiteY8" fmla="*/ 39438 h 7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60" h="72731">
                    <a:moveTo>
                      <a:pt x="3014" y="39438"/>
                    </a:moveTo>
                    <a:cubicBezTo>
                      <a:pt x="6634" y="47390"/>
                      <a:pt x="11872" y="55343"/>
                      <a:pt x="19778" y="59319"/>
                    </a:cubicBezTo>
                    <a:cubicBezTo>
                      <a:pt x="23588" y="65851"/>
                      <a:pt x="30542" y="70490"/>
                      <a:pt x="37876" y="72100"/>
                    </a:cubicBezTo>
                    <a:cubicBezTo>
                      <a:pt x="47686" y="74183"/>
                      <a:pt x="58259" y="71058"/>
                      <a:pt x="64927" y="63579"/>
                    </a:cubicBezTo>
                    <a:cubicBezTo>
                      <a:pt x="71404" y="56384"/>
                      <a:pt x="74452" y="45970"/>
                      <a:pt x="72833" y="36503"/>
                    </a:cubicBezTo>
                    <a:cubicBezTo>
                      <a:pt x="71118" y="26373"/>
                      <a:pt x="65689" y="17190"/>
                      <a:pt x="57402" y="10941"/>
                    </a:cubicBezTo>
                    <a:cubicBezTo>
                      <a:pt x="50353" y="5640"/>
                      <a:pt x="42162" y="1095"/>
                      <a:pt x="33209" y="243"/>
                    </a:cubicBezTo>
                    <a:cubicBezTo>
                      <a:pt x="23493" y="-703"/>
                      <a:pt x="12920" y="906"/>
                      <a:pt x="6253" y="8764"/>
                    </a:cubicBezTo>
                    <a:cubicBezTo>
                      <a:pt x="-1272" y="17379"/>
                      <a:pt x="-1558" y="29308"/>
                      <a:pt x="3014" y="39438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77" name="Freeform 3315">
                <a:extLst>
                  <a:ext uri="{FF2B5EF4-FFF2-40B4-BE49-F238E27FC236}">
                    <a16:creationId xmlns:a16="http://schemas.microsoft.com/office/drawing/2014/main" id="{72ACDD67-75B6-C8ED-FA19-B7002AB1D7EE}"/>
                  </a:ext>
                </a:extLst>
              </p:cNvPr>
              <p:cNvSpPr/>
              <p:nvPr/>
            </p:nvSpPr>
            <p:spPr>
              <a:xfrm>
                <a:off x="6713987" y="1037773"/>
                <a:ext cx="61447" cy="61535"/>
              </a:xfrm>
              <a:custGeom>
                <a:avLst/>
                <a:gdLst>
                  <a:gd name="connsiteX0" fmla="*/ 10 w 61447"/>
                  <a:gd name="connsiteY0" fmla="*/ 29012 h 61535"/>
                  <a:gd name="connsiteX1" fmla="*/ 1820 w 61447"/>
                  <a:gd name="connsiteY1" fmla="*/ 39142 h 61535"/>
                  <a:gd name="connsiteX2" fmla="*/ 9345 w 61447"/>
                  <a:gd name="connsiteY2" fmla="*/ 49745 h 61535"/>
                  <a:gd name="connsiteX3" fmla="*/ 15631 w 61447"/>
                  <a:gd name="connsiteY3" fmla="*/ 53343 h 61535"/>
                  <a:gd name="connsiteX4" fmla="*/ 16489 w 61447"/>
                  <a:gd name="connsiteY4" fmla="*/ 55047 h 61535"/>
                  <a:gd name="connsiteX5" fmla="*/ 25251 w 61447"/>
                  <a:gd name="connsiteY5" fmla="*/ 61201 h 61535"/>
                  <a:gd name="connsiteX6" fmla="*/ 38777 w 61447"/>
                  <a:gd name="connsiteY6" fmla="*/ 60443 h 61535"/>
                  <a:gd name="connsiteX7" fmla="*/ 48302 w 61447"/>
                  <a:gd name="connsiteY7" fmla="*/ 55899 h 61535"/>
                  <a:gd name="connsiteX8" fmla="*/ 61161 w 61447"/>
                  <a:gd name="connsiteY8" fmla="*/ 35923 h 61535"/>
                  <a:gd name="connsiteX9" fmla="*/ 55827 w 61447"/>
                  <a:gd name="connsiteY9" fmla="*/ 12918 h 61535"/>
                  <a:gd name="connsiteX10" fmla="*/ 35348 w 61447"/>
                  <a:gd name="connsiteY10" fmla="*/ 232 h 61535"/>
                  <a:gd name="connsiteX11" fmla="*/ 12298 w 61447"/>
                  <a:gd name="connsiteY11" fmla="*/ 5817 h 61535"/>
                  <a:gd name="connsiteX12" fmla="*/ 3153 w 61447"/>
                  <a:gd name="connsiteY12" fmla="*/ 16137 h 61535"/>
                  <a:gd name="connsiteX13" fmla="*/ 10 w 61447"/>
                  <a:gd name="connsiteY13" fmla="*/ 29012 h 6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447" h="61535">
                    <a:moveTo>
                      <a:pt x="10" y="29012"/>
                    </a:moveTo>
                    <a:cubicBezTo>
                      <a:pt x="-85" y="32420"/>
                      <a:pt x="486" y="36018"/>
                      <a:pt x="1820" y="39142"/>
                    </a:cubicBezTo>
                    <a:cubicBezTo>
                      <a:pt x="3534" y="43118"/>
                      <a:pt x="5725" y="47095"/>
                      <a:pt x="9345" y="49745"/>
                    </a:cubicBezTo>
                    <a:cubicBezTo>
                      <a:pt x="11345" y="51260"/>
                      <a:pt x="13440" y="52396"/>
                      <a:pt x="15631" y="53343"/>
                    </a:cubicBezTo>
                    <a:cubicBezTo>
                      <a:pt x="15917" y="53911"/>
                      <a:pt x="16107" y="54479"/>
                      <a:pt x="16489" y="55047"/>
                    </a:cubicBezTo>
                    <a:cubicBezTo>
                      <a:pt x="18489" y="57887"/>
                      <a:pt x="21632" y="60727"/>
                      <a:pt x="25251" y="61201"/>
                    </a:cubicBezTo>
                    <a:cubicBezTo>
                      <a:pt x="30014" y="61769"/>
                      <a:pt x="34110" y="61674"/>
                      <a:pt x="38777" y="60443"/>
                    </a:cubicBezTo>
                    <a:cubicBezTo>
                      <a:pt x="42111" y="59497"/>
                      <a:pt x="45540" y="57982"/>
                      <a:pt x="48302" y="55899"/>
                    </a:cubicBezTo>
                    <a:cubicBezTo>
                      <a:pt x="54684" y="51071"/>
                      <a:pt x="60113" y="44160"/>
                      <a:pt x="61161" y="35923"/>
                    </a:cubicBezTo>
                    <a:cubicBezTo>
                      <a:pt x="62113" y="27971"/>
                      <a:pt x="60780" y="19545"/>
                      <a:pt x="55827" y="12918"/>
                    </a:cubicBezTo>
                    <a:cubicBezTo>
                      <a:pt x="50874" y="6291"/>
                      <a:pt x="43730" y="1084"/>
                      <a:pt x="35348" y="232"/>
                    </a:cubicBezTo>
                    <a:cubicBezTo>
                      <a:pt x="27347" y="-621"/>
                      <a:pt x="18870" y="800"/>
                      <a:pt x="12298" y="5817"/>
                    </a:cubicBezTo>
                    <a:cubicBezTo>
                      <a:pt x="8583" y="8657"/>
                      <a:pt x="5344" y="11876"/>
                      <a:pt x="3153" y="16137"/>
                    </a:cubicBezTo>
                    <a:cubicBezTo>
                      <a:pt x="963" y="20207"/>
                      <a:pt x="201" y="24373"/>
                      <a:pt x="10" y="2901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78" name="Freeform 3316">
                <a:extLst>
                  <a:ext uri="{FF2B5EF4-FFF2-40B4-BE49-F238E27FC236}">
                    <a16:creationId xmlns:a16="http://schemas.microsoft.com/office/drawing/2014/main" id="{3C46DAE7-7028-B8A1-405C-5FDD78A2D663}"/>
                  </a:ext>
                </a:extLst>
              </p:cNvPr>
              <p:cNvSpPr/>
              <p:nvPr/>
            </p:nvSpPr>
            <p:spPr>
              <a:xfrm>
                <a:off x="6676608" y="1016244"/>
                <a:ext cx="47656" cy="72534"/>
              </a:xfrm>
              <a:custGeom>
                <a:avLst/>
                <a:gdLst>
                  <a:gd name="connsiteX0" fmla="*/ 622 w 47656"/>
                  <a:gd name="connsiteY0" fmla="*/ 41737 h 72534"/>
                  <a:gd name="connsiteX1" fmla="*/ 1670 w 47656"/>
                  <a:gd name="connsiteY1" fmla="*/ 52908 h 72534"/>
                  <a:gd name="connsiteX2" fmla="*/ 7671 w 47656"/>
                  <a:gd name="connsiteY2" fmla="*/ 62565 h 72534"/>
                  <a:gd name="connsiteX3" fmla="*/ 9671 w 47656"/>
                  <a:gd name="connsiteY3" fmla="*/ 66067 h 72534"/>
                  <a:gd name="connsiteX4" fmla="*/ 28721 w 47656"/>
                  <a:gd name="connsiteY4" fmla="*/ 70422 h 72534"/>
                  <a:gd name="connsiteX5" fmla="*/ 31007 w 47656"/>
                  <a:gd name="connsiteY5" fmla="*/ 68434 h 72534"/>
                  <a:gd name="connsiteX6" fmla="*/ 47009 w 47656"/>
                  <a:gd name="connsiteY6" fmla="*/ 48174 h 72534"/>
                  <a:gd name="connsiteX7" fmla="*/ 44056 w 47656"/>
                  <a:gd name="connsiteY7" fmla="*/ 24412 h 72534"/>
                  <a:gd name="connsiteX8" fmla="*/ 35103 w 47656"/>
                  <a:gd name="connsiteY8" fmla="*/ 10400 h 72534"/>
                  <a:gd name="connsiteX9" fmla="*/ 24054 w 47656"/>
                  <a:gd name="connsiteY9" fmla="*/ 1595 h 72534"/>
                  <a:gd name="connsiteX10" fmla="*/ 5385 w 47656"/>
                  <a:gd name="connsiteY10" fmla="*/ 7465 h 72534"/>
                  <a:gd name="connsiteX11" fmla="*/ 622 w 47656"/>
                  <a:gd name="connsiteY11" fmla="*/ 41737 h 72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656" h="72534">
                    <a:moveTo>
                      <a:pt x="622" y="41737"/>
                    </a:moveTo>
                    <a:cubicBezTo>
                      <a:pt x="146" y="45429"/>
                      <a:pt x="432" y="49216"/>
                      <a:pt x="1670" y="52908"/>
                    </a:cubicBezTo>
                    <a:cubicBezTo>
                      <a:pt x="2908" y="56600"/>
                      <a:pt x="5004" y="59914"/>
                      <a:pt x="7671" y="62565"/>
                    </a:cubicBezTo>
                    <a:cubicBezTo>
                      <a:pt x="8338" y="63701"/>
                      <a:pt x="8909" y="64931"/>
                      <a:pt x="9671" y="66067"/>
                    </a:cubicBezTo>
                    <a:cubicBezTo>
                      <a:pt x="13672" y="72127"/>
                      <a:pt x="22530" y="74683"/>
                      <a:pt x="28721" y="70422"/>
                    </a:cubicBezTo>
                    <a:cubicBezTo>
                      <a:pt x="29578" y="69854"/>
                      <a:pt x="30340" y="69192"/>
                      <a:pt x="31007" y="68434"/>
                    </a:cubicBezTo>
                    <a:cubicBezTo>
                      <a:pt x="39580" y="65310"/>
                      <a:pt x="45294" y="56884"/>
                      <a:pt x="47009" y="48174"/>
                    </a:cubicBezTo>
                    <a:cubicBezTo>
                      <a:pt x="48533" y="40317"/>
                      <a:pt x="47295" y="31701"/>
                      <a:pt x="44056" y="24412"/>
                    </a:cubicBezTo>
                    <a:cubicBezTo>
                      <a:pt x="41675" y="19015"/>
                      <a:pt x="38913" y="14850"/>
                      <a:pt x="35103" y="10400"/>
                    </a:cubicBezTo>
                    <a:cubicBezTo>
                      <a:pt x="32055" y="6802"/>
                      <a:pt x="28054" y="3962"/>
                      <a:pt x="24054" y="1595"/>
                    </a:cubicBezTo>
                    <a:cubicBezTo>
                      <a:pt x="17958" y="-2097"/>
                      <a:pt x="8242" y="933"/>
                      <a:pt x="5385" y="7465"/>
                    </a:cubicBezTo>
                    <a:cubicBezTo>
                      <a:pt x="527" y="18258"/>
                      <a:pt x="-997" y="30187"/>
                      <a:pt x="622" y="4173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79" name="Freeform 3317">
                <a:extLst>
                  <a:ext uri="{FF2B5EF4-FFF2-40B4-BE49-F238E27FC236}">
                    <a16:creationId xmlns:a16="http://schemas.microsoft.com/office/drawing/2014/main" id="{D8D3BCC2-1FB4-E106-D741-B6CB906A0DF5}"/>
                  </a:ext>
                </a:extLst>
              </p:cNvPr>
              <p:cNvSpPr/>
              <p:nvPr/>
            </p:nvSpPr>
            <p:spPr>
              <a:xfrm>
                <a:off x="6919029" y="1180098"/>
                <a:ext cx="68581" cy="62370"/>
              </a:xfrm>
              <a:custGeom>
                <a:avLst/>
                <a:gdLst>
                  <a:gd name="connsiteX0" fmla="*/ 137 w 68581"/>
                  <a:gd name="connsiteY0" fmla="*/ 33903 h 62370"/>
                  <a:gd name="connsiteX1" fmla="*/ 5090 w 68581"/>
                  <a:gd name="connsiteY1" fmla="*/ 47726 h 62370"/>
                  <a:gd name="connsiteX2" fmla="*/ 10233 w 68581"/>
                  <a:gd name="connsiteY2" fmla="*/ 52933 h 62370"/>
                  <a:gd name="connsiteX3" fmla="*/ 15567 w 68581"/>
                  <a:gd name="connsiteY3" fmla="*/ 58045 h 62370"/>
                  <a:gd name="connsiteX4" fmla="*/ 44999 w 68581"/>
                  <a:gd name="connsiteY4" fmla="*/ 61264 h 62370"/>
                  <a:gd name="connsiteX5" fmla="*/ 66145 w 68581"/>
                  <a:gd name="connsiteY5" fmla="*/ 44033 h 62370"/>
                  <a:gd name="connsiteX6" fmla="*/ 63668 w 68581"/>
                  <a:gd name="connsiteY6" fmla="*/ 15158 h 62370"/>
                  <a:gd name="connsiteX7" fmla="*/ 39475 w 68581"/>
                  <a:gd name="connsiteY7" fmla="*/ 295 h 62370"/>
                  <a:gd name="connsiteX8" fmla="*/ 23664 w 68581"/>
                  <a:gd name="connsiteY8" fmla="*/ 1431 h 62370"/>
                  <a:gd name="connsiteX9" fmla="*/ 10138 w 68581"/>
                  <a:gd name="connsiteY9" fmla="*/ 9004 h 62370"/>
                  <a:gd name="connsiteX10" fmla="*/ 137 w 68581"/>
                  <a:gd name="connsiteY10" fmla="*/ 33903 h 62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581" h="62370">
                    <a:moveTo>
                      <a:pt x="137" y="33903"/>
                    </a:moveTo>
                    <a:cubicBezTo>
                      <a:pt x="613" y="38732"/>
                      <a:pt x="2042" y="43844"/>
                      <a:pt x="5090" y="47726"/>
                    </a:cubicBezTo>
                    <a:cubicBezTo>
                      <a:pt x="6614" y="49714"/>
                      <a:pt x="8423" y="51418"/>
                      <a:pt x="10233" y="52933"/>
                    </a:cubicBezTo>
                    <a:cubicBezTo>
                      <a:pt x="11472" y="55110"/>
                      <a:pt x="13281" y="57098"/>
                      <a:pt x="15567" y="58045"/>
                    </a:cubicBezTo>
                    <a:cubicBezTo>
                      <a:pt x="25188" y="61832"/>
                      <a:pt x="34808" y="63725"/>
                      <a:pt x="44999" y="61264"/>
                    </a:cubicBezTo>
                    <a:cubicBezTo>
                      <a:pt x="53858" y="59181"/>
                      <a:pt x="62621" y="52554"/>
                      <a:pt x="66145" y="44033"/>
                    </a:cubicBezTo>
                    <a:cubicBezTo>
                      <a:pt x="70050" y="34661"/>
                      <a:pt x="69288" y="23773"/>
                      <a:pt x="63668" y="15158"/>
                    </a:cubicBezTo>
                    <a:cubicBezTo>
                      <a:pt x="58430" y="7111"/>
                      <a:pt x="49095" y="1336"/>
                      <a:pt x="39475" y="295"/>
                    </a:cubicBezTo>
                    <a:cubicBezTo>
                      <a:pt x="34046" y="-273"/>
                      <a:pt x="28998" y="-84"/>
                      <a:pt x="23664" y="1431"/>
                    </a:cubicBezTo>
                    <a:cubicBezTo>
                      <a:pt x="18520" y="2945"/>
                      <a:pt x="14234" y="5596"/>
                      <a:pt x="10138" y="9004"/>
                    </a:cubicBezTo>
                    <a:cubicBezTo>
                      <a:pt x="3280" y="14969"/>
                      <a:pt x="-816" y="24815"/>
                      <a:pt x="137" y="3390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80" name="Freeform 3318">
                <a:extLst>
                  <a:ext uri="{FF2B5EF4-FFF2-40B4-BE49-F238E27FC236}">
                    <a16:creationId xmlns:a16="http://schemas.microsoft.com/office/drawing/2014/main" id="{5DD6DA43-0288-35CE-B518-0A519BE5A02C}"/>
                  </a:ext>
                </a:extLst>
              </p:cNvPr>
              <p:cNvSpPr/>
              <p:nvPr/>
            </p:nvSpPr>
            <p:spPr>
              <a:xfrm>
                <a:off x="6960504" y="1093090"/>
                <a:ext cx="68295" cy="62961"/>
              </a:xfrm>
              <a:custGeom>
                <a:avLst/>
                <a:gdLst>
                  <a:gd name="connsiteX0" fmla="*/ 0 w 68295"/>
                  <a:gd name="connsiteY0" fmla="*/ 31636 h 62961"/>
                  <a:gd name="connsiteX1" fmla="*/ 10478 w 68295"/>
                  <a:gd name="connsiteY1" fmla="*/ 52464 h 62961"/>
                  <a:gd name="connsiteX2" fmla="*/ 12097 w 68295"/>
                  <a:gd name="connsiteY2" fmla="*/ 56534 h 62961"/>
                  <a:gd name="connsiteX3" fmla="*/ 20860 w 68295"/>
                  <a:gd name="connsiteY3" fmla="*/ 62688 h 62961"/>
                  <a:gd name="connsiteX4" fmla="*/ 31147 w 68295"/>
                  <a:gd name="connsiteY4" fmla="*/ 60889 h 62961"/>
                  <a:gd name="connsiteX5" fmla="*/ 35147 w 68295"/>
                  <a:gd name="connsiteY5" fmla="*/ 58523 h 62961"/>
                  <a:gd name="connsiteX6" fmla="*/ 53245 w 68295"/>
                  <a:gd name="connsiteY6" fmla="*/ 51327 h 62961"/>
                  <a:gd name="connsiteX7" fmla="*/ 68294 w 68295"/>
                  <a:gd name="connsiteY7" fmla="*/ 26807 h 62961"/>
                  <a:gd name="connsiteX8" fmla="*/ 54769 w 68295"/>
                  <a:gd name="connsiteY8" fmla="*/ 5317 h 62961"/>
                  <a:gd name="connsiteX9" fmla="*/ 34004 w 68295"/>
                  <a:gd name="connsiteY9" fmla="*/ 15 h 62961"/>
                  <a:gd name="connsiteX10" fmla="*/ 11049 w 68295"/>
                  <a:gd name="connsiteY10" fmla="*/ 8346 h 62961"/>
                  <a:gd name="connsiteX11" fmla="*/ 0 w 68295"/>
                  <a:gd name="connsiteY11" fmla="*/ 31636 h 62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295" h="62961">
                    <a:moveTo>
                      <a:pt x="0" y="31636"/>
                    </a:moveTo>
                    <a:cubicBezTo>
                      <a:pt x="0" y="39683"/>
                      <a:pt x="4000" y="47635"/>
                      <a:pt x="10478" y="52464"/>
                    </a:cubicBezTo>
                    <a:cubicBezTo>
                      <a:pt x="10858" y="53978"/>
                      <a:pt x="11335" y="55304"/>
                      <a:pt x="12097" y="56534"/>
                    </a:cubicBezTo>
                    <a:cubicBezTo>
                      <a:pt x="14192" y="59469"/>
                      <a:pt x="17240" y="62026"/>
                      <a:pt x="20860" y="62688"/>
                    </a:cubicBezTo>
                    <a:cubicBezTo>
                      <a:pt x="24194" y="63256"/>
                      <a:pt x="28289" y="63067"/>
                      <a:pt x="31147" y="60889"/>
                    </a:cubicBezTo>
                    <a:cubicBezTo>
                      <a:pt x="32385" y="59943"/>
                      <a:pt x="33814" y="59185"/>
                      <a:pt x="35147" y="58523"/>
                    </a:cubicBezTo>
                    <a:cubicBezTo>
                      <a:pt x="41148" y="56156"/>
                      <a:pt x="47530" y="54641"/>
                      <a:pt x="53245" y="51327"/>
                    </a:cubicBezTo>
                    <a:cubicBezTo>
                      <a:pt x="62103" y="46120"/>
                      <a:pt x="68389" y="37221"/>
                      <a:pt x="68294" y="26807"/>
                    </a:cubicBezTo>
                    <a:cubicBezTo>
                      <a:pt x="68199" y="17529"/>
                      <a:pt x="62198" y="10145"/>
                      <a:pt x="54769" y="5317"/>
                    </a:cubicBezTo>
                    <a:cubicBezTo>
                      <a:pt x="48768" y="1435"/>
                      <a:pt x="41148" y="-174"/>
                      <a:pt x="34004" y="15"/>
                    </a:cubicBezTo>
                    <a:cubicBezTo>
                      <a:pt x="25717" y="299"/>
                      <a:pt x="17431" y="3044"/>
                      <a:pt x="11049" y="8346"/>
                    </a:cubicBezTo>
                    <a:cubicBezTo>
                      <a:pt x="3905" y="14121"/>
                      <a:pt x="95" y="22358"/>
                      <a:pt x="0" y="3163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81" name="Freeform 3319">
                <a:extLst>
                  <a:ext uri="{FF2B5EF4-FFF2-40B4-BE49-F238E27FC236}">
                    <a16:creationId xmlns:a16="http://schemas.microsoft.com/office/drawing/2014/main" id="{1427BA68-405E-26EC-AB45-1CAE1EF622D5}"/>
                  </a:ext>
                </a:extLst>
              </p:cNvPr>
              <p:cNvSpPr/>
              <p:nvPr/>
            </p:nvSpPr>
            <p:spPr>
              <a:xfrm>
                <a:off x="6907999" y="923931"/>
                <a:ext cx="55014" cy="53379"/>
              </a:xfrm>
              <a:custGeom>
                <a:avLst/>
                <a:gdLst>
                  <a:gd name="connsiteX0" fmla="*/ 403 w 55014"/>
                  <a:gd name="connsiteY0" fmla="*/ 19780 h 53379"/>
                  <a:gd name="connsiteX1" fmla="*/ 2403 w 55014"/>
                  <a:gd name="connsiteY1" fmla="*/ 32939 h 53379"/>
                  <a:gd name="connsiteX2" fmla="*/ 4690 w 55014"/>
                  <a:gd name="connsiteY2" fmla="*/ 36063 h 53379"/>
                  <a:gd name="connsiteX3" fmla="*/ 4880 w 55014"/>
                  <a:gd name="connsiteY3" fmla="*/ 36915 h 53379"/>
                  <a:gd name="connsiteX4" fmla="*/ 17358 w 55014"/>
                  <a:gd name="connsiteY4" fmla="*/ 50643 h 53379"/>
                  <a:gd name="connsiteX5" fmla="*/ 36027 w 55014"/>
                  <a:gd name="connsiteY5" fmla="*/ 52631 h 53379"/>
                  <a:gd name="connsiteX6" fmla="*/ 54886 w 55014"/>
                  <a:gd name="connsiteY6" fmla="*/ 24797 h 53379"/>
                  <a:gd name="connsiteX7" fmla="*/ 46695 w 55014"/>
                  <a:gd name="connsiteY7" fmla="*/ 7472 h 53379"/>
                  <a:gd name="connsiteX8" fmla="*/ 28311 w 55014"/>
                  <a:gd name="connsiteY8" fmla="*/ 88 h 53379"/>
                  <a:gd name="connsiteX9" fmla="*/ 403 w 55014"/>
                  <a:gd name="connsiteY9" fmla="*/ 19780 h 53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014" h="53379">
                    <a:moveTo>
                      <a:pt x="403" y="19780"/>
                    </a:moveTo>
                    <a:cubicBezTo>
                      <a:pt x="-549" y="24324"/>
                      <a:pt x="213" y="28774"/>
                      <a:pt x="2403" y="32939"/>
                    </a:cubicBezTo>
                    <a:cubicBezTo>
                      <a:pt x="2975" y="34075"/>
                      <a:pt x="3832" y="35117"/>
                      <a:pt x="4690" y="36063"/>
                    </a:cubicBezTo>
                    <a:cubicBezTo>
                      <a:pt x="4785" y="36347"/>
                      <a:pt x="4785" y="36631"/>
                      <a:pt x="4880" y="36915"/>
                    </a:cubicBezTo>
                    <a:cubicBezTo>
                      <a:pt x="7261" y="42880"/>
                      <a:pt x="11452" y="47803"/>
                      <a:pt x="17358" y="50643"/>
                    </a:cubicBezTo>
                    <a:cubicBezTo>
                      <a:pt x="23359" y="53483"/>
                      <a:pt x="29645" y="54051"/>
                      <a:pt x="36027" y="52631"/>
                    </a:cubicBezTo>
                    <a:cubicBezTo>
                      <a:pt x="48314" y="49886"/>
                      <a:pt x="56125" y="36821"/>
                      <a:pt x="54886" y="24797"/>
                    </a:cubicBezTo>
                    <a:cubicBezTo>
                      <a:pt x="54219" y="18265"/>
                      <a:pt x="51552" y="12016"/>
                      <a:pt x="46695" y="7472"/>
                    </a:cubicBezTo>
                    <a:cubicBezTo>
                      <a:pt x="41646" y="2644"/>
                      <a:pt x="35169" y="561"/>
                      <a:pt x="28311" y="88"/>
                    </a:cubicBezTo>
                    <a:cubicBezTo>
                      <a:pt x="16024" y="-954"/>
                      <a:pt x="2880" y="7378"/>
                      <a:pt x="403" y="1978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82" name="Freeform 3320">
                <a:extLst>
                  <a:ext uri="{FF2B5EF4-FFF2-40B4-BE49-F238E27FC236}">
                    <a16:creationId xmlns:a16="http://schemas.microsoft.com/office/drawing/2014/main" id="{9E65D5A6-CBF4-B9AD-A162-108D6D8FA288}"/>
                  </a:ext>
                </a:extLst>
              </p:cNvPr>
              <p:cNvSpPr/>
              <p:nvPr/>
            </p:nvSpPr>
            <p:spPr>
              <a:xfrm>
                <a:off x="6945120" y="974779"/>
                <a:ext cx="54829" cy="53620"/>
              </a:xfrm>
              <a:custGeom>
                <a:avLst/>
                <a:gdLst>
                  <a:gd name="connsiteX0" fmla="*/ 716 w 54829"/>
                  <a:gd name="connsiteY0" fmla="*/ 18067 h 53620"/>
                  <a:gd name="connsiteX1" fmla="*/ 1763 w 54829"/>
                  <a:gd name="connsiteY1" fmla="*/ 31321 h 53620"/>
                  <a:gd name="connsiteX2" fmla="*/ 3859 w 54829"/>
                  <a:gd name="connsiteY2" fmla="*/ 34635 h 53620"/>
                  <a:gd name="connsiteX3" fmla="*/ 4049 w 54829"/>
                  <a:gd name="connsiteY3" fmla="*/ 35487 h 53620"/>
                  <a:gd name="connsiteX4" fmla="*/ 15575 w 54829"/>
                  <a:gd name="connsiteY4" fmla="*/ 49972 h 53620"/>
                  <a:gd name="connsiteX5" fmla="*/ 34053 w 54829"/>
                  <a:gd name="connsiteY5" fmla="*/ 53285 h 53620"/>
                  <a:gd name="connsiteX6" fmla="*/ 54818 w 54829"/>
                  <a:gd name="connsiteY6" fmla="*/ 26777 h 53620"/>
                  <a:gd name="connsiteX7" fmla="*/ 47864 w 54829"/>
                  <a:gd name="connsiteY7" fmla="*/ 8884 h 53620"/>
                  <a:gd name="connsiteX8" fmla="*/ 30053 w 54829"/>
                  <a:gd name="connsiteY8" fmla="*/ 268 h 53620"/>
                  <a:gd name="connsiteX9" fmla="*/ 716 w 54829"/>
                  <a:gd name="connsiteY9" fmla="*/ 18067 h 53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829" h="53620">
                    <a:moveTo>
                      <a:pt x="716" y="18067"/>
                    </a:moveTo>
                    <a:cubicBezTo>
                      <a:pt x="-523" y="22611"/>
                      <a:pt x="-142" y="27061"/>
                      <a:pt x="1763" y="31321"/>
                    </a:cubicBezTo>
                    <a:cubicBezTo>
                      <a:pt x="2335" y="32552"/>
                      <a:pt x="3001" y="33593"/>
                      <a:pt x="3859" y="34635"/>
                    </a:cubicBezTo>
                    <a:cubicBezTo>
                      <a:pt x="3954" y="34919"/>
                      <a:pt x="3954" y="35203"/>
                      <a:pt x="4049" y="35487"/>
                    </a:cubicBezTo>
                    <a:cubicBezTo>
                      <a:pt x="6050" y="41546"/>
                      <a:pt x="9860" y="46847"/>
                      <a:pt x="15575" y="49972"/>
                    </a:cubicBezTo>
                    <a:cubicBezTo>
                      <a:pt x="21290" y="53191"/>
                      <a:pt x="27576" y="54232"/>
                      <a:pt x="34053" y="53285"/>
                    </a:cubicBezTo>
                    <a:cubicBezTo>
                      <a:pt x="46531" y="51392"/>
                      <a:pt x="55199" y="38895"/>
                      <a:pt x="54818" y="26777"/>
                    </a:cubicBezTo>
                    <a:cubicBezTo>
                      <a:pt x="54627" y="20150"/>
                      <a:pt x="52436" y="13807"/>
                      <a:pt x="47864" y="8884"/>
                    </a:cubicBezTo>
                    <a:cubicBezTo>
                      <a:pt x="43102" y="3771"/>
                      <a:pt x="36815" y="1215"/>
                      <a:pt x="30053" y="268"/>
                    </a:cubicBezTo>
                    <a:cubicBezTo>
                      <a:pt x="17765" y="-1530"/>
                      <a:pt x="4049" y="5854"/>
                      <a:pt x="716" y="18067"/>
                    </a:cubicBez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83" name="Freeform 3321">
                <a:extLst>
                  <a:ext uri="{FF2B5EF4-FFF2-40B4-BE49-F238E27FC236}">
                    <a16:creationId xmlns:a16="http://schemas.microsoft.com/office/drawing/2014/main" id="{D4AFD448-0BDD-6818-D80D-41B854A2BF81}"/>
                  </a:ext>
                </a:extLst>
              </p:cNvPr>
              <p:cNvSpPr/>
              <p:nvPr/>
            </p:nvSpPr>
            <p:spPr>
              <a:xfrm>
                <a:off x="6937119" y="1035367"/>
                <a:ext cx="54829" cy="53623"/>
              </a:xfrm>
              <a:custGeom>
                <a:avLst/>
                <a:gdLst>
                  <a:gd name="connsiteX0" fmla="*/ 716 w 54829"/>
                  <a:gd name="connsiteY0" fmla="*/ 18070 h 53623"/>
                  <a:gd name="connsiteX1" fmla="*/ 1763 w 54829"/>
                  <a:gd name="connsiteY1" fmla="*/ 31324 h 53623"/>
                  <a:gd name="connsiteX2" fmla="*/ 3859 w 54829"/>
                  <a:gd name="connsiteY2" fmla="*/ 34637 h 53623"/>
                  <a:gd name="connsiteX3" fmla="*/ 4049 w 54829"/>
                  <a:gd name="connsiteY3" fmla="*/ 35489 h 53623"/>
                  <a:gd name="connsiteX4" fmla="*/ 15575 w 54829"/>
                  <a:gd name="connsiteY4" fmla="*/ 49974 h 53623"/>
                  <a:gd name="connsiteX5" fmla="*/ 34053 w 54829"/>
                  <a:gd name="connsiteY5" fmla="*/ 53288 h 53623"/>
                  <a:gd name="connsiteX6" fmla="*/ 54818 w 54829"/>
                  <a:gd name="connsiteY6" fmla="*/ 26779 h 53623"/>
                  <a:gd name="connsiteX7" fmla="*/ 47864 w 54829"/>
                  <a:gd name="connsiteY7" fmla="*/ 8886 h 53623"/>
                  <a:gd name="connsiteX8" fmla="*/ 30052 w 54829"/>
                  <a:gd name="connsiteY8" fmla="*/ 271 h 53623"/>
                  <a:gd name="connsiteX9" fmla="*/ 716 w 54829"/>
                  <a:gd name="connsiteY9" fmla="*/ 18070 h 5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829" h="53623">
                    <a:moveTo>
                      <a:pt x="716" y="18070"/>
                    </a:moveTo>
                    <a:cubicBezTo>
                      <a:pt x="-523" y="22614"/>
                      <a:pt x="-142" y="27063"/>
                      <a:pt x="1763" y="31324"/>
                    </a:cubicBezTo>
                    <a:cubicBezTo>
                      <a:pt x="2335" y="32554"/>
                      <a:pt x="3001" y="33596"/>
                      <a:pt x="3859" y="34637"/>
                    </a:cubicBezTo>
                    <a:cubicBezTo>
                      <a:pt x="3954" y="34921"/>
                      <a:pt x="3954" y="35205"/>
                      <a:pt x="4049" y="35489"/>
                    </a:cubicBezTo>
                    <a:cubicBezTo>
                      <a:pt x="6050" y="41548"/>
                      <a:pt x="9860" y="46850"/>
                      <a:pt x="15575" y="49974"/>
                    </a:cubicBezTo>
                    <a:cubicBezTo>
                      <a:pt x="21290" y="53193"/>
                      <a:pt x="27576" y="54235"/>
                      <a:pt x="34053" y="53288"/>
                    </a:cubicBezTo>
                    <a:cubicBezTo>
                      <a:pt x="46531" y="51394"/>
                      <a:pt x="55199" y="38898"/>
                      <a:pt x="54818" y="26779"/>
                    </a:cubicBezTo>
                    <a:cubicBezTo>
                      <a:pt x="54627" y="20152"/>
                      <a:pt x="52436" y="13809"/>
                      <a:pt x="47864" y="8886"/>
                    </a:cubicBezTo>
                    <a:cubicBezTo>
                      <a:pt x="43102" y="3774"/>
                      <a:pt x="36815" y="1218"/>
                      <a:pt x="30052" y="271"/>
                    </a:cubicBezTo>
                    <a:cubicBezTo>
                      <a:pt x="17765" y="-1528"/>
                      <a:pt x="3954" y="5762"/>
                      <a:pt x="716" y="18070"/>
                    </a:cubicBez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84" name="Freeform 3322">
                <a:extLst>
                  <a:ext uri="{FF2B5EF4-FFF2-40B4-BE49-F238E27FC236}">
                    <a16:creationId xmlns:a16="http://schemas.microsoft.com/office/drawing/2014/main" id="{D3665CF4-0A24-0C35-7E50-4FDDCE61EA27}"/>
                  </a:ext>
                </a:extLst>
              </p:cNvPr>
              <p:cNvSpPr/>
              <p:nvPr/>
            </p:nvSpPr>
            <p:spPr>
              <a:xfrm>
                <a:off x="6823403" y="901389"/>
                <a:ext cx="61279" cy="61776"/>
              </a:xfrm>
              <a:custGeom>
                <a:avLst/>
                <a:gdLst>
                  <a:gd name="connsiteX0" fmla="*/ 893 w 61279"/>
                  <a:gd name="connsiteY0" fmla="*/ 22536 h 61776"/>
                  <a:gd name="connsiteX1" fmla="*/ 1941 w 61279"/>
                  <a:gd name="connsiteY1" fmla="*/ 41186 h 61776"/>
                  <a:gd name="connsiteX2" fmla="*/ 15657 w 61279"/>
                  <a:gd name="connsiteY2" fmla="*/ 57943 h 61776"/>
                  <a:gd name="connsiteX3" fmla="*/ 38422 w 61279"/>
                  <a:gd name="connsiteY3" fmla="*/ 60783 h 61776"/>
                  <a:gd name="connsiteX4" fmla="*/ 55567 w 61279"/>
                  <a:gd name="connsiteY4" fmla="*/ 46488 h 61776"/>
                  <a:gd name="connsiteX5" fmla="*/ 57948 w 61279"/>
                  <a:gd name="connsiteY5" fmla="*/ 33044 h 61776"/>
                  <a:gd name="connsiteX6" fmla="*/ 57948 w 61279"/>
                  <a:gd name="connsiteY6" fmla="*/ 33044 h 61776"/>
                  <a:gd name="connsiteX7" fmla="*/ 59662 w 61279"/>
                  <a:gd name="connsiteY7" fmla="*/ 30488 h 61776"/>
                  <a:gd name="connsiteX8" fmla="*/ 60615 w 61279"/>
                  <a:gd name="connsiteY8" fmla="*/ 19980 h 61776"/>
                  <a:gd name="connsiteX9" fmla="*/ 54138 w 61279"/>
                  <a:gd name="connsiteY9" fmla="*/ 9755 h 61776"/>
                  <a:gd name="connsiteX10" fmla="*/ 47089 w 61279"/>
                  <a:gd name="connsiteY10" fmla="*/ 4359 h 61776"/>
                  <a:gd name="connsiteX11" fmla="*/ 29849 w 61279"/>
                  <a:gd name="connsiteY11" fmla="*/ 4 h 61776"/>
                  <a:gd name="connsiteX12" fmla="*/ 12990 w 61279"/>
                  <a:gd name="connsiteY12" fmla="*/ 5021 h 61776"/>
                  <a:gd name="connsiteX13" fmla="*/ 893 w 61279"/>
                  <a:gd name="connsiteY13" fmla="*/ 22536 h 61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279" h="61776">
                    <a:moveTo>
                      <a:pt x="893" y="22536"/>
                    </a:moveTo>
                    <a:cubicBezTo>
                      <a:pt x="-631" y="28500"/>
                      <a:pt x="-155" y="35506"/>
                      <a:pt x="1941" y="41186"/>
                    </a:cubicBezTo>
                    <a:cubicBezTo>
                      <a:pt x="4608" y="48381"/>
                      <a:pt x="9180" y="53967"/>
                      <a:pt x="15657" y="57943"/>
                    </a:cubicBezTo>
                    <a:cubicBezTo>
                      <a:pt x="22324" y="62109"/>
                      <a:pt x="30897" y="62582"/>
                      <a:pt x="38422" y="60783"/>
                    </a:cubicBezTo>
                    <a:cubicBezTo>
                      <a:pt x="45661" y="58985"/>
                      <a:pt x="52709" y="53399"/>
                      <a:pt x="55567" y="46488"/>
                    </a:cubicBezTo>
                    <a:cubicBezTo>
                      <a:pt x="57376" y="42228"/>
                      <a:pt x="58519" y="37778"/>
                      <a:pt x="57948" y="33044"/>
                    </a:cubicBezTo>
                    <a:lnTo>
                      <a:pt x="57948" y="33044"/>
                    </a:lnTo>
                    <a:cubicBezTo>
                      <a:pt x="58615" y="32287"/>
                      <a:pt x="59281" y="31435"/>
                      <a:pt x="59662" y="30488"/>
                    </a:cubicBezTo>
                    <a:cubicBezTo>
                      <a:pt x="61091" y="27364"/>
                      <a:pt x="61948" y="23293"/>
                      <a:pt x="60615" y="19980"/>
                    </a:cubicBezTo>
                    <a:cubicBezTo>
                      <a:pt x="58901" y="15909"/>
                      <a:pt x="57186" y="13068"/>
                      <a:pt x="54138" y="9755"/>
                    </a:cubicBezTo>
                    <a:cubicBezTo>
                      <a:pt x="52138" y="7577"/>
                      <a:pt x="49566" y="5779"/>
                      <a:pt x="47089" y="4359"/>
                    </a:cubicBezTo>
                    <a:cubicBezTo>
                      <a:pt x="41946" y="1234"/>
                      <a:pt x="35850" y="4"/>
                      <a:pt x="29849" y="4"/>
                    </a:cubicBezTo>
                    <a:cubicBezTo>
                      <a:pt x="24134" y="-91"/>
                      <a:pt x="17752" y="1708"/>
                      <a:pt x="12990" y="5021"/>
                    </a:cubicBezTo>
                    <a:cubicBezTo>
                      <a:pt x="6894" y="9187"/>
                      <a:pt x="2703" y="15246"/>
                      <a:pt x="893" y="2253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85" name="Freeform 3323">
                <a:extLst>
                  <a:ext uri="{FF2B5EF4-FFF2-40B4-BE49-F238E27FC236}">
                    <a16:creationId xmlns:a16="http://schemas.microsoft.com/office/drawing/2014/main" id="{BF560740-F197-280B-DC32-45FCCE69F8F9}"/>
                  </a:ext>
                </a:extLst>
              </p:cNvPr>
              <p:cNvSpPr/>
              <p:nvPr/>
            </p:nvSpPr>
            <p:spPr>
              <a:xfrm>
                <a:off x="6805217" y="947320"/>
                <a:ext cx="51052" cy="64754"/>
              </a:xfrm>
              <a:custGeom>
                <a:avLst/>
                <a:gdLst>
                  <a:gd name="connsiteX0" fmla="*/ 411 w 51052"/>
                  <a:gd name="connsiteY0" fmla="*/ 36154 h 64754"/>
                  <a:gd name="connsiteX1" fmla="*/ 5649 w 51052"/>
                  <a:gd name="connsiteY1" fmla="*/ 54236 h 64754"/>
                  <a:gd name="connsiteX2" fmla="*/ 29176 w 51052"/>
                  <a:gd name="connsiteY2" fmla="*/ 63987 h 64754"/>
                  <a:gd name="connsiteX3" fmla="*/ 44416 w 51052"/>
                  <a:gd name="connsiteY3" fmla="*/ 46757 h 64754"/>
                  <a:gd name="connsiteX4" fmla="*/ 44416 w 51052"/>
                  <a:gd name="connsiteY4" fmla="*/ 46662 h 64754"/>
                  <a:gd name="connsiteX5" fmla="*/ 49750 w 51052"/>
                  <a:gd name="connsiteY5" fmla="*/ 35301 h 64754"/>
                  <a:gd name="connsiteX6" fmla="*/ 49274 w 51052"/>
                  <a:gd name="connsiteY6" fmla="*/ 17219 h 64754"/>
                  <a:gd name="connsiteX7" fmla="*/ 36129 w 51052"/>
                  <a:gd name="connsiteY7" fmla="*/ 2261 h 64754"/>
                  <a:gd name="connsiteX8" fmla="*/ 13460 w 51052"/>
                  <a:gd name="connsiteY8" fmla="*/ 3491 h 64754"/>
                  <a:gd name="connsiteX9" fmla="*/ 411 w 51052"/>
                  <a:gd name="connsiteY9" fmla="*/ 36154 h 64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052" h="64754">
                    <a:moveTo>
                      <a:pt x="411" y="36154"/>
                    </a:moveTo>
                    <a:cubicBezTo>
                      <a:pt x="1268" y="42497"/>
                      <a:pt x="2411" y="48650"/>
                      <a:pt x="5649" y="54236"/>
                    </a:cubicBezTo>
                    <a:cubicBezTo>
                      <a:pt x="10412" y="62189"/>
                      <a:pt x="20032" y="66638"/>
                      <a:pt x="29176" y="63987"/>
                    </a:cubicBezTo>
                    <a:cubicBezTo>
                      <a:pt x="36891" y="61715"/>
                      <a:pt x="42987" y="54615"/>
                      <a:pt x="44416" y="46757"/>
                    </a:cubicBezTo>
                    <a:cubicBezTo>
                      <a:pt x="44416" y="46757"/>
                      <a:pt x="44416" y="46757"/>
                      <a:pt x="44416" y="46662"/>
                    </a:cubicBezTo>
                    <a:cubicBezTo>
                      <a:pt x="46607" y="43159"/>
                      <a:pt x="48417" y="39467"/>
                      <a:pt x="49750" y="35301"/>
                    </a:cubicBezTo>
                    <a:cubicBezTo>
                      <a:pt x="51560" y="29621"/>
                      <a:pt x="51560" y="22710"/>
                      <a:pt x="49274" y="17219"/>
                    </a:cubicBezTo>
                    <a:cubicBezTo>
                      <a:pt x="46702" y="10971"/>
                      <a:pt x="42511" y="5196"/>
                      <a:pt x="36129" y="2261"/>
                    </a:cubicBezTo>
                    <a:cubicBezTo>
                      <a:pt x="28795" y="-1147"/>
                      <a:pt x="20508" y="-674"/>
                      <a:pt x="13460" y="3491"/>
                    </a:cubicBezTo>
                    <a:cubicBezTo>
                      <a:pt x="2220" y="10213"/>
                      <a:pt x="-1304" y="23846"/>
                      <a:pt x="411" y="36154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86" name="Freeform 3324">
                <a:extLst>
                  <a:ext uri="{FF2B5EF4-FFF2-40B4-BE49-F238E27FC236}">
                    <a16:creationId xmlns:a16="http://schemas.microsoft.com/office/drawing/2014/main" id="{F0D180BC-8051-6ED5-5EF4-783B193713E1}"/>
                  </a:ext>
                </a:extLst>
              </p:cNvPr>
              <p:cNvSpPr/>
              <p:nvPr/>
            </p:nvSpPr>
            <p:spPr>
              <a:xfrm>
                <a:off x="6751701" y="867832"/>
                <a:ext cx="37129" cy="47168"/>
              </a:xfrm>
              <a:custGeom>
                <a:avLst/>
                <a:gdLst>
                  <a:gd name="connsiteX0" fmla="*/ 300 w 37129"/>
                  <a:gd name="connsiteY0" fmla="*/ 26365 h 47168"/>
                  <a:gd name="connsiteX1" fmla="*/ 4111 w 37129"/>
                  <a:gd name="connsiteY1" fmla="*/ 39524 h 47168"/>
                  <a:gd name="connsiteX2" fmla="*/ 21256 w 37129"/>
                  <a:gd name="connsiteY2" fmla="*/ 46625 h 47168"/>
                  <a:gd name="connsiteX3" fmla="*/ 32305 w 37129"/>
                  <a:gd name="connsiteY3" fmla="*/ 34128 h 47168"/>
                  <a:gd name="connsiteX4" fmla="*/ 32305 w 37129"/>
                  <a:gd name="connsiteY4" fmla="*/ 34033 h 47168"/>
                  <a:gd name="connsiteX5" fmla="*/ 36210 w 37129"/>
                  <a:gd name="connsiteY5" fmla="*/ 25702 h 47168"/>
                  <a:gd name="connsiteX6" fmla="*/ 35829 w 37129"/>
                  <a:gd name="connsiteY6" fmla="*/ 12543 h 47168"/>
                  <a:gd name="connsiteX7" fmla="*/ 26304 w 37129"/>
                  <a:gd name="connsiteY7" fmla="*/ 1655 h 47168"/>
                  <a:gd name="connsiteX8" fmla="*/ 9825 w 37129"/>
                  <a:gd name="connsiteY8" fmla="*/ 2507 h 47168"/>
                  <a:gd name="connsiteX9" fmla="*/ 300 w 37129"/>
                  <a:gd name="connsiteY9" fmla="*/ 26365 h 47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129" h="47168">
                    <a:moveTo>
                      <a:pt x="300" y="26365"/>
                    </a:moveTo>
                    <a:cubicBezTo>
                      <a:pt x="967" y="30909"/>
                      <a:pt x="1729" y="35453"/>
                      <a:pt x="4111" y="39524"/>
                    </a:cubicBezTo>
                    <a:cubicBezTo>
                      <a:pt x="7635" y="45299"/>
                      <a:pt x="14588" y="48518"/>
                      <a:pt x="21256" y="46625"/>
                    </a:cubicBezTo>
                    <a:cubicBezTo>
                      <a:pt x="26875" y="45015"/>
                      <a:pt x="31352" y="39808"/>
                      <a:pt x="32305" y="34128"/>
                    </a:cubicBezTo>
                    <a:cubicBezTo>
                      <a:pt x="32305" y="34128"/>
                      <a:pt x="32305" y="34128"/>
                      <a:pt x="32305" y="34033"/>
                    </a:cubicBezTo>
                    <a:cubicBezTo>
                      <a:pt x="33924" y="31477"/>
                      <a:pt x="35257" y="28826"/>
                      <a:pt x="36210" y="25702"/>
                    </a:cubicBezTo>
                    <a:cubicBezTo>
                      <a:pt x="37448" y="21631"/>
                      <a:pt x="37543" y="16519"/>
                      <a:pt x="35829" y="12543"/>
                    </a:cubicBezTo>
                    <a:cubicBezTo>
                      <a:pt x="33924" y="7998"/>
                      <a:pt x="30876" y="3833"/>
                      <a:pt x="26304" y="1655"/>
                    </a:cubicBezTo>
                    <a:cubicBezTo>
                      <a:pt x="20970" y="-806"/>
                      <a:pt x="14874" y="-522"/>
                      <a:pt x="9825" y="2507"/>
                    </a:cubicBezTo>
                    <a:cubicBezTo>
                      <a:pt x="1539" y="7430"/>
                      <a:pt x="-938" y="17465"/>
                      <a:pt x="300" y="26365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87" name="Freeform 3325">
                <a:extLst>
                  <a:ext uri="{FF2B5EF4-FFF2-40B4-BE49-F238E27FC236}">
                    <a16:creationId xmlns:a16="http://schemas.microsoft.com/office/drawing/2014/main" id="{2335E4D9-46A8-11EB-0446-E5DBF3B606C3}"/>
                  </a:ext>
                </a:extLst>
              </p:cNvPr>
              <p:cNvSpPr/>
              <p:nvPr/>
            </p:nvSpPr>
            <p:spPr>
              <a:xfrm>
                <a:off x="6770004" y="917296"/>
                <a:ext cx="41471" cy="43982"/>
              </a:xfrm>
              <a:custGeom>
                <a:avLst/>
                <a:gdLst>
                  <a:gd name="connsiteX0" fmla="*/ 3524 w 41471"/>
                  <a:gd name="connsiteY0" fmla="*/ 15527 h 43982"/>
                  <a:gd name="connsiteX1" fmla="*/ 0 w 41471"/>
                  <a:gd name="connsiteY1" fmla="*/ 28781 h 43982"/>
                  <a:gd name="connsiteX2" fmla="*/ 11049 w 41471"/>
                  <a:gd name="connsiteY2" fmla="*/ 43550 h 43982"/>
                  <a:gd name="connsiteX3" fmla="*/ 27051 w 41471"/>
                  <a:gd name="connsiteY3" fmla="*/ 38438 h 43982"/>
                  <a:gd name="connsiteX4" fmla="*/ 27051 w 41471"/>
                  <a:gd name="connsiteY4" fmla="*/ 38438 h 43982"/>
                  <a:gd name="connsiteX5" fmla="*/ 34671 w 41471"/>
                  <a:gd name="connsiteY5" fmla="*/ 33326 h 43982"/>
                  <a:gd name="connsiteX6" fmla="*/ 41148 w 41471"/>
                  <a:gd name="connsiteY6" fmla="*/ 21870 h 43982"/>
                  <a:gd name="connsiteX7" fmla="*/ 38576 w 41471"/>
                  <a:gd name="connsiteY7" fmla="*/ 7669 h 43982"/>
                  <a:gd name="connsiteX8" fmla="*/ 24003 w 41471"/>
                  <a:gd name="connsiteY8" fmla="*/ 1 h 43982"/>
                  <a:gd name="connsiteX9" fmla="*/ 3524 w 41471"/>
                  <a:gd name="connsiteY9" fmla="*/ 15527 h 43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471" h="43982">
                    <a:moveTo>
                      <a:pt x="3524" y="15527"/>
                    </a:moveTo>
                    <a:cubicBezTo>
                      <a:pt x="1714" y="19787"/>
                      <a:pt x="95" y="24048"/>
                      <a:pt x="0" y="28781"/>
                    </a:cubicBezTo>
                    <a:cubicBezTo>
                      <a:pt x="0" y="35503"/>
                      <a:pt x="4286" y="41846"/>
                      <a:pt x="11049" y="43550"/>
                    </a:cubicBezTo>
                    <a:cubicBezTo>
                      <a:pt x="16669" y="44970"/>
                      <a:pt x="23241" y="42793"/>
                      <a:pt x="27051" y="38438"/>
                    </a:cubicBezTo>
                    <a:lnTo>
                      <a:pt x="27051" y="38438"/>
                    </a:lnTo>
                    <a:cubicBezTo>
                      <a:pt x="29718" y="37018"/>
                      <a:pt x="32290" y="35503"/>
                      <a:pt x="34671" y="33326"/>
                    </a:cubicBezTo>
                    <a:cubicBezTo>
                      <a:pt x="37910" y="30486"/>
                      <a:pt x="40481" y="26131"/>
                      <a:pt x="41148" y="21870"/>
                    </a:cubicBezTo>
                    <a:cubicBezTo>
                      <a:pt x="41910" y="16947"/>
                      <a:pt x="41434" y="11835"/>
                      <a:pt x="38576" y="7669"/>
                    </a:cubicBezTo>
                    <a:cubicBezTo>
                      <a:pt x="35242" y="2841"/>
                      <a:pt x="29908" y="1"/>
                      <a:pt x="24003" y="1"/>
                    </a:cubicBezTo>
                    <a:cubicBezTo>
                      <a:pt x="14383" y="-94"/>
                      <a:pt x="7144" y="7196"/>
                      <a:pt x="3524" y="1552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88" name="Freeform 3326">
                <a:extLst>
                  <a:ext uri="{FF2B5EF4-FFF2-40B4-BE49-F238E27FC236}">
                    <a16:creationId xmlns:a16="http://schemas.microsoft.com/office/drawing/2014/main" id="{501F0954-13DE-1C06-8D57-036B0AB214EF}"/>
                  </a:ext>
                </a:extLst>
              </p:cNvPr>
              <p:cNvSpPr/>
              <p:nvPr/>
            </p:nvSpPr>
            <p:spPr>
              <a:xfrm>
                <a:off x="6628047" y="906705"/>
                <a:ext cx="42877" cy="42690"/>
              </a:xfrm>
              <a:custGeom>
                <a:avLst/>
                <a:gdLst>
                  <a:gd name="connsiteX0" fmla="*/ 5273 w 42877"/>
                  <a:gd name="connsiteY0" fmla="*/ 12864 h 42690"/>
                  <a:gd name="connsiteX1" fmla="*/ 130 w 42877"/>
                  <a:gd name="connsiteY1" fmla="*/ 25551 h 42690"/>
                  <a:gd name="connsiteX2" fmla="*/ 9179 w 42877"/>
                  <a:gd name="connsiteY2" fmla="*/ 41645 h 42690"/>
                  <a:gd name="connsiteX3" fmla="*/ 25657 w 42877"/>
                  <a:gd name="connsiteY3" fmla="*/ 38615 h 42690"/>
                  <a:gd name="connsiteX4" fmla="*/ 25657 w 42877"/>
                  <a:gd name="connsiteY4" fmla="*/ 38615 h 42690"/>
                  <a:gd name="connsiteX5" fmla="*/ 33944 w 42877"/>
                  <a:gd name="connsiteY5" fmla="*/ 34544 h 42690"/>
                  <a:gd name="connsiteX6" fmla="*/ 41849 w 42877"/>
                  <a:gd name="connsiteY6" fmla="*/ 24036 h 42690"/>
                  <a:gd name="connsiteX7" fmla="*/ 41183 w 42877"/>
                  <a:gd name="connsiteY7" fmla="*/ 9646 h 42690"/>
                  <a:gd name="connsiteX8" fmla="*/ 27753 w 42877"/>
                  <a:gd name="connsiteY8" fmla="*/ 178 h 42690"/>
                  <a:gd name="connsiteX9" fmla="*/ 5273 w 42877"/>
                  <a:gd name="connsiteY9" fmla="*/ 12864 h 42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877" h="42690">
                    <a:moveTo>
                      <a:pt x="5273" y="12864"/>
                    </a:moveTo>
                    <a:cubicBezTo>
                      <a:pt x="2892" y="16841"/>
                      <a:pt x="701" y="20912"/>
                      <a:pt x="130" y="25551"/>
                    </a:cubicBezTo>
                    <a:cubicBezTo>
                      <a:pt x="-727" y="32272"/>
                      <a:pt x="2702" y="39089"/>
                      <a:pt x="9179" y="41645"/>
                    </a:cubicBezTo>
                    <a:cubicBezTo>
                      <a:pt x="14608" y="43822"/>
                      <a:pt x="21371" y="42497"/>
                      <a:pt x="25657" y="38615"/>
                    </a:cubicBezTo>
                    <a:lnTo>
                      <a:pt x="25657" y="38615"/>
                    </a:lnTo>
                    <a:cubicBezTo>
                      <a:pt x="28514" y="37574"/>
                      <a:pt x="31181" y="36343"/>
                      <a:pt x="33944" y="34544"/>
                    </a:cubicBezTo>
                    <a:cubicBezTo>
                      <a:pt x="37563" y="32083"/>
                      <a:pt x="40706" y="28201"/>
                      <a:pt x="41849" y="24036"/>
                    </a:cubicBezTo>
                    <a:cubicBezTo>
                      <a:pt x="43183" y="19302"/>
                      <a:pt x="43469" y="14190"/>
                      <a:pt x="41183" y="9646"/>
                    </a:cubicBezTo>
                    <a:cubicBezTo>
                      <a:pt x="38516" y="4439"/>
                      <a:pt x="33563" y="936"/>
                      <a:pt x="27753" y="178"/>
                    </a:cubicBezTo>
                    <a:cubicBezTo>
                      <a:pt x="18132" y="-1147"/>
                      <a:pt x="9941" y="5101"/>
                      <a:pt x="5273" y="12864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89" name="Freeform 255">
                <a:extLst>
                  <a:ext uri="{FF2B5EF4-FFF2-40B4-BE49-F238E27FC236}">
                    <a16:creationId xmlns:a16="http://schemas.microsoft.com/office/drawing/2014/main" id="{772B9508-2D56-B8D3-33F6-75DC9841F3F7}"/>
                  </a:ext>
                </a:extLst>
              </p:cNvPr>
              <p:cNvSpPr/>
              <p:nvPr/>
            </p:nvSpPr>
            <p:spPr>
              <a:xfrm>
                <a:off x="6839076" y="1025632"/>
                <a:ext cx="64660" cy="72104"/>
              </a:xfrm>
              <a:custGeom>
                <a:avLst/>
                <a:gdLst>
                  <a:gd name="connsiteX0" fmla="*/ 3318 w 64660"/>
                  <a:gd name="connsiteY0" fmla="*/ 21273 h 72104"/>
                  <a:gd name="connsiteX1" fmla="*/ 13605 w 64660"/>
                  <a:gd name="connsiteY1" fmla="*/ 65674 h 72104"/>
                  <a:gd name="connsiteX2" fmla="*/ 25130 w 64660"/>
                  <a:gd name="connsiteY2" fmla="*/ 68798 h 72104"/>
                  <a:gd name="connsiteX3" fmla="*/ 44370 w 64660"/>
                  <a:gd name="connsiteY3" fmla="*/ 67851 h 72104"/>
                  <a:gd name="connsiteX4" fmla="*/ 58658 w 64660"/>
                  <a:gd name="connsiteY4" fmla="*/ 51094 h 72104"/>
                  <a:gd name="connsiteX5" fmla="*/ 64659 w 64660"/>
                  <a:gd name="connsiteY5" fmla="*/ 30266 h 72104"/>
                  <a:gd name="connsiteX6" fmla="*/ 56467 w 64660"/>
                  <a:gd name="connsiteY6" fmla="*/ 9060 h 72104"/>
                  <a:gd name="connsiteX7" fmla="*/ 35703 w 64660"/>
                  <a:gd name="connsiteY7" fmla="*/ 66 h 72104"/>
                  <a:gd name="connsiteX8" fmla="*/ 3318 w 64660"/>
                  <a:gd name="connsiteY8" fmla="*/ 21273 h 7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660" h="72104">
                    <a:moveTo>
                      <a:pt x="3318" y="21273"/>
                    </a:moveTo>
                    <a:cubicBezTo>
                      <a:pt x="-2588" y="36136"/>
                      <a:pt x="-1445" y="56491"/>
                      <a:pt x="13605" y="65674"/>
                    </a:cubicBezTo>
                    <a:cubicBezTo>
                      <a:pt x="17034" y="67757"/>
                      <a:pt x="21129" y="68798"/>
                      <a:pt x="25130" y="68798"/>
                    </a:cubicBezTo>
                    <a:cubicBezTo>
                      <a:pt x="31036" y="73532"/>
                      <a:pt x="38846" y="73153"/>
                      <a:pt x="44370" y="67851"/>
                    </a:cubicBezTo>
                    <a:cubicBezTo>
                      <a:pt x="49704" y="62645"/>
                      <a:pt x="54753" y="57438"/>
                      <a:pt x="58658" y="51094"/>
                    </a:cubicBezTo>
                    <a:cubicBezTo>
                      <a:pt x="62563" y="44846"/>
                      <a:pt x="64468" y="37651"/>
                      <a:pt x="64659" y="30266"/>
                    </a:cubicBezTo>
                    <a:cubicBezTo>
                      <a:pt x="64754" y="22409"/>
                      <a:pt x="61706" y="14929"/>
                      <a:pt x="56467" y="9060"/>
                    </a:cubicBezTo>
                    <a:cubicBezTo>
                      <a:pt x="51133" y="3095"/>
                      <a:pt x="43513" y="634"/>
                      <a:pt x="35703" y="66"/>
                    </a:cubicBezTo>
                    <a:cubicBezTo>
                      <a:pt x="21701" y="-881"/>
                      <a:pt x="8366" y="8492"/>
                      <a:pt x="3318" y="21273"/>
                    </a:cubicBezTo>
                    <a:close/>
                  </a:path>
                </a:pathLst>
              </a:custGeom>
              <a:solidFill>
                <a:srgbClr val="F6C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90" name="Freeform 256">
                <a:extLst>
                  <a:ext uri="{FF2B5EF4-FFF2-40B4-BE49-F238E27FC236}">
                    <a16:creationId xmlns:a16="http://schemas.microsoft.com/office/drawing/2014/main" id="{7ABC1501-EA1B-A96F-73B1-4A72575432F8}"/>
                  </a:ext>
                </a:extLst>
              </p:cNvPr>
              <p:cNvSpPr/>
              <p:nvPr/>
            </p:nvSpPr>
            <p:spPr>
              <a:xfrm>
                <a:off x="6737429" y="1109051"/>
                <a:ext cx="55156" cy="75034"/>
              </a:xfrm>
              <a:custGeom>
                <a:avLst/>
                <a:gdLst>
                  <a:gd name="connsiteX0" fmla="*/ 25526 w 55156"/>
                  <a:gd name="connsiteY0" fmla="*/ 53 h 75034"/>
                  <a:gd name="connsiteX1" fmla="*/ 5429 w 55156"/>
                  <a:gd name="connsiteY1" fmla="*/ 14443 h 75034"/>
                  <a:gd name="connsiteX2" fmla="*/ 5429 w 55156"/>
                  <a:gd name="connsiteY2" fmla="*/ 14538 h 75034"/>
                  <a:gd name="connsiteX3" fmla="*/ 571 w 55156"/>
                  <a:gd name="connsiteY3" fmla="*/ 36218 h 75034"/>
                  <a:gd name="connsiteX4" fmla="*/ 666 w 55156"/>
                  <a:gd name="connsiteY4" fmla="*/ 36407 h 75034"/>
                  <a:gd name="connsiteX5" fmla="*/ 761 w 55156"/>
                  <a:gd name="connsiteY5" fmla="*/ 36596 h 75034"/>
                  <a:gd name="connsiteX6" fmla="*/ 1238 w 55156"/>
                  <a:gd name="connsiteY6" fmla="*/ 38111 h 75034"/>
                  <a:gd name="connsiteX7" fmla="*/ 2571 w 55156"/>
                  <a:gd name="connsiteY7" fmla="*/ 49377 h 75034"/>
                  <a:gd name="connsiteX8" fmla="*/ 9143 w 55156"/>
                  <a:gd name="connsiteY8" fmla="*/ 65661 h 75034"/>
                  <a:gd name="connsiteX9" fmla="*/ 29813 w 55156"/>
                  <a:gd name="connsiteY9" fmla="*/ 74939 h 75034"/>
                  <a:gd name="connsiteX10" fmla="*/ 49625 w 55156"/>
                  <a:gd name="connsiteY10" fmla="*/ 61590 h 75034"/>
                  <a:gd name="connsiteX11" fmla="*/ 54482 w 55156"/>
                  <a:gd name="connsiteY11" fmla="*/ 43791 h 75034"/>
                  <a:gd name="connsiteX12" fmla="*/ 54673 w 55156"/>
                  <a:gd name="connsiteY12" fmla="*/ 26277 h 75034"/>
                  <a:gd name="connsiteX13" fmla="*/ 45053 w 55156"/>
                  <a:gd name="connsiteY13" fmla="*/ 7059 h 75034"/>
                  <a:gd name="connsiteX14" fmla="*/ 25526 w 55156"/>
                  <a:gd name="connsiteY14" fmla="*/ 53 h 7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5156" h="75034">
                    <a:moveTo>
                      <a:pt x="25526" y="53"/>
                    </a:moveTo>
                    <a:cubicBezTo>
                      <a:pt x="16763" y="621"/>
                      <a:pt x="9048" y="6680"/>
                      <a:pt x="5429" y="14443"/>
                    </a:cubicBezTo>
                    <a:cubicBezTo>
                      <a:pt x="5429" y="14443"/>
                      <a:pt x="5429" y="14443"/>
                      <a:pt x="5429" y="14538"/>
                    </a:cubicBezTo>
                    <a:cubicBezTo>
                      <a:pt x="3428" y="15390"/>
                      <a:pt x="-1334" y="33851"/>
                      <a:pt x="571" y="36218"/>
                    </a:cubicBezTo>
                    <a:cubicBezTo>
                      <a:pt x="571" y="36312"/>
                      <a:pt x="571" y="36312"/>
                      <a:pt x="666" y="36407"/>
                    </a:cubicBezTo>
                    <a:cubicBezTo>
                      <a:pt x="-572" y="35082"/>
                      <a:pt x="190" y="35839"/>
                      <a:pt x="761" y="36596"/>
                    </a:cubicBezTo>
                    <a:cubicBezTo>
                      <a:pt x="952" y="37070"/>
                      <a:pt x="1047" y="37543"/>
                      <a:pt x="1238" y="38111"/>
                    </a:cubicBezTo>
                    <a:cubicBezTo>
                      <a:pt x="1809" y="41898"/>
                      <a:pt x="1904" y="45685"/>
                      <a:pt x="2571" y="49377"/>
                    </a:cubicBezTo>
                    <a:cubicBezTo>
                      <a:pt x="3619" y="55152"/>
                      <a:pt x="5333" y="61022"/>
                      <a:pt x="9143" y="65661"/>
                    </a:cubicBezTo>
                    <a:cubicBezTo>
                      <a:pt x="14287" y="71909"/>
                      <a:pt x="21526" y="75696"/>
                      <a:pt x="29813" y="74939"/>
                    </a:cubicBezTo>
                    <a:cubicBezTo>
                      <a:pt x="38290" y="74181"/>
                      <a:pt x="45338" y="68690"/>
                      <a:pt x="49625" y="61590"/>
                    </a:cubicBezTo>
                    <a:cubicBezTo>
                      <a:pt x="52863" y="56288"/>
                      <a:pt x="54006" y="49945"/>
                      <a:pt x="54482" y="43791"/>
                    </a:cubicBezTo>
                    <a:cubicBezTo>
                      <a:pt x="54959" y="38016"/>
                      <a:pt x="55625" y="32052"/>
                      <a:pt x="54673" y="26277"/>
                    </a:cubicBezTo>
                    <a:cubicBezTo>
                      <a:pt x="53339" y="18798"/>
                      <a:pt x="50577" y="12360"/>
                      <a:pt x="45053" y="7059"/>
                    </a:cubicBezTo>
                    <a:cubicBezTo>
                      <a:pt x="39719" y="2325"/>
                      <a:pt x="32480" y="-421"/>
                      <a:pt x="25526" y="5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91" name="Freeform 257">
                <a:extLst>
                  <a:ext uri="{FF2B5EF4-FFF2-40B4-BE49-F238E27FC236}">
                    <a16:creationId xmlns:a16="http://schemas.microsoft.com/office/drawing/2014/main" id="{C94A4E49-886A-862B-FFBF-1EF70BC372AA}"/>
                  </a:ext>
                </a:extLst>
              </p:cNvPr>
              <p:cNvSpPr/>
              <p:nvPr/>
            </p:nvSpPr>
            <p:spPr>
              <a:xfrm>
                <a:off x="6770783" y="1026230"/>
                <a:ext cx="57138" cy="44939"/>
              </a:xfrm>
              <a:custGeom>
                <a:avLst/>
                <a:gdLst>
                  <a:gd name="connsiteX0" fmla="*/ 1125 w 57138"/>
                  <a:gd name="connsiteY0" fmla="*/ 33361 h 44939"/>
                  <a:gd name="connsiteX1" fmla="*/ 9412 w 57138"/>
                  <a:gd name="connsiteY1" fmla="*/ 42828 h 44939"/>
                  <a:gd name="connsiteX2" fmla="*/ 19032 w 57138"/>
                  <a:gd name="connsiteY2" fmla="*/ 44911 h 44939"/>
                  <a:gd name="connsiteX3" fmla="*/ 25510 w 57138"/>
                  <a:gd name="connsiteY3" fmla="*/ 43207 h 44939"/>
                  <a:gd name="connsiteX4" fmla="*/ 28939 w 57138"/>
                  <a:gd name="connsiteY4" fmla="*/ 43585 h 44939"/>
                  <a:gd name="connsiteX5" fmla="*/ 41797 w 57138"/>
                  <a:gd name="connsiteY5" fmla="*/ 40840 h 44939"/>
                  <a:gd name="connsiteX6" fmla="*/ 50179 w 57138"/>
                  <a:gd name="connsiteY6" fmla="*/ 35822 h 44939"/>
                  <a:gd name="connsiteX7" fmla="*/ 54942 w 57138"/>
                  <a:gd name="connsiteY7" fmla="*/ 29763 h 44939"/>
                  <a:gd name="connsiteX8" fmla="*/ 57132 w 57138"/>
                  <a:gd name="connsiteY8" fmla="*/ 20485 h 44939"/>
                  <a:gd name="connsiteX9" fmla="*/ 54561 w 57138"/>
                  <a:gd name="connsiteY9" fmla="*/ 11112 h 44939"/>
                  <a:gd name="connsiteX10" fmla="*/ 40845 w 57138"/>
                  <a:gd name="connsiteY10" fmla="*/ 982 h 44939"/>
                  <a:gd name="connsiteX11" fmla="*/ 14556 w 57138"/>
                  <a:gd name="connsiteY11" fmla="*/ 6568 h 44939"/>
                  <a:gd name="connsiteX12" fmla="*/ 2649 w 57138"/>
                  <a:gd name="connsiteY12" fmla="*/ 17077 h 44939"/>
                  <a:gd name="connsiteX13" fmla="*/ 1125 w 57138"/>
                  <a:gd name="connsiteY13" fmla="*/ 33361 h 44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7138" h="44939">
                    <a:moveTo>
                      <a:pt x="1125" y="33361"/>
                    </a:moveTo>
                    <a:cubicBezTo>
                      <a:pt x="2745" y="37431"/>
                      <a:pt x="5412" y="40745"/>
                      <a:pt x="9412" y="42828"/>
                    </a:cubicBezTo>
                    <a:cubicBezTo>
                      <a:pt x="12270" y="44343"/>
                      <a:pt x="15794" y="45100"/>
                      <a:pt x="19032" y="44911"/>
                    </a:cubicBezTo>
                    <a:cubicBezTo>
                      <a:pt x="21414" y="44721"/>
                      <a:pt x="23605" y="44153"/>
                      <a:pt x="25510" y="43207"/>
                    </a:cubicBezTo>
                    <a:cubicBezTo>
                      <a:pt x="26653" y="43491"/>
                      <a:pt x="27796" y="43680"/>
                      <a:pt x="28939" y="43585"/>
                    </a:cubicBezTo>
                    <a:cubicBezTo>
                      <a:pt x="33320" y="43017"/>
                      <a:pt x="37797" y="42544"/>
                      <a:pt x="41797" y="40840"/>
                    </a:cubicBezTo>
                    <a:cubicBezTo>
                      <a:pt x="45131" y="39514"/>
                      <a:pt x="47512" y="38094"/>
                      <a:pt x="50179" y="35822"/>
                    </a:cubicBezTo>
                    <a:cubicBezTo>
                      <a:pt x="52084" y="34118"/>
                      <a:pt x="53799" y="31940"/>
                      <a:pt x="54942" y="29763"/>
                    </a:cubicBezTo>
                    <a:cubicBezTo>
                      <a:pt x="56466" y="26733"/>
                      <a:pt x="57037" y="23893"/>
                      <a:pt x="57132" y="20485"/>
                    </a:cubicBezTo>
                    <a:cubicBezTo>
                      <a:pt x="57228" y="17077"/>
                      <a:pt x="56085" y="14047"/>
                      <a:pt x="54561" y="11112"/>
                    </a:cubicBezTo>
                    <a:cubicBezTo>
                      <a:pt x="51798" y="5905"/>
                      <a:pt x="46369" y="2687"/>
                      <a:pt x="40845" y="982"/>
                    </a:cubicBezTo>
                    <a:cubicBezTo>
                      <a:pt x="31510" y="-1952"/>
                      <a:pt x="22366" y="2213"/>
                      <a:pt x="14556" y="6568"/>
                    </a:cubicBezTo>
                    <a:cubicBezTo>
                      <a:pt x="9793" y="9219"/>
                      <a:pt x="5602" y="12438"/>
                      <a:pt x="2649" y="17077"/>
                    </a:cubicBezTo>
                    <a:cubicBezTo>
                      <a:pt x="-113" y="21621"/>
                      <a:pt x="-875" y="28154"/>
                      <a:pt x="1125" y="33361"/>
                    </a:cubicBezTo>
                    <a:close/>
                  </a:path>
                </a:pathLst>
              </a:custGeom>
              <a:solidFill>
                <a:srgbClr val="F6C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92" name="Freeform 258">
                <a:extLst>
                  <a:ext uri="{FF2B5EF4-FFF2-40B4-BE49-F238E27FC236}">
                    <a16:creationId xmlns:a16="http://schemas.microsoft.com/office/drawing/2014/main" id="{0CDBE3E0-F43E-9E98-04F3-682F6974FD66}"/>
                  </a:ext>
                </a:extLst>
              </p:cNvPr>
              <p:cNvSpPr/>
              <p:nvPr/>
            </p:nvSpPr>
            <p:spPr>
              <a:xfrm>
                <a:off x="6566729" y="934718"/>
                <a:ext cx="448390" cy="400830"/>
              </a:xfrm>
              <a:custGeom>
                <a:avLst/>
                <a:gdLst>
                  <a:gd name="connsiteX0" fmla="*/ 337673 w 448390"/>
                  <a:gd name="connsiteY0" fmla="*/ 251923 h 400830"/>
                  <a:gd name="connsiteX1" fmla="*/ 267855 w 448390"/>
                  <a:gd name="connsiteY1" fmla="*/ 243687 h 400830"/>
                  <a:gd name="connsiteX2" fmla="*/ 202037 w 448390"/>
                  <a:gd name="connsiteY2" fmla="*/ 271142 h 400830"/>
                  <a:gd name="connsiteX3" fmla="*/ 119169 w 448390"/>
                  <a:gd name="connsiteY3" fmla="*/ 247190 h 400830"/>
                  <a:gd name="connsiteX4" fmla="*/ 61924 w 448390"/>
                  <a:gd name="connsiteY4" fmla="*/ 212539 h 400830"/>
                  <a:gd name="connsiteX5" fmla="*/ 1917 w 448390"/>
                  <a:gd name="connsiteY5" fmla="*/ 228918 h 400830"/>
                  <a:gd name="connsiteX6" fmla="*/ 63639 w 448390"/>
                  <a:gd name="connsiteY6" fmla="*/ 284869 h 400830"/>
                  <a:gd name="connsiteX7" fmla="*/ 116502 w 448390"/>
                  <a:gd name="connsiteY7" fmla="*/ 341862 h 400830"/>
                  <a:gd name="connsiteX8" fmla="*/ 195655 w 448390"/>
                  <a:gd name="connsiteY8" fmla="*/ 334857 h 400830"/>
                  <a:gd name="connsiteX9" fmla="*/ 254806 w 448390"/>
                  <a:gd name="connsiteY9" fmla="*/ 388063 h 400830"/>
                  <a:gd name="connsiteX10" fmla="*/ 327481 w 448390"/>
                  <a:gd name="connsiteY10" fmla="*/ 393743 h 400830"/>
                  <a:gd name="connsiteX11" fmla="*/ 348341 w 448390"/>
                  <a:gd name="connsiteY11" fmla="*/ 322076 h 400830"/>
                  <a:gd name="connsiteX12" fmla="*/ 397014 w 448390"/>
                  <a:gd name="connsiteY12" fmla="*/ 272183 h 400830"/>
                  <a:gd name="connsiteX13" fmla="*/ 447973 w 448390"/>
                  <a:gd name="connsiteY13" fmla="*/ 231001 h 400830"/>
                  <a:gd name="connsiteX14" fmla="*/ 415683 w 448390"/>
                  <a:gd name="connsiteY14" fmla="*/ 148635 h 400830"/>
                  <a:gd name="connsiteX15" fmla="*/ 364724 w 448390"/>
                  <a:gd name="connsiteY15" fmla="*/ 89844 h 400830"/>
                  <a:gd name="connsiteX16" fmla="*/ 343959 w 448390"/>
                  <a:gd name="connsiteY16" fmla="*/ 19028 h 400830"/>
                  <a:gd name="connsiteX17" fmla="*/ 288715 w 448390"/>
                  <a:gd name="connsiteY17" fmla="*/ 93631 h 400830"/>
                  <a:gd name="connsiteX18" fmla="*/ 343579 w 448390"/>
                  <a:gd name="connsiteY18" fmla="*/ 147783 h 400830"/>
                  <a:gd name="connsiteX19" fmla="*/ 334339 w 448390"/>
                  <a:gd name="connsiteY19" fmla="*/ 184516 h 400830"/>
                  <a:gd name="connsiteX20" fmla="*/ 348817 w 448390"/>
                  <a:gd name="connsiteY20" fmla="*/ 216800 h 400830"/>
                  <a:gd name="connsiteX21" fmla="*/ 337673 w 448390"/>
                  <a:gd name="connsiteY21" fmla="*/ 251923 h 400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48390" h="400830">
                    <a:moveTo>
                      <a:pt x="337673" y="251923"/>
                    </a:moveTo>
                    <a:cubicBezTo>
                      <a:pt x="318909" y="231190"/>
                      <a:pt x="291858" y="238480"/>
                      <a:pt x="267855" y="243687"/>
                    </a:cubicBezTo>
                    <a:cubicBezTo>
                      <a:pt x="238994" y="249935"/>
                      <a:pt x="226897" y="274550"/>
                      <a:pt x="202037" y="271142"/>
                    </a:cubicBezTo>
                    <a:cubicBezTo>
                      <a:pt x="168414" y="266503"/>
                      <a:pt x="155460" y="242551"/>
                      <a:pt x="119169" y="247190"/>
                    </a:cubicBezTo>
                    <a:cubicBezTo>
                      <a:pt x="72783" y="253059"/>
                      <a:pt x="83832" y="244066"/>
                      <a:pt x="61924" y="212539"/>
                    </a:cubicBezTo>
                    <a:cubicBezTo>
                      <a:pt x="43636" y="186126"/>
                      <a:pt x="-10847" y="190197"/>
                      <a:pt x="1917" y="228918"/>
                    </a:cubicBezTo>
                    <a:cubicBezTo>
                      <a:pt x="9918" y="253343"/>
                      <a:pt x="49637" y="262905"/>
                      <a:pt x="63639" y="284869"/>
                    </a:cubicBezTo>
                    <a:cubicBezTo>
                      <a:pt x="79736" y="309958"/>
                      <a:pt x="84784" y="330218"/>
                      <a:pt x="116502" y="341862"/>
                    </a:cubicBezTo>
                    <a:cubicBezTo>
                      <a:pt x="144792" y="352276"/>
                      <a:pt x="171843" y="326431"/>
                      <a:pt x="195655" y="334857"/>
                    </a:cubicBezTo>
                    <a:cubicBezTo>
                      <a:pt x="216325" y="342241"/>
                      <a:pt x="230898" y="376039"/>
                      <a:pt x="254806" y="388063"/>
                    </a:cubicBezTo>
                    <a:cubicBezTo>
                      <a:pt x="273760" y="397530"/>
                      <a:pt x="309860" y="408228"/>
                      <a:pt x="327481" y="393743"/>
                    </a:cubicBezTo>
                    <a:cubicBezTo>
                      <a:pt x="344245" y="379921"/>
                      <a:pt x="338911" y="342904"/>
                      <a:pt x="348341" y="322076"/>
                    </a:cubicBezTo>
                    <a:cubicBezTo>
                      <a:pt x="359866" y="296609"/>
                      <a:pt x="369486" y="282692"/>
                      <a:pt x="397014" y="272183"/>
                    </a:cubicBezTo>
                    <a:cubicBezTo>
                      <a:pt x="420731" y="263095"/>
                      <a:pt x="443972" y="264136"/>
                      <a:pt x="447973" y="231001"/>
                    </a:cubicBezTo>
                    <a:cubicBezTo>
                      <a:pt x="451401" y="202504"/>
                      <a:pt x="433114" y="170315"/>
                      <a:pt x="415683" y="148635"/>
                    </a:cubicBezTo>
                    <a:cubicBezTo>
                      <a:pt x="399776" y="128943"/>
                      <a:pt x="371677" y="114269"/>
                      <a:pt x="364724" y="89844"/>
                    </a:cubicBezTo>
                    <a:cubicBezTo>
                      <a:pt x="357009" y="62767"/>
                      <a:pt x="368629" y="42223"/>
                      <a:pt x="343959" y="19028"/>
                    </a:cubicBezTo>
                    <a:cubicBezTo>
                      <a:pt x="283761" y="-37870"/>
                      <a:pt x="232803" y="46484"/>
                      <a:pt x="288715" y="93631"/>
                    </a:cubicBezTo>
                    <a:cubicBezTo>
                      <a:pt x="309955" y="111524"/>
                      <a:pt x="340911" y="116352"/>
                      <a:pt x="343579" y="147783"/>
                    </a:cubicBezTo>
                    <a:cubicBezTo>
                      <a:pt x="344722" y="161132"/>
                      <a:pt x="333958" y="171925"/>
                      <a:pt x="334339" y="184516"/>
                    </a:cubicBezTo>
                    <a:cubicBezTo>
                      <a:pt x="334720" y="197960"/>
                      <a:pt x="342817" y="205534"/>
                      <a:pt x="348817" y="216800"/>
                    </a:cubicBezTo>
                    <a:cubicBezTo>
                      <a:pt x="355199" y="229013"/>
                      <a:pt x="351484" y="252018"/>
                      <a:pt x="337673" y="25192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93" name="Freeform 259">
                <a:extLst>
                  <a:ext uri="{FF2B5EF4-FFF2-40B4-BE49-F238E27FC236}">
                    <a16:creationId xmlns:a16="http://schemas.microsoft.com/office/drawing/2014/main" id="{C4A8C496-36A2-7BA8-F130-6B0D6E2E5A65}"/>
                  </a:ext>
                </a:extLst>
              </p:cNvPr>
              <p:cNvSpPr/>
              <p:nvPr/>
            </p:nvSpPr>
            <p:spPr>
              <a:xfrm rot="-2118194">
                <a:off x="6887421" y="941349"/>
                <a:ext cx="113537" cy="143712"/>
              </a:xfrm>
              <a:custGeom>
                <a:avLst/>
                <a:gdLst>
                  <a:gd name="connsiteX0" fmla="*/ 113537 w 113537"/>
                  <a:gd name="connsiteY0" fmla="*/ 71856 h 143712"/>
                  <a:gd name="connsiteX1" fmla="*/ 56769 w 113537"/>
                  <a:gd name="connsiteY1" fmla="*/ 143712 h 143712"/>
                  <a:gd name="connsiteX2" fmla="*/ 0 w 113537"/>
                  <a:gd name="connsiteY2" fmla="*/ 71856 h 143712"/>
                  <a:gd name="connsiteX3" fmla="*/ 56769 w 113537"/>
                  <a:gd name="connsiteY3" fmla="*/ 0 h 143712"/>
                  <a:gd name="connsiteX4" fmla="*/ 113537 w 113537"/>
                  <a:gd name="connsiteY4" fmla="*/ 71856 h 143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537" h="143712">
                    <a:moveTo>
                      <a:pt x="113537" y="71856"/>
                    </a:moveTo>
                    <a:cubicBezTo>
                      <a:pt x="113537" y="111541"/>
                      <a:pt x="88121" y="143712"/>
                      <a:pt x="56769" y="143712"/>
                    </a:cubicBezTo>
                    <a:cubicBezTo>
                      <a:pt x="25416" y="143712"/>
                      <a:pt x="0" y="111541"/>
                      <a:pt x="0" y="71856"/>
                    </a:cubicBezTo>
                    <a:cubicBezTo>
                      <a:pt x="0" y="32171"/>
                      <a:pt x="25417" y="0"/>
                      <a:pt x="56769" y="0"/>
                    </a:cubicBezTo>
                    <a:cubicBezTo>
                      <a:pt x="88121" y="0"/>
                      <a:pt x="113537" y="32171"/>
                      <a:pt x="113537" y="7185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9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94" name="Freeform 260">
                <a:extLst>
                  <a:ext uri="{FF2B5EF4-FFF2-40B4-BE49-F238E27FC236}">
                    <a16:creationId xmlns:a16="http://schemas.microsoft.com/office/drawing/2014/main" id="{3187179D-A11F-C6F8-FBBE-156085304EDA}"/>
                  </a:ext>
                </a:extLst>
              </p:cNvPr>
              <p:cNvSpPr/>
              <p:nvPr/>
            </p:nvSpPr>
            <p:spPr>
              <a:xfrm rot="-2118194">
                <a:off x="6912758" y="973443"/>
                <a:ext cx="62864" cy="79524"/>
              </a:xfrm>
              <a:custGeom>
                <a:avLst/>
                <a:gdLst>
                  <a:gd name="connsiteX0" fmla="*/ 62865 w 62864"/>
                  <a:gd name="connsiteY0" fmla="*/ 39762 h 79524"/>
                  <a:gd name="connsiteX1" fmla="*/ 31432 w 62864"/>
                  <a:gd name="connsiteY1" fmla="*/ 79525 h 79524"/>
                  <a:gd name="connsiteX2" fmla="*/ 0 w 62864"/>
                  <a:gd name="connsiteY2" fmla="*/ 39762 h 79524"/>
                  <a:gd name="connsiteX3" fmla="*/ 31432 w 62864"/>
                  <a:gd name="connsiteY3" fmla="*/ 0 h 79524"/>
                  <a:gd name="connsiteX4" fmla="*/ 62865 w 62864"/>
                  <a:gd name="connsiteY4" fmla="*/ 39762 h 79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864" h="79524">
                    <a:moveTo>
                      <a:pt x="62865" y="39762"/>
                    </a:moveTo>
                    <a:cubicBezTo>
                      <a:pt x="62865" y="61722"/>
                      <a:pt x="48792" y="79525"/>
                      <a:pt x="31432" y="79525"/>
                    </a:cubicBezTo>
                    <a:cubicBezTo>
                      <a:pt x="14073" y="79525"/>
                      <a:pt x="0" y="61722"/>
                      <a:pt x="0" y="39762"/>
                    </a:cubicBezTo>
                    <a:cubicBezTo>
                      <a:pt x="0" y="17802"/>
                      <a:pt x="14073" y="0"/>
                      <a:pt x="31432" y="0"/>
                    </a:cubicBezTo>
                    <a:cubicBezTo>
                      <a:pt x="48792" y="0"/>
                      <a:pt x="62865" y="17802"/>
                      <a:pt x="62865" y="39762"/>
                    </a:cubicBez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</p:grpSp>
        <p:grpSp>
          <p:nvGrpSpPr>
            <p:cNvPr id="1838" name="Graphic 6797">
              <a:extLst>
                <a:ext uri="{FF2B5EF4-FFF2-40B4-BE49-F238E27FC236}">
                  <a16:creationId xmlns:a16="http://schemas.microsoft.com/office/drawing/2014/main" id="{AB340281-5F3B-7E12-45BF-CACBECAF0F6D}"/>
                </a:ext>
              </a:extLst>
            </p:cNvPr>
            <p:cNvGrpSpPr>
              <a:grpSpLocks noChangeAspect="1"/>
            </p:cNvGrpSpPr>
            <p:nvPr/>
          </p:nvGrpSpPr>
          <p:grpSpPr>
            <a:xfrm rot="5937511">
              <a:off x="10548452" y="4917667"/>
              <a:ext cx="111497" cy="110883"/>
              <a:chOff x="6523116" y="846861"/>
              <a:chExt cx="519874" cy="517007"/>
            </a:xfrm>
          </p:grpSpPr>
          <p:sp>
            <p:nvSpPr>
              <p:cNvPr id="2227" name="Freeform 9">
                <a:extLst>
                  <a:ext uri="{FF2B5EF4-FFF2-40B4-BE49-F238E27FC236}">
                    <a16:creationId xmlns:a16="http://schemas.microsoft.com/office/drawing/2014/main" id="{0E9808A0-E133-4043-D90B-7F13A6170E25}"/>
                  </a:ext>
                </a:extLst>
              </p:cNvPr>
              <p:cNvSpPr/>
              <p:nvPr/>
            </p:nvSpPr>
            <p:spPr>
              <a:xfrm>
                <a:off x="6523116" y="846861"/>
                <a:ext cx="519874" cy="516723"/>
              </a:xfrm>
              <a:custGeom>
                <a:avLst/>
                <a:gdLst>
                  <a:gd name="connsiteX0" fmla="*/ 519875 w 519874"/>
                  <a:gd name="connsiteY0" fmla="*/ 258362 h 516723"/>
                  <a:gd name="connsiteX1" fmla="*/ 259937 w 519874"/>
                  <a:gd name="connsiteY1" fmla="*/ 516724 h 516723"/>
                  <a:gd name="connsiteX2" fmla="*/ 0 w 519874"/>
                  <a:gd name="connsiteY2" fmla="*/ 258362 h 516723"/>
                  <a:gd name="connsiteX3" fmla="*/ 259937 w 519874"/>
                  <a:gd name="connsiteY3" fmla="*/ 0 h 516723"/>
                  <a:gd name="connsiteX4" fmla="*/ 519875 w 519874"/>
                  <a:gd name="connsiteY4" fmla="*/ 258362 h 516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9874" h="516723">
                    <a:moveTo>
                      <a:pt x="519875" y="258362"/>
                    </a:moveTo>
                    <a:cubicBezTo>
                      <a:pt x="519875" y="401051"/>
                      <a:pt x="403497" y="516724"/>
                      <a:pt x="259937" y="516724"/>
                    </a:cubicBezTo>
                    <a:cubicBezTo>
                      <a:pt x="116378" y="516724"/>
                      <a:pt x="0" y="401051"/>
                      <a:pt x="0" y="258362"/>
                    </a:cubicBezTo>
                    <a:cubicBezTo>
                      <a:pt x="0" y="115673"/>
                      <a:pt x="116378" y="0"/>
                      <a:pt x="259937" y="0"/>
                    </a:cubicBezTo>
                    <a:cubicBezTo>
                      <a:pt x="403497" y="0"/>
                      <a:pt x="519875" y="115673"/>
                      <a:pt x="519875" y="25836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28" name="Freeform 10">
                <a:extLst>
                  <a:ext uri="{FF2B5EF4-FFF2-40B4-BE49-F238E27FC236}">
                    <a16:creationId xmlns:a16="http://schemas.microsoft.com/office/drawing/2014/main" id="{B101BBB8-BBB1-27AA-C19E-B29E48FD392D}"/>
                  </a:ext>
                </a:extLst>
              </p:cNvPr>
              <p:cNvSpPr/>
              <p:nvPr/>
            </p:nvSpPr>
            <p:spPr>
              <a:xfrm>
                <a:off x="6618269" y="850997"/>
                <a:ext cx="415968" cy="512871"/>
              </a:xfrm>
              <a:custGeom>
                <a:avLst/>
                <a:gdLst>
                  <a:gd name="connsiteX0" fmla="*/ 386334 w 415968"/>
                  <a:gd name="connsiteY0" fmla="*/ 375691 h 512871"/>
                  <a:gd name="connsiteX1" fmla="*/ 394240 w 415968"/>
                  <a:gd name="connsiteY1" fmla="*/ 359028 h 512871"/>
                  <a:gd name="connsiteX2" fmla="*/ 415671 w 415968"/>
                  <a:gd name="connsiteY2" fmla="*/ 270888 h 512871"/>
                  <a:gd name="connsiteX3" fmla="*/ 394240 w 415968"/>
                  <a:gd name="connsiteY3" fmla="*/ 162109 h 512871"/>
                  <a:gd name="connsiteX4" fmla="*/ 284416 w 415968"/>
                  <a:gd name="connsiteY4" fmla="*/ 29188 h 512871"/>
                  <a:gd name="connsiteX5" fmla="*/ 152305 w 415968"/>
                  <a:gd name="connsiteY5" fmla="*/ 124 h 512871"/>
                  <a:gd name="connsiteX6" fmla="*/ 60103 w 415968"/>
                  <a:gd name="connsiteY6" fmla="*/ 20005 h 512871"/>
                  <a:gd name="connsiteX7" fmla="*/ 0 w 415968"/>
                  <a:gd name="connsiteY7" fmla="*/ 54561 h 512871"/>
                  <a:gd name="connsiteX8" fmla="*/ 40291 w 415968"/>
                  <a:gd name="connsiteY8" fmla="*/ 49448 h 512871"/>
                  <a:gd name="connsiteX9" fmla="*/ 149638 w 415968"/>
                  <a:gd name="connsiteY9" fmla="*/ 70087 h 512871"/>
                  <a:gd name="connsiteX10" fmla="*/ 258032 w 415968"/>
                  <a:gd name="connsiteY10" fmla="*/ 205469 h 512871"/>
                  <a:gd name="connsiteX11" fmla="*/ 280797 w 415968"/>
                  <a:gd name="connsiteY11" fmla="*/ 311787 h 512871"/>
                  <a:gd name="connsiteX12" fmla="*/ 259366 w 415968"/>
                  <a:gd name="connsiteY12" fmla="*/ 399927 h 512871"/>
                  <a:gd name="connsiteX13" fmla="*/ 251460 w 415968"/>
                  <a:gd name="connsiteY13" fmla="*/ 416589 h 512871"/>
                  <a:gd name="connsiteX14" fmla="*/ 145732 w 415968"/>
                  <a:gd name="connsiteY14" fmla="*/ 512871 h 512871"/>
                  <a:gd name="connsiteX15" fmla="*/ 240601 w 415968"/>
                  <a:gd name="connsiteY15" fmla="*/ 498292 h 512871"/>
                  <a:gd name="connsiteX16" fmla="*/ 386334 w 415968"/>
                  <a:gd name="connsiteY16" fmla="*/ 375691 h 512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5968" h="512871">
                    <a:moveTo>
                      <a:pt x="386334" y="375691"/>
                    </a:moveTo>
                    <a:cubicBezTo>
                      <a:pt x="389191" y="370294"/>
                      <a:pt x="391763" y="364709"/>
                      <a:pt x="394240" y="359028"/>
                    </a:cubicBezTo>
                    <a:cubicBezTo>
                      <a:pt x="406146" y="331479"/>
                      <a:pt x="413385" y="301373"/>
                      <a:pt x="415671" y="270888"/>
                    </a:cubicBezTo>
                    <a:cubicBezTo>
                      <a:pt x="418243" y="237279"/>
                      <a:pt x="403574" y="194203"/>
                      <a:pt x="394240" y="162109"/>
                    </a:cubicBezTo>
                    <a:cubicBezTo>
                      <a:pt x="376142" y="100098"/>
                      <a:pt x="338138" y="62513"/>
                      <a:pt x="284416" y="29188"/>
                    </a:cubicBezTo>
                    <a:cubicBezTo>
                      <a:pt x="246126" y="5426"/>
                      <a:pt x="198406" y="-1012"/>
                      <a:pt x="152305" y="124"/>
                    </a:cubicBezTo>
                    <a:cubicBezTo>
                      <a:pt x="119253" y="976"/>
                      <a:pt x="78581" y="14609"/>
                      <a:pt x="60103" y="20005"/>
                    </a:cubicBezTo>
                    <a:cubicBezTo>
                      <a:pt x="38767" y="26254"/>
                      <a:pt x="17050" y="47650"/>
                      <a:pt x="0" y="54561"/>
                    </a:cubicBezTo>
                    <a:cubicBezTo>
                      <a:pt x="3048" y="54182"/>
                      <a:pt x="37243" y="49543"/>
                      <a:pt x="40291" y="49448"/>
                    </a:cubicBezTo>
                    <a:cubicBezTo>
                      <a:pt x="86392" y="48312"/>
                      <a:pt x="108299" y="52099"/>
                      <a:pt x="149638" y="70087"/>
                    </a:cubicBezTo>
                    <a:cubicBezTo>
                      <a:pt x="210502" y="96595"/>
                      <a:pt x="239935" y="143458"/>
                      <a:pt x="258032" y="205469"/>
                    </a:cubicBezTo>
                    <a:cubicBezTo>
                      <a:pt x="267367" y="237469"/>
                      <a:pt x="283369" y="278178"/>
                      <a:pt x="280797" y="311787"/>
                    </a:cubicBezTo>
                    <a:cubicBezTo>
                      <a:pt x="278511" y="342271"/>
                      <a:pt x="271272" y="372377"/>
                      <a:pt x="259366" y="399927"/>
                    </a:cubicBezTo>
                    <a:cubicBezTo>
                      <a:pt x="256889" y="405607"/>
                      <a:pt x="254317" y="411098"/>
                      <a:pt x="251460" y="416589"/>
                    </a:cubicBezTo>
                    <a:cubicBezTo>
                      <a:pt x="236315" y="445654"/>
                      <a:pt x="171164" y="495168"/>
                      <a:pt x="145732" y="512871"/>
                    </a:cubicBezTo>
                    <a:cubicBezTo>
                      <a:pt x="168307" y="512682"/>
                      <a:pt x="219551" y="503972"/>
                      <a:pt x="240601" y="498292"/>
                    </a:cubicBezTo>
                    <a:cubicBezTo>
                      <a:pt x="296323" y="483050"/>
                      <a:pt x="358712" y="428423"/>
                      <a:pt x="386334" y="375691"/>
                    </a:cubicBezTo>
                  </a:path>
                </a:pathLst>
              </a:custGeom>
              <a:solidFill>
                <a:srgbClr val="F6C0DC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29" name="Freeform 11">
                <a:extLst>
                  <a:ext uri="{FF2B5EF4-FFF2-40B4-BE49-F238E27FC236}">
                    <a16:creationId xmlns:a16="http://schemas.microsoft.com/office/drawing/2014/main" id="{29ED046E-1E00-E2FA-25EA-47D63FB9F6EE}"/>
                  </a:ext>
                </a:extLst>
              </p:cNvPr>
              <p:cNvSpPr/>
              <p:nvPr/>
            </p:nvSpPr>
            <p:spPr>
              <a:xfrm>
                <a:off x="6601207" y="1050945"/>
                <a:ext cx="69674" cy="60382"/>
              </a:xfrm>
              <a:custGeom>
                <a:avLst/>
                <a:gdLst>
                  <a:gd name="connsiteX0" fmla="*/ 1252 w 69674"/>
                  <a:gd name="connsiteY0" fmla="*/ 22941 h 60382"/>
                  <a:gd name="connsiteX1" fmla="*/ 14 w 69674"/>
                  <a:gd name="connsiteY1" fmla="*/ 31367 h 60382"/>
                  <a:gd name="connsiteX2" fmla="*/ 4300 w 69674"/>
                  <a:gd name="connsiteY2" fmla="*/ 47177 h 60382"/>
                  <a:gd name="connsiteX3" fmla="*/ 16682 w 69674"/>
                  <a:gd name="connsiteY3" fmla="*/ 58065 h 60382"/>
                  <a:gd name="connsiteX4" fmla="*/ 36590 w 69674"/>
                  <a:gd name="connsiteY4" fmla="*/ 59390 h 60382"/>
                  <a:gd name="connsiteX5" fmla="*/ 63069 w 69674"/>
                  <a:gd name="connsiteY5" fmla="*/ 38089 h 60382"/>
                  <a:gd name="connsiteX6" fmla="*/ 64784 w 69674"/>
                  <a:gd name="connsiteY6" fmla="*/ 35533 h 60382"/>
                  <a:gd name="connsiteX7" fmla="*/ 65927 w 69674"/>
                  <a:gd name="connsiteY7" fmla="*/ 34491 h 60382"/>
                  <a:gd name="connsiteX8" fmla="*/ 69641 w 69674"/>
                  <a:gd name="connsiteY8" fmla="*/ 24456 h 60382"/>
                  <a:gd name="connsiteX9" fmla="*/ 68975 w 69674"/>
                  <a:gd name="connsiteY9" fmla="*/ 20953 h 60382"/>
                  <a:gd name="connsiteX10" fmla="*/ 65165 w 69674"/>
                  <a:gd name="connsiteY10" fmla="*/ 14989 h 60382"/>
                  <a:gd name="connsiteX11" fmla="*/ 52401 w 69674"/>
                  <a:gd name="connsiteY11" fmla="*/ 4764 h 60382"/>
                  <a:gd name="connsiteX12" fmla="*/ 34208 w 69674"/>
                  <a:gd name="connsiteY12" fmla="*/ 30 h 60382"/>
                  <a:gd name="connsiteX13" fmla="*/ 6681 w 69674"/>
                  <a:gd name="connsiteY13" fmla="*/ 12716 h 60382"/>
                  <a:gd name="connsiteX14" fmla="*/ 1252 w 69674"/>
                  <a:gd name="connsiteY14" fmla="*/ 22941 h 60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674" h="60382">
                    <a:moveTo>
                      <a:pt x="1252" y="22941"/>
                    </a:moveTo>
                    <a:cubicBezTo>
                      <a:pt x="299" y="25687"/>
                      <a:pt x="14" y="28527"/>
                      <a:pt x="14" y="31367"/>
                    </a:cubicBezTo>
                    <a:cubicBezTo>
                      <a:pt x="-177" y="36858"/>
                      <a:pt x="1633" y="42444"/>
                      <a:pt x="4300" y="47177"/>
                    </a:cubicBezTo>
                    <a:cubicBezTo>
                      <a:pt x="7062" y="51816"/>
                      <a:pt x="11634" y="56077"/>
                      <a:pt x="16682" y="58065"/>
                    </a:cubicBezTo>
                    <a:cubicBezTo>
                      <a:pt x="23255" y="60716"/>
                      <a:pt x="29636" y="61000"/>
                      <a:pt x="36590" y="59390"/>
                    </a:cubicBezTo>
                    <a:cubicBezTo>
                      <a:pt x="48306" y="56739"/>
                      <a:pt x="56497" y="47367"/>
                      <a:pt x="63069" y="38089"/>
                    </a:cubicBezTo>
                    <a:cubicBezTo>
                      <a:pt x="63736" y="37237"/>
                      <a:pt x="64212" y="36385"/>
                      <a:pt x="64784" y="35533"/>
                    </a:cubicBezTo>
                    <a:cubicBezTo>
                      <a:pt x="65165" y="35154"/>
                      <a:pt x="65641" y="34870"/>
                      <a:pt x="65927" y="34491"/>
                    </a:cubicBezTo>
                    <a:cubicBezTo>
                      <a:pt x="68308" y="31746"/>
                      <a:pt x="69927" y="28148"/>
                      <a:pt x="69641" y="24456"/>
                    </a:cubicBezTo>
                    <a:cubicBezTo>
                      <a:pt x="69451" y="23320"/>
                      <a:pt x="69260" y="22184"/>
                      <a:pt x="68975" y="20953"/>
                    </a:cubicBezTo>
                    <a:cubicBezTo>
                      <a:pt x="68213" y="18681"/>
                      <a:pt x="66974" y="16693"/>
                      <a:pt x="65165" y="14989"/>
                    </a:cubicBezTo>
                    <a:cubicBezTo>
                      <a:pt x="61640" y="10823"/>
                      <a:pt x="57164" y="7320"/>
                      <a:pt x="52401" y="4764"/>
                    </a:cubicBezTo>
                    <a:cubicBezTo>
                      <a:pt x="46686" y="1640"/>
                      <a:pt x="40590" y="314"/>
                      <a:pt x="34208" y="30"/>
                    </a:cubicBezTo>
                    <a:cubicBezTo>
                      <a:pt x="24112" y="-443"/>
                      <a:pt x="12682" y="4669"/>
                      <a:pt x="6681" y="12716"/>
                    </a:cubicBezTo>
                    <a:cubicBezTo>
                      <a:pt x="4109" y="16219"/>
                      <a:pt x="2681" y="18870"/>
                      <a:pt x="1252" y="22941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30" name="Freeform 15">
                <a:extLst>
                  <a:ext uri="{FF2B5EF4-FFF2-40B4-BE49-F238E27FC236}">
                    <a16:creationId xmlns:a16="http://schemas.microsoft.com/office/drawing/2014/main" id="{DE496BEF-6FFA-939A-F10F-FACD8BD975B0}"/>
                  </a:ext>
                </a:extLst>
              </p:cNvPr>
              <p:cNvSpPr/>
              <p:nvPr/>
            </p:nvSpPr>
            <p:spPr>
              <a:xfrm>
                <a:off x="6544374" y="1050105"/>
                <a:ext cx="52468" cy="59294"/>
              </a:xfrm>
              <a:custGeom>
                <a:avLst/>
                <a:gdLst>
                  <a:gd name="connsiteX0" fmla="*/ 935 w 52468"/>
                  <a:gd name="connsiteY0" fmla="*/ 17722 h 59294"/>
                  <a:gd name="connsiteX1" fmla="*/ 363 w 52468"/>
                  <a:gd name="connsiteY1" fmla="*/ 27757 h 59294"/>
                  <a:gd name="connsiteX2" fmla="*/ 6936 w 52468"/>
                  <a:gd name="connsiteY2" fmla="*/ 43188 h 59294"/>
                  <a:gd name="connsiteX3" fmla="*/ 9793 w 52468"/>
                  <a:gd name="connsiteY3" fmla="*/ 46691 h 59294"/>
                  <a:gd name="connsiteX4" fmla="*/ 14937 w 52468"/>
                  <a:gd name="connsiteY4" fmla="*/ 54644 h 59294"/>
                  <a:gd name="connsiteX5" fmla="*/ 27129 w 52468"/>
                  <a:gd name="connsiteY5" fmla="*/ 59283 h 59294"/>
                  <a:gd name="connsiteX6" fmla="*/ 35034 w 52468"/>
                  <a:gd name="connsiteY6" fmla="*/ 56916 h 59294"/>
                  <a:gd name="connsiteX7" fmla="*/ 39321 w 52468"/>
                  <a:gd name="connsiteY7" fmla="*/ 54076 h 59294"/>
                  <a:gd name="connsiteX8" fmla="*/ 39797 w 52468"/>
                  <a:gd name="connsiteY8" fmla="*/ 53413 h 59294"/>
                  <a:gd name="connsiteX9" fmla="*/ 52179 w 52468"/>
                  <a:gd name="connsiteY9" fmla="*/ 33153 h 59294"/>
                  <a:gd name="connsiteX10" fmla="*/ 50655 w 52468"/>
                  <a:gd name="connsiteY10" fmla="*/ 19142 h 59294"/>
                  <a:gd name="connsiteX11" fmla="*/ 41892 w 52468"/>
                  <a:gd name="connsiteY11" fmla="*/ 6834 h 59294"/>
                  <a:gd name="connsiteX12" fmla="*/ 24176 w 52468"/>
                  <a:gd name="connsiteY12" fmla="*/ 18 h 59294"/>
                  <a:gd name="connsiteX13" fmla="*/ 17127 w 52468"/>
                  <a:gd name="connsiteY13" fmla="*/ 870 h 59294"/>
                  <a:gd name="connsiteX14" fmla="*/ 7983 w 52468"/>
                  <a:gd name="connsiteY14" fmla="*/ 5793 h 59294"/>
                  <a:gd name="connsiteX15" fmla="*/ 935 w 52468"/>
                  <a:gd name="connsiteY15" fmla="*/ 17722 h 59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468" h="59294">
                    <a:moveTo>
                      <a:pt x="935" y="17722"/>
                    </a:moveTo>
                    <a:cubicBezTo>
                      <a:pt x="-18" y="20846"/>
                      <a:pt x="-303" y="24443"/>
                      <a:pt x="363" y="27757"/>
                    </a:cubicBezTo>
                    <a:cubicBezTo>
                      <a:pt x="1411" y="33248"/>
                      <a:pt x="3507" y="38360"/>
                      <a:pt x="6936" y="43188"/>
                    </a:cubicBezTo>
                    <a:cubicBezTo>
                      <a:pt x="7793" y="44419"/>
                      <a:pt x="8841" y="45555"/>
                      <a:pt x="9793" y="46691"/>
                    </a:cubicBezTo>
                    <a:cubicBezTo>
                      <a:pt x="10650" y="49626"/>
                      <a:pt x="12555" y="52656"/>
                      <a:pt x="14937" y="54644"/>
                    </a:cubicBezTo>
                    <a:cubicBezTo>
                      <a:pt x="18366" y="57389"/>
                      <a:pt x="22747" y="59472"/>
                      <a:pt x="27129" y="59283"/>
                    </a:cubicBezTo>
                    <a:cubicBezTo>
                      <a:pt x="30081" y="59188"/>
                      <a:pt x="32653" y="58241"/>
                      <a:pt x="35034" y="56916"/>
                    </a:cubicBezTo>
                    <a:cubicBezTo>
                      <a:pt x="36654" y="56159"/>
                      <a:pt x="38273" y="55212"/>
                      <a:pt x="39321" y="54076"/>
                    </a:cubicBezTo>
                    <a:cubicBezTo>
                      <a:pt x="39511" y="53887"/>
                      <a:pt x="39606" y="53603"/>
                      <a:pt x="39797" y="53413"/>
                    </a:cubicBezTo>
                    <a:cubicBezTo>
                      <a:pt x="45702" y="47827"/>
                      <a:pt x="50941" y="41295"/>
                      <a:pt x="52179" y="33153"/>
                    </a:cubicBezTo>
                    <a:cubicBezTo>
                      <a:pt x="52846" y="28609"/>
                      <a:pt x="52370" y="23686"/>
                      <a:pt x="50655" y="19142"/>
                    </a:cubicBezTo>
                    <a:cubicBezTo>
                      <a:pt x="48941" y="14692"/>
                      <a:pt x="45798" y="9958"/>
                      <a:pt x="41892" y="6834"/>
                    </a:cubicBezTo>
                    <a:cubicBezTo>
                      <a:pt x="36654" y="2669"/>
                      <a:pt x="30843" y="302"/>
                      <a:pt x="24176" y="18"/>
                    </a:cubicBezTo>
                    <a:cubicBezTo>
                      <a:pt x="21795" y="-77"/>
                      <a:pt x="19318" y="207"/>
                      <a:pt x="17127" y="870"/>
                    </a:cubicBezTo>
                    <a:cubicBezTo>
                      <a:pt x="13222" y="2101"/>
                      <a:pt x="11127" y="3426"/>
                      <a:pt x="7983" y="5793"/>
                    </a:cubicBezTo>
                    <a:cubicBezTo>
                      <a:pt x="4173" y="8917"/>
                      <a:pt x="2364" y="13272"/>
                      <a:pt x="935" y="1772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31" name="Freeform 3233">
                <a:extLst>
                  <a:ext uri="{FF2B5EF4-FFF2-40B4-BE49-F238E27FC236}">
                    <a16:creationId xmlns:a16="http://schemas.microsoft.com/office/drawing/2014/main" id="{248CC6BB-33C4-5369-214B-A16A7FBDD677}"/>
                  </a:ext>
                </a:extLst>
              </p:cNvPr>
              <p:cNvSpPr/>
              <p:nvPr/>
            </p:nvSpPr>
            <p:spPr>
              <a:xfrm>
                <a:off x="6567530" y="973146"/>
                <a:ext cx="57531" cy="60373"/>
              </a:xfrm>
              <a:custGeom>
                <a:avLst/>
                <a:gdLst>
                  <a:gd name="connsiteX0" fmla="*/ 258 w 57531"/>
                  <a:gd name="connsiteY0" fmla="*/ 23392 h 60373"/>
                  <a:gd name="connsiteX1" fmla="*/ 4545 w 57531"/>
                  <a:gd name="connsiteY1" fmla="*/ 43463 h 60373"/>
                  <a:gd name="connsiteX2" fmla="*/ 9498 w 57531"/>
                  <a:gd name="connsiteY2" fmla="*/ 49238 h 60373"/>
                  <a:gd name="connsiteX3" fmla="*/ 11307 w 57531"/>
                  <a:gd name="connsiteY3" fmla="*/ 53782 h 60373"/>
                  <a:gd name="connsiteX4" fmla="*/ 20070 w 57531"/>
                  <a:gd name="connsiteY4" fmla="*/ 59936 h 60373"/>
                  <a:gd name="connsiteX5" fmla="*/ 49979 w 57531"/>
                  <a:gd name="connsiteY5" fmla="*/ 49427 h 60373"/>
                  <a:gd name="connsiteX6" fmla="*/ 57218 w 57531"/>
                  <a:gd name="connsiteY6" fmla="*/ 34469 h 60373"/>
                  <a:gd name="connsiteX7" fmla="*/ 53789 w 57531"/>
                  <a:gd name="connsiteY7" fmla="*/ 15061 h 60373"/>
                  <a:gd name="connsiteX8" fmla="*/ 41883 w 57531"/>
                  <a:gd name="connsiteY8" fmla="*/ 3038 h 60373"/>
                  <a:gd name="connsiteX9" fmla="*/ 22356 w 57531"/>
                  <a:gd name="connsiteY9" fmla="*/ 671 h 60373"/>
                  <a:gd name="connsiteX10" fmla="*/ 258 w 57531"/>
                  <a:gd name="connsiteY10" fmla="*/ 23392 h 60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31" h="60373">
                    <a:moveTo>
                      <a:pt x="258" y="23392"/>
                    </a:moveTo>
                    <a:cubicBezTo>
                      <a:pt x="-599" y="30398"/>
                      <a:pt x="639" y="37404"/>
                      <a:pt x="4545" y="43463"/>
                    </a:cubicBezTo>
                    <a:cubicBezTo>
                      <a:pt x="5878" y="45546"/>
                      <a:pt x="7593" y="47534"/>
                      <a:pt x="9498" y="49238"/>
                    </a:cubicBezTo>
                    <a:cubicBezTo>
                      <a:pt x="9783" y="50847"/>
                      <a:pt x="10355" y="52362"/>
                      <a:pt x="11307" y="53782"/>
                    </a:cubicBezTo>
                    <a:cubicBezTo>
                      <a:pt x="13403" y="56717"/>
                      <a:pt x="16451" y="59273"/>
                      <a:pt x="20070" y="59936"/>
                    </a:cubicBezTo>
                    <a:cubicBezTo>
                      <a:pt x="31024" y="61735"/>
                      <a:pt x="42740" y="57948"/>
                      <a:pt x="49979" y="49427"/>
                    </a:cubicBezTo>
                    <a:cubicBezTo>
                      <a:pt x="53598" y="45167"/>
                      <a:pt x="56456" y="39960"/>
                      <a:pt x="57218" y="34469"/>
                    </a:cubicBezTo>
                    <a:cubicBezTo>
                      <a:pt x="58170" y="27558"/>
                      <a:pt x="56932" y="21215"/>
                      <a:pt x="53789" y="15061"/>
                    </a:cubicBezTo>
                    <a:cubicBezTo>
                      <a:pt x="51217" y="10043"/>
                      <a:pt x="46836" y="5783"/>
                      <a:pt x="41883" y="3038"/>
                    </a:cubicBezTo>
                    <a:cubicBezTo>
                      <a:pt x="35787" y="-276"/>
                      <a:pt x="29119" y="-560"/>
                      <a:pt x="22356" y="671"/>
                    </a:cubicBezTo>
                    <a:cubicBezTo>
                      <a:pt x="11498" y="2754"/>
                      <a:pt x="1592" y="12410"/>
                      <a:pt x="258" y="2339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32" name="Freeform 3234">
                <a:extLst>
                  <a:ext uri="{FF2B5EF4-FFF2-40B4-BE49-F238E27FC236}">
                    <a16:creationId xmlns:a16="http://schemas.microsoft.com/office/drawing/2014/main" id="{C19B2E35-04F3-0292-1DE5-6AB3A376218C}"/>
                  </a:ext>
                </a:extLst>
              </p:cNvPr>
              <p:cNvSpPr/>
              <p:nvPr/>
            </p:nvSpPr>
            <p:spPr>
              <a:xfrm>
                <a:off x="6642345" y="972635"/>
                <a:ext cx="65840" cy="54860"/>
              </a:xfrm>
              <a:custGeom>
                <a:avLst/>
                <a:gdLst>
                  <a:gd name="connsiteX0" fmla="*/ 405 w 65840"/>
                  <a:gd name="connsiteY0" fmla="*/ 22199 h 54860"/>
                  <a:gd name="connsiteX1" fmla="*/ 17645 w 65840"/>
                  <a:gd name="connsiteY1" fmla="*/ 52305 h 54860"/>
                  <a:gd name="connsiteX2" fmla="*/ 30694 w 65840"/>
                  <a:gd name="connsiteY2" fmla="*/ 54861 h 54860"/>
                  <a:gd name="connsiteX3" fmla="*/ 40791 w 65840"/>
                  <a:gd name="connsiteY3" fmla="*/ 53346 h 54860"/>
                  <a:gd name="connsiteX4" fmla="*/ 57745 w 65840"/>
                  <a:gd name="connsiteY4" fmla="*/ 45867 h 54860"/>
                  <a:gd name="connsiteX5" fmla="*/ 64603 w 65840"/>
                  <a:gd name="connsiteY5" fmla="*/ 36210 h 54860"/>
                  <a:gd name="connsiteX6" fmla="*/ 64794 w 65840"/>
                  <a:gd name="connsiteY6" fmla="*/ 31855 h 54860"/>
                  <a:gd name="connsiteX7" fmla="*/ 65746 w 65840"/>
                  <a:gd name="connsiteY7" fmla="*/ 23524 h 54860"/>
                  <a:gd name="connsiteX8" fmla="*/ 50792 w 65840"/>
                  <a:gd name="connsiteY8" fmla="*/ 3359 h 54860"/>
                  <a:gd name="connsiteX9" fmla="*/ 30789 w 65840"/>
                  <a:gd name="connsiteY9" fmla="*/ 45 h 54860"/>
                  <a:gd name="connsiteX10" fmla="*/ 405 w 65840"/>
                  <a:gd name="connsiteY10" fmla="*/ 22199 h 54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840" h="54860">
                    <a:moveTo>
                      <a:pt x="405" y="22199"/>
                    </a:moveTo>
                    <a:cubicBezTo>
                      <a:pt x="-1881" y="34885"/>
                      <a:pt x="5739" y="47760"/>
                      <a:pt x="17645" y="52305"/>
                    </a:cubicBezTo>
                    <a:cubicBezTo>
                      <a:pt x="22217" y="54009"/>
                      <a:pt x="25741" y="54861"/>
                      <a:pt x="30694" y="54861"/>
                    </a:cubicBezTo>
                    <a:cubicBezTo>
                      <a:pt x="34123" y="54861"/>
                      <a:pt x="37552" y="54198"/>
                      <a:pt x="40791" y="53346"/>
                    </a:cubicBezTo>
                    <a:cubicBezTo>
                      <a:pt x="46696" y="51831"/>
                      <a:pt x="52316" y="48802"/>
                      <a:pt x="57745" y="45867"/>
                    </a:cubicBezTo>
                    <a:cubicBezTo>
                      <a:pt x="61079" y="44068"/>
                      <a:pt x="63746" y="39713"/>
                      <a:pt x="64603" y="36210"/>
                    </a:cubicBezTo>
                    <a:cubicBezTo>
                      <a:pt x="64889" y="34885"/>
                      <a:pt x="64889" y="33370"/>
                      <a:pt x="64794" y="31855"/>
                    </a:cubicBezTo>
                    <a:cubicBezTo>
                      <a:pt x="65651" y="29205"/>
                      <a:pt x="66032" y="26364"/>
                      <a:pt x="65746" y="23524"/>
                    </a:cubicBezTo>
                    <a:cubicBezTo>
                      <a:pt x="64698" y="14625"/>
                      <a:pt x="59174" y="6767"/>
                      <a:pt x="50792" y="3359"/>
                    </a:cubicBezTo>
                    <a:cubicBezTo>
                      <a:pt x="44506" y="803"/>
                      <a:pt x="37648" y="-239"/>
                      <a:pt x="30789" y="45"/>
                    </a:cubicBezTo>
                    <a:cubicBezTo>
                      <a:pt x="17455" y="613"/>
                      <a:pt x="2977" y="7903"/>
                      <a:pt x="405" y="22199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33" name="Freeform 3268">
                <a:extLst>
                  <a:ext uri="{FF2B5EF4-FFF2-40B4-BE49-F238E27FC236}">
                    <a16:creationId xmlns:a16="http://schemas.microsoft.com/office/drawing/2014/main" id="{CE5A3956-4789-7B9F-6F0E-31AFC5CB2A5A}"/>
                  </a:ext>
                </a:extLst>
              </p:cNvPr>
              <p:cNvSpPr/>
              <p:nvPr/>
            </p:nvSpPr>
            <p:spPr>
              <a:xfrm>
                <a:off x="6689669" y="1107672"/>
                <a:ext cx="61145" cy="63469"/>
              </a:xfrm>
              <a:custGeom>
                <a:avLst/>
                <a:gdLst>
                  <a:gd name="connsiteX0" fmla="*/ 1087 w 61145"/>
                  <a:gd name="connsiteY0" fmla="*/ 21692 h 63469"/>
                  <a:gd name="connsiteX1" fmla="*/ 1658 w 61145"/>
                  <a:gd name="connsiteY1" fmla="*/ 38544 h 63469"/>
                  <a:gd name="connsiteX2" fmla="*/ 15564 w 61145"/>
                  <a:gd name="connsiteY2" fmla="*/ 54260 h 63469"/>
                  <a:gd name="connsiteX3" fmla="*/ 20708 w 61145"/>
                  <a:gd name="connsiteY3" fmla="*/ 56343 h 63469"/>
                  <a:gd name="connsiteX4" fmla="*/ 26423 w 61145"/>
                  <a:gd name="connsiteY4" fmla="*/ 62023 h 63469"/>
                  <a:gd name="connsiteX5" fmla="*/ 36996 w 61145"/>
                  <a:gd name="connsiteY5" fmla="*/ 62970 h 63469"/>
                  <a:gd name="connsiteX6" fmla="*/ 60522 w 61145"/>
                  <a:gd name="connsiteY6" fmla="*/ 38450 h 63469"/>
                  <a:gd name="connsiteX7" fmla="*/ 48902 w 61145"/>
                  <a:gd name="connsiteY7" fmla="*/ 6924 h 63469"/>
                  <a:gd name="connsiteX8" fmla="*/ 41663 w 61145"/>
                  <a:gd name="connsiteY8" fmla="*/ 2569 h 63469"/>
                  <a:gd name="connsiteX9" fmla="*/ 29280 w 61145"/>
                  <a:gd name="connsiteY9" fmla="*/ 12 h 63469"/>
                  <a:gd name="connsiteX10" fmla="*/ 12326 w 61145"/>
                  <a:gd name="connsiteY10" fmla="*/ 5409 h 63469"/>
                  <a:gd name="connsiteX11" fmla="*/ 4706 w 61145"/>
                  <a:gd name="connsiteY11" fmla="*/ 13551 h 63469"/>
                  <a:gd name="connsiteX12" fmla="*/ 1087 w 61145"/>
                  <a:gd name="connsiteY12" fmla="*/ 21692 h 6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1145" h="63469">
                    <a:moveTo>
                      <a:pt x="1087" y="21692"/>
                    </a:moveTo>
                    <a:cubicBezTo>
                      <a:pt x="-533" y="26899"/>
                      <a:pt x="-342" y="33527"/>
                      <a:pt x="1658" y="38544"/>
                    </a:cubicBezTo>
                    <a:cubicBezTo>
                      <a:pt x="4325" y="45361"/>
                      <a:pt x="8992" y="50852"/>
                      <a:pt x="15564" y="54260"/>
                    </a:cubicBezTo>
                    <a:cubicBezTo>
                      <a:pt x="17184" y="55112"/>
                      <a:pt x="18898" y="55775"/>
                      <a:pt x="20708" y="56343"/>
                    </a:cubicBezTo>
                    <a:cubicBezTo>
                      <a:pt x="22042" y="58709"/>
                      <a:pt x="23851" y="60887"/>
                      <a:pt x="26423" y="62023"/>
                    </a:cubicBezTo>
                    <a:cubicBezTo>
                      <a:pt x="29852" y="63632"/>
                      <a:pt x="33281" y="63822"/>
                      <a:pt x="36996" y="62970"/>
                    </a:cubicBezTo>
                    <a:cubicBezTo>
                      <a:pt x="48616" y="60319"/>
                      <a:pt x="58141" y="49905"/>
                      <a:pt x="60522" y="38450"/>
                    </a:cubicBezTo>
                    <a:cubicBezTo>
                      <a:pt x="62904" y="27089"/>
                      <a:pt x="58332" y="13929"/>
                      <a:pt x="48902" y="6924"/>
                    </a:cubicBezTo>
                    <a:cubicBezTo>
                      <a:pt x="46616" y="5219"/>
                      <a:pt x="44330" y="3610"/>
                      <a:pt x="41663" y="2569"/>
                    </a:cubicBezTo>
                    <a:cubicBezTo>
                      <a:pt x="37377" y="959"/>
                      <a:pt x="33948" y="202"/>
                      <a:pt x="29280" y="12"/>
                    </a:cubicBezTo>
                    <a:cubicBezTo>
                      <a:pt x="23470" y="-177"/>
                      <a:pt x="16898" y="1811"/>
                      <a:pt x="12326" y="5409"/>
                    </a:cubicBezTo>
                    <a:cubicBezTo>
                      <a:pt x="8992" y="7965"/>
                      <a:pt x="7087" y="10142"/>
                      <a:pt x="4706" y="13551"/>
                    </a:cubicBezTo>
                    <a:cubicBezTo>
                      <a:pt x="2896" y="16012"/>
                      <a:pt x="1944" y="18852"/>
                      <a:pt x="1087" y="2169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34" name="Freeform 3271">
                <a:extLst>
                  <a:ext uri="{FF2B5EF4-FFF2-40B4-BE49-F238E27FC236}">
                    <a16:creationId xmlns:a16="http://schemas.microsoft.com/office/drawing/2014/main" id="{0DB72776-58D4-186F-9103-E19111593883}"/>
                  </a:ext>
                </a:extLst>
              </p:cNvPr>
              <p:cNvSpPr/>
              <p:nvPr/>
            </p:nvSpPr>
            <p:spPr>
              <a:xfrm>
                <a:off x="6674623" y="1237456"/>
                <a:ext cx="61114" cy="60572"/>
              </a:xfrm>
              <a:custGeom>
                <a:avLst/>
                <a:gdLst>
                  <a:gd name="connsiteX0" fmla="*/ 703 w 61114"/>
                  <a:gd name="connsiteY0" fmla="*/ 23219 h 60572"/>
                  <a:gd name="connsiteX1" fmla="*/ 513 w 61114"/>
                  <a:gd name="connsiteY1" fmla="*/ 34864 h 60572"/>
                  <a:gd name="connsiteX2" fmla="*/ 7180 w 61114"/>
                  <a:gd name="connsiteY2" fmla="*/ 47929 h 60572"/>
                  <a:gd name="connsiteX3" fmla="*/ 18705 w 61114"/>
                  <a:gd name="connsiteY3" fmla="*/ 54556 h 60572"/>
                  <a:gd name="connsiteX4" fmla="*/ 20706 w 61114"/>
                  <a:gd name="connsiteY4" fmla="*/ 54934 h 60572"/>
                  <a:gd name="connsiteX5" fmla="*/ 22515 w 61114"/>
                  <a:gd name="connsiteY5" fmla="*/ 56828 h 60572"/>
                  <a:gd name="connsiteX6" fmla="*/ 32612 w 61114"/>
                  <a:gd name="connsiteY6" fmla="*/ 60520 h 60572"/>
                  <a:gd name="connsiteX7" fmla="*/ 52614 w 61114"/>
                  <a:gd name="connsiteY7" fmla="*/ 51053 h 60572"/>
                  <a:gd name="connsiteX8" fmla="*/ 58139 w 61114"/>
                  <a:gd name="connsiteY8" fmla="*/ 43195 h 60572"/>
                  <a:gd name="connsiteX9" fmla="*/ 61091 w 61114"/>
                  <a:gd name="connsiteY9" fmla="*/ 30698 h 60572"/>
                  <a:gd name="connsiteX10" fmla="*/ 55186 w 61114"/>
                  <a:gd name="connsiteY10" fmla="*/ 12616 h 60572"/>
                  <a:gd name="connsiteX11" fmla="*/ 45471 w 61114"/>
                  <a:gd name="connsiteY11" fmla="*/ 3906 h 60572"/>
                  <a:gd name="connsiteX12" fmla="*/ 42613 w 61114"/>
                  <a:gd name="connsiteY12" fmla="*/ 2486 h 60572"/>
                  <a:gd name="connsiteX13" fmla="*/ 36136 w 61114"/>
                  <a:gd name="connsiteY13" fmla="*/ 403 h 60572"/>
                  <a:gd name="connsiteX14" fmla="*/ 703 w 61114"/>
                  <a:gd name="connsiteY14" fmla="*/ 23219 h 6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114" h="60572">
                    <a:moveTo>
                      <a:pt x="703" y="23219"/>
                    </a:moveTo>
                    <a:cubicBezTo>
                      <a:pt x="-250" y="27101"/>
                      <a:pt x="-154" y="30982"/>
                      <a:pt x="513" y="34864"/>
                    </a:cubicBezTo>
                    <a:cubicBezTo>
                      <a:pt x="1465" y="39881"/>
                      <a:pt x="3656" y="44142"/>
                      <a:pt x="7180" y="47929"/>
                    </a:cubicBezTo>
                    <a:cubicBezTo>
                      <a:pt x="10228" y="51337"/>
                      <a:pt x="14419" y="53230"/>
                      <a:pt x="18705" y="54556"/>
                    </a:cubicBezTo>
                    <a:cubicBezTo>
                      <a:pt x="19372" y="54745"/>
                      <a:pt x="20039" y="54840"/>
                      <a:pt x="20706" y="54934"/>
                    </a:cubicBezTo>
                    <a:cubicBezTo>
                      <a:pt x="21182" y="55597"/>
                      <a:pt x="21753" y="56260"/>
                      <a:pt x="22515" y="56828"/>
                    </a:cubicBezTo>
                    <a:cubicBezTo>
                      <a:pt x="25277" y="59195"/>
                      <a:pt x="28897" y="60899"/>
                      <a:pt x="32612" y="60520"/>
                    </a:cubicBezTo>
                    <a:cubicBezTo>
                      <a:pt x="40232" y="59763"/>
                      <a:pt x="47185" y="56544"/>
                      <a:pt x="52614" y="51053"/>
                    </a:cubicBezTo>
                    <a:cubicBezTo>
                      <a:pt x="54805" y="48781"/>
                      <a:pt x="56805" y="46035"/>
                      <a:pt x="58139" y="43195"/>
                    </a:cubicBezTo>
                    <a:cubicBezTo>
                      <a:pt x="60139" y="38935"/>
                      <a:pt x="60901" y="35242"/>
                      <a:pt x="61091" y="30698"/>
                    </a:cubicBezTo>
                    <a:cubicBezTo>
                      <a:pt x="61377" y="24544"/>
                      <a:pt x="58996" y="17444"/>
                      <a:pt x="55186" y="12616"/>
                    </a:cubicBezTo>
                    <a:cubicBezTo>
                      <a:pt x="52233" y="8923"/>
                      <a:pt x="49566" y="6367"/>
                      <a:pt x="45471" y="3906"/>
                    </a:cubicBezTo>
                    <a:cubicBezTo>
                      <a:pt x="44518" y="3338"/>
                      <a:pt x="43565" y="2864"/>
                      <a:pt x="42613" y="2486"/>
                    </a:cubicBezTo>
                    <a:cubicBezTo>
                      <a:pt x="40517" y="1634"/>
                      <a:pt x="38422" y="782"/>
                      <a:pt x="36136" y="403"/>
                    </a:cubicBezTo>
                    <a:cubicBezTo>
                      <a:pt x="20324" y="-2153"/>
                      <a:pt x="4608" y="7693"/>
                      <a:pt x="703" y="23219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35" name="Freeform 3272">
                <a:extLst>
                  <a:ext uri="{FF2B5EF4-FFF2-40B4-BE49-F238E27FC236}">
                    <a16:creationId xmlns:a16="http://schemas.microsoft.com/office/drawing/2014/main" id="{DAAEACE0-5B2D-D2FB-11F2-BB78029692C4}"/>
                  </a:ext>
                </a:extLst>
              </p:cNvPr>
              <p:cNvSpPr/>
              <p:nvPr/>
            </p:nvSpPr>
            <p:spPr>
              <a:xfrm>
                <a:off x="6588748" y="1218612"/>
                <a:ext cx="74896" cy="64578"/>
              </a:xfrm>
              <a:custGeom>
                <a:avLst/>
                <a:gdLst>
                  <a:gd name="connsiteX0" fmla="*/ 377 w 74896"/>
                  <a:gd name="connsiteY0" fmla="*/ 24454 h 64578"/>
                  <a:gd name="connsiteX1" fmla="*/ 22665 w 74896"/>
                  <a:gd name="connsiteY1" fmla="*/ 61566 h 64578"/>
                  <a:gd name="connsiteX2" fmla="*/ 70957 w 74896"/>
                  <a:gd name="connsiteY2" fmla="*/ 50678 h 64578"/>
                  <a:gd name="connsiteX3" fmla="*/ 73814 w 74896"/>
                  <a:gd name="connsiteY3" fmla="*/ 36477 h 64578"/>
                  <a:gd name="connsiteX4" fmla="*/ 66766 w 74896"/>
                  <a:gd name="connsiteY4" fmla="*/ 11389 h 64578"/>
                  <a:gd name="connsiteX5" fmla="*/ 52573 w 74896"/>
                  <a:gd name="connsiteY5" fmla="*/ 3626 h 64578"/>
                  <a:gd name="connsiteX6" fmla="*/ 41810 w 74896"/>
                  <a:gd name="connsiteY6" fmla="*/ 691 h 64578"/>
                  <a:gd name="connsiteX7" fmla="*/ 15236 w 74896"/>
                  <a:gd name="connsiteY7" fmla="*/ 4478 h 64578"/>
                  <a:gd name="connsiteX8" fmla="*/ 377 w 74896"/>
                  <a:gd name="connsiteY8" fmla="*/ 24454 h 64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896" h="64578">
                    <a:moveTo>
                      <a:pt x="377" y="24454"/>
                    </a:moveTo>
                    <a:cubicBezTo>
                      <a:pt x="-2100" y="40075"/>
                      <a:pt x="7901" y="55980"/>
                      <a:pt x="22665" y="61566"/>
                    </a:cubicBezTo>
                    <a:cubicBezTo>
                      <a:pt x="39238" y="67909"/>
                      <a:pt x="58860" y="64217"/>
                      <a:pt x="70957" y="50678"/>
                    </a:cubicBezTo>
                    <a:cubicBezTo>
                      <a:pt x="74386" y="46891"/>
                      <a:pt x="75433" y="41211"/>
                      <a:pt x="73814" y="36477"/>
                    </a:cubicBezTo>
                    <a:cubicBezTo>
                      <a:pt x="76767" y="27673"/>
                      <a:pt x="73433" y="17732"/>
                      <a:pt x="66766" y="11389"/>
                    </a:cubicBezTo>
                    <a:cubicBezTo>
                      <a:pt x="62670" y="7508"/>
                      <a:pt x="57812" y="5425"/>
                      <a:pt x="52573" y="3626"/>
                    </a:cubicBezTo>
                    <a:cubicBezTo>
                      <a:pt x="49049" y="2395"/>
                      <a:pt x="45525" y="1354"/>
                      <a:pt x="41810" y="691"/>
                    </a:cubicBezTo>
                    <a:cubicBezTo>
                      <a:pt x="32571" y="-824"/>
                      <a:pt x="23522" y="28"/>
                      <a:pt x="15236" y="4478"/>
                    </a:cubicBezTo>
                    <a:cubicBezTo>
                      <a:pt x="7806" y="8454"/>
                      <a:pt x="1710" y="16123"/>
                      <a:pt x="377" y="24454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36" name="Freeform 3273">
                <a:extLst>
                  <a:ext uri="{FF2B5EF4-FFF2-40B4-BE49-F238E27FC236}">
                    <a16:creationId xmlns:a16="http://schemas.microsoft.com/office/drawing/2014/main" id="{EEDA8736-F7B5-E667-B23A-D04C1A093E09}"/>
                  </a:ext>
                </a:extLst>
              </p:cNvPr>
              <p:cNvSpPr/>
              <p:nvPr/>
            </p:nvSpPr>
            <p:spPr>
              <a:xfrm>
                <a:off x="6560199" y="1134950"/>
                <a:ext cx="61113" cy="62462"/>
              </a:xfrm>
              <a:custGeom>
                <a:avLst/>
                <a:gdLst>
                  <a:gd name="connsiteX0" fmla="*/ 351 w 61113"/>
                  <a:gd name="connsiteY0" fmla="*/ 25372 h 62462"/>
                  <a:gd name="connsiteX1" fmla="*/ 4541 w 61113"/>
                  <a:gd name="connsiteY1" fmla="*/ 46011 h 62462"/>
                  <a:gd name="connsiteX2" fmla="*/ 14257 w 61113"/>
                  <a:gd name="connsiteY2" fmla="*/ 54721 h 62462"/>
                  <a:gd name="connsiteX3" fmla="*/ 24544 w 61113"/>
                  <a:gd name="connsiteY3" fmla="*/ 57656 h 62462"/>
                  <a:gd name="connsiteX4" fmla="*/ 28640 w 61113"/>
                  <a:gd name="connsiteY4" fmla="*/ 60875 h 62462"/>
                  <a:gd name="connsiteX5" fmla="*/ 39213 w 61113"/>
                  <a:gd name="connsiteY5" fmla="*/ 61821 h 62462"/>
                  <a:gd name="connsiteX6" fmla="*/ 57501 w 61113"/>
                  <a:gd name="connsiteY6" fmla="*/ 46106 h 62462"/>
                  <a:gd name="connsiteX7" fmla="*/ 59882 w 61113"/>
                  <a:gd name="connsiteY7" fmla="*/ 22816 h 62462"/>
                  <a:gd name="connsiteX8" fmla="*/ 49309 w 61113"/>
                  <a:gd name="connsiteY8" fmla="*/ 7384 h 62462"/>
                  <a:gd name="connsiteX9" fmla="*/ 44070 w 61113"/>
                  <a:gd name="connsiteY9" fmla="*/ 3787 h 62462"/>
                  <a:gd name="connsiteX10" fmla="*/ 37879 w 61113"/>
                  <a:gd name="connsiteY10" fmla="*/ 1325 h 62462"/>
                  <a:gd name="connsiteX11" fmla="*/ 28354 w 61113"/>
                  <a:gd name="connsiteY11" fmla="*/ 0 h 62462"/>
                  <a:gd name="connsiteX12" fmla="*/ 8828 w 61113"/>
                  <a:gd name="connsiteY12" fmla="*/ 8805 h 62462"/>
                  <a:gd name="connsiteX13" fmla="*/ 351 w 61113"/>
                  <a:gd name="connsiteY13" fmla="*/ 25372 h 62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113" h="62462">
                    <a:moveTo>
                      <a:pt x="351" y="25372"/>
                    </a:moveTo>
                    <a:cubicBezTo>
                      <a:pt x="-602" y="32473"/>
                      <a:pt x="255" y="40047"/>
                      <a:pt x="4541" y="46011"/>
                    </a:cubicBezTo>
                    <a:cubicBezTo>
                      <a:pt x="7113" y="49703"/>
                      <a:pt x="10257" y="52543"/>
                      <a:pt x="14257" y="54721"/>
                    </a:cubicBezTo>
                    <a:cubicBezTo>
                      <a:pt x="17496" y="56520"/>
                      <a:pt x="20925" y="57372"/>
                      <a:pt x="24544" y="57656"/>
                    </a:cubicBezTo>
                    <a:cubicBezTo>
                      <a:pt x="25687" y="58981"/>
                      <a:pt x="27021" y="60117"/>
                      <a:pt x="28640" y="60875"/>
                    </a:cubicBezTo>
                    <a:cubicBezTo>
                      <a:pt x="31878" y="62389"/>
                      <a:pt x="35688" y="63052"/>
                      <a:pt x="39213" y="61821"/>
                    </a:cubicBezTo>
                    <a:cubicBezTo>
                      <a:pt x="47023" y="59076"/>
                      <a:pt x="53595" y="53490"/>
                      <a:pt x="57501" y="46106"/>
                    </a:cubicBezTo>
                    <a:cubicBezTo>
                      <a:pt x="61215" y="39005"/>
                      <a:pt x="62168" y="30579"/>
                      <a:pt x="59882" y="22816"/>
                    </a:cubicBezTo>
                    <a:cubicBezTo>
                      <a:pt x="58167" y="16946"/>
                      <a:pt x="54262" y="10982"/>
                      <a:pt x="49309" y="7384"/>
                    </a:cubicBezTo>
                    <a:cubicBezTo>
                      <a:pt x="47595" y="6154"/>
                      <a:pt x="45880" y="4828"/>
                      <a:pt x="44070" y="3787"/>
                    </a:cubicBezTo>
                    <a:cubicBezTo>
                      <a:pt x="42165" y="2746"/>
                      <a:pt x="39975" y="1988"/>
                      <a:pt x="37879" y="1325"/>
                    </a:cubicBezTo>
                    <a:cubicBezTo>
                      <a:pt x="34831" y="284"/>
                      <a:pt x="31497" y="0"/>
                      <a:pt x="28354" y="0"/>
                    </a:cubicBezTo>
                    <a:cubicBezTo>
                      <a:pt x="20925" y="189"/>
                      <a:pt x="13876" y="3598"/>
                      <a:pt x="8828" y="8805"/>
                    </a:cubicBezTo>
                    <a:cubicBezTo>
                      <a:pt x="4351" y="13160"/>
                      <a:pt x="1113" y="19408"/>
                      <a:pt x="351" y="2537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37" name="Freeform 3274">
                <a:extLst>
                  <a:ext uri="{FF2B5EF4-FFF2-40B4-BE49-F238E27FC236}">
                    <a16:creationId xmlns:a16="http://schemas.microsoft.com/office/drawing/2014/main" id="{C38A4408-2756-C768-D8DF-029D17AB3999}"/>
                  </a:ext>
                </a:extLst>
              </p:cNvPr>
              <p:cNvSpPr/>
              <p:nvPr/>
            </p:nvSpPr>
            <p:spPr>
              <a:xfrm>
                <a:off x="6624413" y="1143146"/>
                <a:ext cx="61589" cy="71713"/>
              </a:xfrm>
              <a:custGeom>
                <a:avLst/>
                <a:gdLst>
                  <a:gd name="connsiteX0" fmla="*/ 1097 w 61589"/>
                  <a:gd name="connsiteY0" fmla="*/ 23329 h 71713"/>
                  <a:gd name="connsiteX1" fmla="*/ 906 w 61589"/>
                  <a:gd name="connsiteY1" fmla="*/ 39897 h 71713"/>
                  <a:gd name="connsiteX2" fmla="*/ 16241 w 61589"/>
                  <a:gd name="connsiteY2" fmla="*/ 66405 h 71713"/>
                  <a:gd name="connsiteX3" fmla="*/ 26052 w 61589"/>
                  <a:gd name="connsiteY3" fmla="*/ 70098 h 71713"/>
                  <a:gd name="connsiteX4" fmla="*/ 40911 w 61589"/>
                  <a:gd name="connsiteY4" fmla="*/ 70950 h 71713"/>
                  <a:gd name="connsiteX5" fmla="*/ 59866 w 61589"/>
                  <a:gd name="connsiteY5" fmla="*/ 49743 h 71713"/>
                  <a:gd name="connsiteX6" fmla="*/ 61580 w 61589"/>
                  <a:gd name="connsiteY6" fmla="*/ 37152 h 71713"/>
                  <a:gd name="connsiteX7" fmla="*/ 59580 w 61589"/>
                  <a:gd name="connsiteY7" fmla="*/ 23708 h 71713"/>
                  <a:gd name="connsiteX8" fmla="*/ 51484 w 61589"/>
                  <a:gd name="connsiteY8" fmla="*/ 9886 h 71713"/>
                  <a:gd name="connsiteX9" fmla="*/ 37577 w 61589"/>
                  <a:gd name="connsiteY9" fmla="*/ 1365 h 71713"/>
                  <a:gd name="connsiteX10" fmla="*/ 9002 w 61589"/>
                  <a:gd name="connsiteY10" fmla="*/ 8844 h 71713"/>
                  <a:gd name="connsiteX11" fmla="*/ 1097 w 61589"/>
                  <a:gd name="connsiteY11" fmla="*/ 23329 h 71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1589" h="71713">
                    <a:moveTo>
                      <a:pt x="1097" y="23329"/>
                    </a:moveTo>
                    <a:cubicBezTo>
                      <a:pt x="-523" y="28820"/>
                      <a:pt x="-142" y="34406"/>
                      <a:pt x="906" y="39897"/>
                    </a:cubicBezTo>
                    <a:cubicBezTo>
                      <a:pt x="2811" y="50216"/>
                      <a:pt x="9383" y="58832"/>
                      <a:pt x="16241" y="66405"/>
                    </a:cubicBezTo>
                    <a:cubicBezTo>
                      <a:pt x="18432" y="68867"/>
                      <a:pt x="22814" y="70192"/>
                      <a:pt x="26052" y="70098"/>
                    </a:cubicBezTo>
                    <a:cubicBezTo>
                      <a:pt x="30624" y="71802"/>
                      <a:pt x="35768" y="72275"/>
                      <a:pt x="40911" y="70950"/>
                    </a:cubicBezTo>
                    <a:cubicBezTo>
                      <a:pt x="50912" y="68299"/>
                      <a:pt x="56913" y="58926"/>
                      <a:pt x="59866" y="49743"/>
                    </a:cubicBezTo>
                    <a:cubicBezTo>
                      <a:pt x="61199" y="45672"/>
                      <a:pt x="61485" y="41412"/>
                      <a:pt x="61580" y="37152"/>
                    </a:cubicBezTo>
                    <a:cubicBezTo>
                      <a:pt x="61676" y="32702"/>
                      <a:pt x="61009" y="27968"/>
                      <a:pt x="59580" y="23708"/>
                    </a:cubicBezTo>
                    <a:cubicBezTo>
                      <a:pt x="57961" y="18501"/>
                      <a:pt x="55199" y="13957"/>
                      <a:pt x="51484" y="9886"/>
                    </a:cubicBezTo>
                    <a:cubicBezTo>
                      <a:pt x="47674" y="5720"/>
                      <a:pt x="42816" y="3164"/>
                      <a:pt x="37577" y="1365"/>
                    </a:cubicBezTo>
                    <a:cubicBezTo>
                      <a:pt x="27576" y="-2138"/>
                      <a:pt x="16241" y="1365"/>
                      <a:pt x="9002" y="8844"/>
                    </a:cubicBezTo>
                    <a:cubicBezTo>
                      <a:pt x="5097" y="12915"/>
                      <a:pt x="2716" y="18028"/>
                      <a:pt x="1097" y="23329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238" name="Graphic 6797">
                <a:extLst>
                  <a:ext uri="{FF2B5EF4-FFF2-40B4-BE49-F238E27FC236}">
                    <a16:creationId xmlns:a16="http://schemas.microsoft.com/office/drawing/2014/main" id="{14BEB349-BD41-2967-473A-414D482D63F6}"/>
                  </a:ext>
                </a:extLst>
              </p:cNvPr>
              <p:cNvGrpSpPr/>
              <p:nvPr/>
            </p:nvGrpSpPr>
            <p:grpSpPr>
              <a:xfrm>
                <a:off x="6775105" y="1131663"/>
                <a:ext cx="128969" cy="88681"/>
                <a:chOff x="6775105" y="1131663"/>
                <a:chExt cx="128969" cy="88681"/>
              </a:xfrm>
              <a:solidFill>
                <a:srgbClr val="E6E6E6"/>
              </a:solidFill>
            </p:grpSpPr>
            <p:sp>
              <p:nvSpPr>
                <p:cNvPr id="2260" name="Freeform 261">
                  <a:extLst>
                    <a:ext uri="{FF2B5EF4-FFF2-40B4-BE49-F238E27FC236}">
                      <a16:creationId xmlns:a16="http://schemas.microsoft.com/office/drawing/2014/main" id="{B4FD8794-73F5-164B-C572-A6D685B720A0}"/>
                    </a:ext>
                  </a:extLst>
                </p:cNvPr>
                <p:cNvSpPr/>
                <p:nvPr/>
              </p:nvSpPr>
              <p:spPr>
                <a:xfrm>
                  <a:off x="6872950" y="1167368"/>
                  <a:ext cx="400" cy="716"/>
                </a:xfrm>
                <a:custGeom>
                  <a:avLst/>
                  <a:gdLst>
                    <a:gd name="connsiteX0" fmla="*/ 400 w 400"/>
                    <a:gd name="connsiteY0" fmla="*/ 717 h 716"/>
                    <a:gd name="connsiteX1" fmla="*/ 400 w 400"/>
                    <a:gd name="connsiteY1" fmla="*/ 717 h 716"/>
                    <a:gd name="connsiteX2" fmla="*/ 400 w 400"/>
                    <a:gd name="connsiteY2" fmla="*/ 717 h 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0" h="716">
                      <a:moveTo>
                        <a:pt x="400" y="717"/>
                      </a:moveTo>
                      <a:cubicBezTo>
                        <a:pt x="19" y="-40"/>
                        <a:pt x="-267" y="-419"/>
                        <a:pt x="400" y="717"/>
                      </a:cubicBezTo>
                      <a:lnTo>
                        <a:pt x="400" y="717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261" name="Freeform 262">
                  <a:extLst>
                    <a:ext uri="{FF2B5EF4-FFF2-40B4-BE49-F238E27FC236}">
                      <a16:creationId xmlns:a16="http://schemas.microsoft.com/office/drawing/2014/main" id="{FEE3792C-9B8B-7EF2-A262-B7AC1C9FE3F6}"/>
                    </a:ext>
                  </a:extLst>
                </p:cNvPr>
                <p:cNvSpPr/>
                <p:nvPr/>
              </p:nvSpPr>
              <p:spPr>
                <a:xfrm>
                  <a:off x="6775105" y="1131663"/>
                  <a:ext cx="128969" cy="88681"/>
                </a:xfrm>
                <a:custGeom>
                  <a:avLst/>
                  <a:gdLst>
                    <a:gd name="connsiteX0" fmla="*/ 43 w 128969"/>
                    <a:gd name="connsiteY0" fmla="*/ 54694 h 88681"/>
                    <a:gd name="connsiteX1" fmla="*/ 16331 w 128969"/>
                    <a:gd name="connsiteY1" fmla="*/ 83664 h 88681"/>
                    <a:gd name="connsiteX2" fmla="*/ 49097 w 128969"/>
                    <a:gd name="connsiteY2" fmla="*/ 84516 h 88681"/>
                    <a:gd name="connsiteX3" fmla="*/ 52621 w 128969"/>
                    <a:gd name="connsiteY3" fmla="*/ 81960 h 88681"/>
                    <a:gd name="connsiteX4" fmla="*/ 70814 w 128969"/>
                    <a:gd name="connsiteY4" fmla="*/ 69084 h 88681"/>
                    <a:gd name="connsiteX5" fmla="*/ 74052 w 128969"/>
                    <a:gd name="connsiteY5" fmla="*/ 53463 h 88681"/>
                    <a:gd name="connsiteX6" fmla="*/ 74814 w 128969"/>
                    <a:gd name="connsiteY6" fmla="*/ 51286 h 88681"/>
                    <a:gd name="connsiteX7" fmla="*/ 104627 w 128969"/>
                    <a:gd name="connsiteY7" fmla="*/ 77037 h 88681"/>
                    <a:gd name="connsiteX8" fmla="*/ 123297 w 128969"/>
                    <a:gd name="connsiteY8" fmla="*/ 71167 h 88681"/>
                    <a:gd name="connsiteX9" fmla="*/ 126535 w 128969"/>
                    <a:gd name="connsiteY9" fmla="*/ 65297 h 88681"/>
                    <a:gd name="connsiteX10" fmla="*/ 105390 w 128969"/>
                    <a:gd name="connsiteY10" fmla="*/ 3855 h 88681"/>
                    <a:gd name="connsiteX11" fmla="*/ 67480 w 128969"/>
                    <a:gd name="connsiteY11" fmla="*/ 13511 h 88681"/>
                    <a:gd name="connsiteX12" fmla="*/ 65003 w 128969"/>
                    <a:gd name="connsiteY12" fmla="*/ 29416 h 88681"/>
                    <a:gd name="connsiteX13" fmla="*/ 64623 w 128969"/>
                    <a:gd name="connsiteY13" fmla="*/ 29037 h 88681"/>
                    <a:gd name="connsiteX14" fmla="*/ 49097 w 128969"/>
                    <a:gd name="connsiteY14" fmla="*/ 20422 h 88681"/>
                    <a:gd name="connsiteX15" fmla="*/ 17569 w 128969"/>
                    <a:gd name="connsiteY15" fmla="*/ 24304 h 88681"/>
                    <a:gd name="connsiteX16" fmla="*/ 4901 w 128969"/>
                    <a:gd name="connsiteY16" fmla="*/ 37653 h 88681"/>
                    <a:gd name="connsiteX17" fmla="*/ 43 w 128969"/>
                    <a:gd name="connsiteY17" fmla="*/ 54694 h 88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8969" h="88681">
                      <a:moveTo>
                        <a:pt x="43" y="54694"/>
                      </a:moveTo>
                      <a:cubicBezTo>
                        <a:pt x="-624" y="66717"/>
                        <a:pt x="6520" y="77321"/>
                        <a:pt x="16331" y="83664"/>
                      </a:cubicBezTo>
                      <a:cubicBezTo>
                        <a:pt x="26046" y="90007"/>
                        <a:pt x="39095" y="90385"/>
                        <a:pt x="49097" y="84516"/>
                      </a:cubicBezTo>
                      <a:cubicBezTo>
                        <a:pt x="50335" y="83758"/>
                        <a:pt x="51478" y="82906"/>
                        <a:pt x="52621" y="81960"/>
                      </a:cubicBezTo>
                      <a:cubicBezTo>
                        <a:pt x="60146" y="80161"/>
                        <a:pt x="66527" y="75427"/>
                        <a:pt x="70814" y="69084"/>
                      </a:cubicBezTo>
                      <a:cubicBezTo>
                        <a:pt x="73957" y="64445"/>
                        <a:pt x="74909" y="58859"/>
                        <a:pt x="74052" y="53463"/>
                      </a:cubicBezTo>
                      <a:cubicBezTo>
                        <a:pt x="74338" y="52800"/>
                        <a:pt x="74624" y="52043"/>
                        <a:pt x="74814" y="51286"/>
                      </a:cubicBezTo>
                      <a:cubicBezTo>
                        <a:pt x="82910" y="61794"/>
                        <a:pt x="92912" y="70599"/>
                        <a:pt x="104627" y="77037"/>
                      </a:cubicBezTo>
                      <a:cubicBezTo>
                        <a:pt x="110914" y="80539"/>
                        <a:pt x="120153" y="77794"/>
                        <a:pt x="123297" y="71167"/>
                      </a:cubicBezTo>
                      <a:cubicBezTo>
                        <a:pt x="124630" y="69557"/>
                        <a:pt x="125773" y="67569"/>
                        <a:pt x="126535" y="65297"/>
                      </a:cubicBezTo>
                      <a:cubicBezTo>
                        <a:pt x="133393" y="43806"/>
                        <a:pt x="125583" y="15594"/>
                        <a:pt x="105390" y="3855"/>
                      </a:cubicBezTo>
                      <a:cubicBezTo>
                        <a:pt x="92721" y="-3625"/>
                        <a:pt x="74433" y="-122"/>
                        <a:pt x="67480" y="13511"/>
                      </a:cubicBezTo>
                      <a:cubicBezTo>
                        <a:pt x="64908" y="18529"/>
                        <a:pt x="64337" y="24020"/>
                        <a:pt x="65003" y="29416"/>
                      </a:cubicBezTo>
                      <a:cubicBezTo>
                        <a:pt x="64908" y="29321"/>
                        <a:pt x="64718" y="29132"/>
                        <a:pt x="64623" y="29037"/>
                      </a:cubicBezTo>
                      <a:cubicBezTo>
                        <a:pt x="59955" y="24967"/>
                        <a:pt x="54907" y="22410"/>
                        <a:pt x="49097" y="20422"/>
                      </a:cubicBezTo>
                      <a:cubicBezTo>
                        <a:pt x="38810" y="16919"/>
                        <a:pt x="26713" y="18434"/>
                        <a:pt x="17569" y="24304"/>
                      </a:cubicBezTo>
                      <a:cubicBezTo>
                        <a:pt x="12330" y="27712"/>
                        <a:pt x="8139" y="32256"/>
                        <a:pt x="4901" y="37653"/>
                      </a:cubicBezTo>
                      <a:cubicBezTo>
                        <a:pt x="1758" y="42954"/>
                        <a:pt x="424" y="48729"/>
                        <a:pt x="43" y="5469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sp>
            <p:nvSpPr>
              <p:cNvPr id="2239" name="Freeform 3291">
                <a:extLst>
                  <a:ext uri="{FF2B5EF4-FFF2-40B4-BE49-F238E27FC236}">
                    <a16:creationId xmlns:a16="http://schemas.microsoft.com/office/drawing/2014/main" id="{D91E3DCC-8F12-A06A-6DB6-D17FC153F622}"/>
                  </a:ext>
                </a:extLst>
              </p:cNvPr>
              <p:cNvSpPr/>
              <p:nvPr/>
            </p:nvSpPr>
            <p:spPr>
              <a:xfrm>
                <a:off x="6786717" y="1073530"/>
                <a:ext cx="57691" cy="61760"/>
              </a:xfrm>
              <a:custGeom>
                <a:avLst/>
                <a:gdLst>
                  <a:gd name="connsiteX0" fmla="*/ 1098 w 57691"/>
                  <a:gd name="connsiteY0" fmla="*/ 20427 h 61760"/>
                  <a:gd name="connsiteX1" fmla="*/ 146 w 57691"/>
                  <a:gd name="connsiteY1" fmla="*/ 29800 h 61760"/>
                  <a:gd name="connsiteX2" fmla="*/ 3480 w 57691"/>
                  <a:gd name="connsiteY2" fmla="*/ 39930 h 61760"/>
                  <a:gd name="connsiteX3" fmla="*/ 3480 w 57691"/>
                  <a:gd name="connsiteY3" fmla="*/ 40024 h 61760"/>
                  <a:gd name="connsiteX4" fmla="*/ 2527 w 57691"/>
                  <a:gd name="connsiteY4" fmla="*/ 50533 h 61760"/>
                  <a:gd name="connsiteX5" fmla="*/ 9290 w 57691"/>
                  <a:gd name="connsiteY5" fmla="*/ 58580 h 61760"/>
                  <a:gd name="connsiteX6" fmla="*/ 19387 w 57691"/>
                  <a:gd name="connsiteY6" fmla="*/ 61515 h 61760"/>
                  <a:gd name="connsiteX7" fmla="*/ 33007 w 57691"/>
                  <a:gd name="connsiteY7" fmla="*/ 60758 h 61760"/>
                  <a:gd name="connsiteX8" fmla="*/ 42437 w 57691"/>
                  <a:gd name="connsiteY8" fmla="*/ 56876 h 61760"/>
                  <a:gd name="connsiteX9" fmla="*/ 50057 w 57691"/>
                  <a:gd name="connsiteY9" fmla="*/ 50249 h 61760"/>
                  <a:gd name="connsiteX10" fmla="*/ 56343 w 57691"/>
                  <a:gd name="connsiteY10" fmla="*/ 38509 h 61760"/>
                  <a:gd name="connsiteX11" fmla="*/ 57677 w 57691"/>
                  <a:gd name="connsiteY11" fmla="*/ 28379 h 61760"/>
                  <a:gd name="connsiteX12" fmla="*/ 48342 w 57691"/>
                  <a:gd name="connsiteY12" fmla="*/ 8025 h 61760"/>
                  <a:gd name="connsiteX13" fmla="*/ 7290 w 57691"/>
                  <a:gd name="connsiteY13" fmla="*/ 9161 h 61760"/>
                  <a:gd name="connsiteX14" fmla="*/ 1098 w 57691"/>
                  <a:gd name="connsiteY14" fmla="*/ 20427 h 61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691" h="61760">
                    <a:moveTo>
                      <a:pt x="1098" y="20427"/>
                    </a:moveTo>
                    <a:cubicBezTo>
                      <a:pt x="146" y="23362"/>
                      <a:pt x="-235" y="26770"/>
                      <a:pt x="146" y="29800"/>
                    </a:cubicBezTo>
                    <a:cubicBezTo>
                      <a:pt x="527" y="33492"/>
                      <a:pt x="1765" y="36900"/>
                      <a:pt x="3480" y="39930"/>
                    </a:cubicBezTo>
                    <a:cubicBezTo>
                      <a:pt x="3480" y="39930"/>
                      <a:pt x="3480" y="39930"/>
                      <a:pt x="3480" y="40024"/>
                    </a:cubicBezTo>
                    <a:cubicBezTo>
                      <a:pt x="1956" y="43243"/>
                      <a:pt x="1289" y="47030"/>
                      <a:pt x="2527" y="50533"/>
                    </a:cubicBezTo>
                    <a:cubicBezTo>
                      <a:pt x="3670" y="53752"/>
                      <a:pt x="5956" y="57255"/>
                      <a:pt x="9290" y="58580"/>
                    </a:cubicBezTo>
                    <a:cubicBezTo>
                      <a:pt x="12529" y="59905"/>
                      <a:pt x="15862" y="61136"/>
                      <a:pt x="19387" y="61515"/>
                    </a:cubicBezTo>
                    <a:cubicBezTo>
                      <a:pt x="24244" y="61988"/>
                      <a:pt x="28149" y="61799"/>
                      <a:pt x="33007" y="60758"/>
                    </a:cubicBezTo>
                    <a:cubicBezTo>
                      <a:pt x="36341" y="60095"/>
                      <a:pt x="39580" y="58580"/>
                      <a:pt x="42437" y="56876"/>
                    </a:cubicBezTo>
                    <a:cubicBezTo>
                      <a:pt x="45295" y="55172"/>
                      <a:pt x="48057" y="52900"/>
                      <a:pt x="50057" y="50249"/>
                    </a:cubicBezTo>
                    <a:cubicBezTo>
                      <a:pt x="53010" y="46367"/>
                      <a:pt x="54724" y="43054"/>
                      <a:pt x="56343" y="38509"/>
                    </a:cubicBezTo>
                    <a:cubicBezTo>
                      <a:pt x="57391" y="35291"/>
                      <a:pt x="57772" y="31693"/>
                      <a:pt x="57677" y="28379"/>
                    </a:cubicBezTo>
                    <a:cubicBezTo>
                      <a:pt x="57391" y="20711"/>
                      <a:pt x="53962" y="13232"/>
                      <a:pt x="48342" y="8025"/>
                    </a:cubicBezTo>
                    <a:cubicBezTo>
                      <a:pt x="37008" y="-2579"/>
                      <a:pt x="17577" y="-3147"/>
                      <a:pt x="7290" y="9161"/>
                    </a:cubicBezTo>
                    <a:cubicBezTo>
                      <a:pt x="4242" y="12664"/>
                      <a:pt x="2432" y="16072"/>
                      <a:pt x="1098" y="20427"/>
                    </a:cubicBezTo>
                    <a:close/>
                  </a:path>
                </a:pathLst>
              </a:custGeom>
              <a:solidFill>
                <a:srgbClr val="F6C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40" name="Freeform 3292">
                <a:extLst>
                  <a:ext uri="{FF2B5EF4-FFF2-40B4-BE49-F238E27FC236}">
                    <a16:creationId xmlns:a16="http://schemas.microsoft.com/office/drawing/2014/main" id="{281D9335-A5EB-F897-EC5D-1E19BDDF8F9C}"/>
                  </a:ext>
                </a:extLst>
              </p:cNvPr>
              <p:cNvSpPr/>
              <p:nvPr/>
            </p:nvSpPr>
            <p:spPr>
              <a:xfrm>
                <a:off x="6776093" y="987322"/>
                <a:ext cx="46303" cy="45375"/>
              </a:xfrm>
              <a:custGeom>
                <a:avLst/>
                <a:gdLst>
                  <a:gd name="connsiteX0" fmla="*/ 674 w 46303"/>
                  <a:gd name="connsiteY0" fmla="*/ 16033 h 45375"/>
                  <a:gd name="connsiteX1" fmla="*/ 769 w 46303"/>
                  <a:gd name="connsiteY1" fmla="*/ 26068 h 45375"/>
                  <a:gd name="connsiteX2" fmla="*/ 5722 w 46303"/>
                  <a:gd name="connsiteY2" fmla="*/ 34778 h 45375"/>
                  <a:gd name="connsiteX3" fmla="*/ 8008 w 46303"/>
                  <a:gd name="connsiteY3" fmla="*/ 36766 h 45375"/>
                  <a:gd name="connsiteX4" fmla="*/ 8865 w 46303"/>
                  <a:gd name="connsiteY4" fmla="*/ 38659 h 45375"/>
                  <a:gd name="connsiteX5" fmla="*/ 12771 w 46303"/>
                  <a:gd name="connsiteY5" fmla="*/ 42257 h 45375"/>
                  <a:gd name="connsiteX6" fmla="*/ 30297 w 46303"/>
                  <a:gd name="connsiteY6" fmla="*/ 44529 h 45375"/>
                  <a:gd name="connsiteX7" fmla="*/ 43917 w 46303"/>
                  <a:gd name="connsiteY7" fmla="*/ 33263 h 45375"/>
                  <a:gd name="connsiteX8" fmla="*/ 45060 w 46303"/>
                  <a:gd name="connsiteY8" fmla="*/ 15559 h 45375"/>
                  <a:gd name="connsiteX9" fmla="*/ 32868 w 46303"/>
                  <a:gd name="connsiteY9" fmla="*/ 2305 h 45375"/>
                  <a:gd name="connsiteX10" fmla="*/ 14771 w 46303"/>
                  <a:gd name="connsiteY10" fmla="*/ 1358 h 45375"/>
                  <a:gd name="connsiteX11" fmla="*/ 5913 w 46303"/>
                  <a:gd name="connsiteY11" fmla="*/ 6944 h 45375"/>
                  <a:gd name="connsiteX12" fmla="*/ 674 w 46303"/>
                  <a:gd name="connsiteY12" fmla="*/ 16033 h 4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303" h="45375">
                    <a:moveTo>
                      <a:pt x="674" y="16033"/>
                    </a:moveTo>
                    <a:cubicBezTo>
                      <a:pt x="-374" y="19251"/>
                      <a:pt x="-88" y="22849"/>
                      <a:pt x="769" y="26068"/>
                    </a:cubicBezTo>
                    <a:cubicBezTo>
                      <a:pt x="1531" y="29381"/>
                      <a:pt x="3436" y="32222"/>
                      <a:pt x="5722" y="34778"/>
                    </a:cubicBezTo>
                    <a:cubicBezTo>
                      <a:pt x="6389" y="35535"/>
                      <a:pt x="7151" y="36103"/>
                      <a:pt x="8008" y="36766"/>
                    </a:cubicBezTo>
                    <a:cubicBezTo>
                      <a:pt x="8294" y="37429"/>
                      <a:pt x="8580" y="37997"/>
                      <a:pt x="8865" y="38659"/>
                    </a:cubicBezTo>
                    <a:cubicBezTo>
                      <a:pt x="9818" y="40174"/>
                      <a:pt x="11151" y="41405"/>
                      <a:pt x="12771" y="42257"/>
                    </a:cubicBezTo>
                    <a:cubicBezTo>
                      <a:pt x="17819" y="45665"/>
                      <a:pt x="24582" y="46044"/>
                      <a:pt x="30297" y="44529"/>
                    </a:cubicBezTo>
                    <a:cubicBezTo>
                      <a:pt x="36107" y="43014"/>
                      <a:pt x="41346" y="38659"/>
                      <a:pt x="43917" y="33263"/>
                    </a:cubicBezTo>
                    <a:cubicBezTo>
                      <a:pt x="46489" y="27867"/>
                      <a:pt x="47156" y="21334"/>
                      <a:pt x="45060" y="15559"/>
                    </a:cubicBezTo>
                    <a:cubicBezTo>
                      <a:pt x="42965" y="9784"/>
                      <a:pt x="38583" y="4672"/>
                      <a:pt x="32868" y="2305"/>
                    </a:cubicBezTo>
                    <a:cubicBezTo>
                      <a:pt x="27249" y="-156"/>
                      <a:pt x="20676" y="-914"/>
                      <a:pt x="14771" y="1358"/>
                    </a:cubicBezTo>
                    <a:cubicBezTo>
                      <a:pt x="11437" y="2684"/>
                      <a:pt x="8580" y="4388"/>
                      <a:pt x="5913" y="6944"/>
                    </a:cubicBezTo>
                    <a:cubicBezTo>
                      <a:pt x="3246" y="9406"/>
                      <a:pt x="1722" y="12624"/>
                      <a:pt x="674" y="16033"/>
                    </a:cubicBezTo>
                    <a:close/>
                  </a:path>
                </a:pathLst>
              </a:custGeom>
              <a:solidFill>
                <a:srgbClr val="F6C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41" name="Freeform 3298">
                <a:extLst>
                  <a:ext uri="{FF2B5EF4-FFF2-40B4-BE49-F238E27FC236}">
                    <a16:creationId xmlns:a16="http://schemas.microsoft.com/office/drawing/2014/main" id="{FBAE7869-DF08-BD6E-B891-9F848D9EDC08}"/>
                  </a:ext>
                </a:extLst>
              </p:cNvPr>
              <p:cNvSpPr/>
              <p:nvPr/>
            </p:nvSpPr>
            <p:spPr>
              <a:xfrm>
                <a:off x="6692504" y="927089"/>
                <a:ext cx="73260" cy="72731"/>
              </a:xfrm>
              <a:custGeom>
                <a:avLst/>
                <a:gdLst>
                  <a:gd name="connsiteX0" fmla="*/ 3014 w 73260"/>
                  <a:gd name="connsiteY0" fmla="*/ 39438 h 72731"/>
                  <a:gd name="connsiteX1" fmla="*/ 19778 w 73260"/>
                  <a:gd name="connsiteY1" fmla="*/ 59319 h 72731"/>
                  <a:gd name="connsiteX2" fmla="*/ 37876 w 73260"/>
                  <a:gd name="connsiteY2" fmla="*/ 72100 h 72731"/>
                  <a:gd name="connsiteX3" fmla="*/ 64927 w 73260"/>
                  <a:gd name="connsiteY3" fmla="*/ 63579 h 72731"/>
                  <a:gd name="connsiteX4" fmla="*/ 72833 w 73260"/>
                  <a:gd name="connsiteY4" fmla="*/ 36503 h 72731"/>
                  <a:gd name="connsiteX5" fmla="*/ 57402 w 73260"/>
                  <a:gd name="connsiteY5" fmla="*/ 10941 h 72731"/>
                  <a:gd name="connsiteX6" fmla="*/ 33209 w 73260"/>
                  <a:gd name="connsiteY6" fmla="*/ 243 h 72731"/>
                  <a:gd name="connsiteX7" fmla="*/ 6253 w 73260"/>
                  <a:gd name="connsiteY7" fmla="*/ 8764 h 72731"/>
                  <a:gd name="connsiteX8" fmla="*/ 3014 w 73260"/>
                  <a:gd name="connsiteY8" fmla="*/ 39438 h 7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60" h="72731">
                    <a:moveTo>
                      <a:pt x="3014" y="39438"/>
                    </a:moveTo>
                    <a:cubicBezTo>
                      <a:pt x="6634" y="47390"/>
                      <a:pt x="11872" y="55343"/>
                      <a:pt x="19778" y="59319"/>
                    </a:cubicBezTo>
                    <a:cubicBezTo>
                      <a:pt x="23588" y="65851"/>
                      <a:pt x="30542" y="70490"/>
                      <a:pt x="37876" y="72100"/>
                    </a:cubicBezTo>
                    <a:cubicBezTo>
                      <a:pt x="47686" y="74183"/>
                      <a:pt x="58259" y="71058"/>
                      <a:pt x="64927" y="63579"/>
                    </a:cubicBezTo>
                    <a:cubicBezTo>
                      <a:pt x="71404" y="56384"/>
                      <a:pt x="74452" y="45970"/>
                      <a:pt x="72833" y="36503"/>
                    </a:cubicBezTo>
                    <a:cubicBezTo>
                      <a:pt x="71118" y="26373"/>
                      <a:pt x="65689" y="17190"/>
                      <a:pt x="57402" y="10941"/>
                    </a:cubicBezTo>
                    <a:cubicBezTo>
                      <a:pt x="50353" y="5640"/>
                      <a:pt x="42162" y="1095"/>
                      <a:pt x="33209" y="243"/>
                    </a:cubicBezTo>
                    <a:cubicBezTo>
                      <a:pt x="23493" y="-703"/>
                      <a:pt x="12920" y="906"/>
                      <a:pt x="6253" y="8764"/>
                    </a:cubicBezTo>
                    <a:cubicBezTo>
                      <a:pt x="-1272" y="17379"/>
                      <a:pt x="-1558" y="29308"/>
                      <a:pt x="3014" y="39438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42" name="Freeform 3315">
                <a:extLst>
                  <a:ext uri="{FF2B5EF4-FFF2-40B4-BE49-F238E27FC236}">
                    <a16:creationId xmlns:a16="http://schemas.microsoft.com/office/drawing/2014/main" id="{1695DFB1-80BD-49EF-047B-ACFA5A054A31}"/>
                  </a:ext>
                </a:extLst>
              </p:cNvPr>
              <p:cNvSpPr/>
              <p:nvPr/>
            </p:nvSpPr>
            <p:spPr>
              <a:xfrm>
                <a:off x="6713987" y="1037773"/>
                <a:ext cx="61447" cy="61535"/>
              </a:xfrm>
              <a:custGeom>
                <a:avLst/>
                <a:gdLst>
                  <a:gd name="connsiteX0" fmla="*/ 10 w 61447"/>
                  <a:gd name="connsiteY0" fmla="*/ 29012 h 61535"/>
                  <a:gd name="connsiteX1" fmla="*/ 1820 w 61447"/>
                  <a:gd name="connsiteY1" fmla="*/ 39142 h 61535"/>
                  <a:gd name="connsiteX2" fmla="*/ 9345 w 61447"/>
                  <a:gd name="connsiteY2" fmla="*/ 49745 h 61535"/>
                  <a:gd name="connsiteX3" fmla="*/ 15631 w 61447"/>
                  <a:gd name="connsiteY3" fmla="*/ 53343 h 61535"/>
                  <a:gd name="connsiteX4" fmla="*/ 16489 w 61447"/>
                  <a:gd name="connsiteY4" fmla="*/ 55047 h 61535"/>
                  <a:gd name="connsiteX5" fmla="*/ 25251 w 61447"/>
                  <a:gd name="connsiteY5" fmla="*/ 61201 h 61535"/>
                  <a:gd name="connsiteX6" fmla="*/ 38777 w 61447"/>
                  <a:gd name="connsiteY6" fmla="*/ 60443 h 61535"/>
                  <a:gd name="connsiteX7" fmla="*/ 48302 w 61447"/>
                  <a:gd name="connsiteY7" fmla="*/ 55899 h 61535"/>
                  <a:gd name="connsiteX8" fmla="*/ 61161 w 61447"/>
                  <a:gd name="connsiteY8" fmla="*/ 35923 h 61535"/>
                  <a:gd name="connsiteX9" fmla="*/ 55827 w 61447"/>
                  <a:gd name="connsiteY9" fmla="*/ 12918 h 61535"/>
                  <a:gd name="connsiteX10" fmla="*/ 35348 w 61447"/>
                  <a:gd name="connsiteY10" fmla="*/ 232 h 61535"/>
                  <a:gd name="connsiteX11" fmla="*/ 12298 w 61447"/>
                  <a:gd name="connsiteY11" fmla="*/ 5817 h 61535"/>
                  <a:gd name="connsiteX12" fmla="*/ 3153 w 61447"/>
                  <a:gd name="connsiteY12" fmla="*/ 16137 h 61535"/>
                  <a:gd name="connsiteX13" fmla="*/ 10 w 61447"/>
                  <a:gd name="connsiteY13" fmla="*/ 29012 h 6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447" h="61535">
                    <a:moveTo>
                      <a:pt x="10" y="29012"/>
                    </a:moveTo>
                    <a:cubicBezTo>
                      <a:pt x="-85" y="32420"/>
                      <a:pt x="486" y="36018"/>
                      <a:pt x="1820" y="39142"/>
                    </a:cubicBezTo>
                    <a:cubicBezTo>
                      <a:pt x="3534" y="43118"/>
                      <a:pt x="5725" y="47095"/>
                      <a:pt x="9345" y="49745"/>
                    </a:cubicBezTo>
                    <a:cubicBezTo>
                      <a:pt x="11345" y="51260"/>
                      <a:pt x="13440" y="52396"/>
                      <a:pt x="15631" y="53343"/>
                    </a:cubicBezTo>
                    <a:cubicBezTo>
                      <a:pt x="15917" y="53911"/>
                      <a:pt x="16107" y="54479"/>
                      <a:pt x="16489" y="55047"/>
                    </a:cubicBezTo>
                    <a:cubicBezTo>
                      <a:pt x="18489" y="57887"/>
                      <a:pt x="21632" y="60727"/>
                      <a:pt x="25251" y="61201"/>
                    </a:cubicBezTo>
                    <a:cubicBezTo>
                      <a:pt x="30014" y="61769"/>
                      <a:pt x="34110" y="61674"/>
                      <a:pt x="38777" y="60443"/>
                    </a:cubicBezTo>
                    <a:cubicBezTo>
                      <a:pt x="42111" y="59497"/>
                      <a:pt x="45540" y="57982"/>
                      <a:pt x="48302" y="55899"/>
                    </a:cubicBezTo>
                    <a:cubicBezTo>
                      <a:pt x="54684" y="51071"/>
                      <a:pt x="60113" y="44160"/>
                      <a:pt x="61161" y="35923"/>
                    </a:cubicBezTo>
                    <a:cubicBezTo>
                      <a:pt x="62113" y="27971"/>
                      <a:pt x="60780" y="19545"/>
                      <a:pt x="55827" y="12918"/>
                    </a:cubicBezTo>
                    <a:cubicBezTo>
                      <a:pt x="50874" y="6291"/>
                      <a:pt x="43730" y="1084"/>
                      <a:pt x="35348" y="232"/>
                    </a:cubicBezTo>
                    <a:cubicBezTo>
                      <a:pt x="27347" y="-621"/>
                      <a:pt x="18870" y="800"/>
                      <a:pt x="12298" y="5817"/>
                    </a:cubicBezTo>
                    <a:cubicBezTo>
                      <a:pt x="8583" y="8657"/>
                      <a:pt x="5344" y="11876"/>
                      <a:pt x="3153" y="16137"/>
                    </a:cubicBezTo>
                    <a:cubicBezTo>
                      <a:pt x="963" y="20207"/>
                      <a:pt x="201" y="24373"/>
                      <a:pt x="10" y="2901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43" name="Freeform 3316">
                <a:extLst>
                  <a:ext uri="{FF2B5EF4-FFF2-40B4-BE49-F238E27FC236}">
                    <a16:creationId xmlns:a16="http://schemas.microsoft.com/office/drawing/2014/main" id="{F2ACF237-70BE-21CA-BF8C-053AF4FD802E}"/>
                  </a:ext>
                </a:extLst>
              </p:cNvPr>
              <p:cNvSpPr/>
              <p:nvPr/>
            </p:nvSpPr>
            <p:spPr>
              <a:xfrm>
                <a:off x="6676608" y="1016244"/>
                <a:ext cx="47656" cy="72534"/>
              </a:xfrm>
              <a:custGeom>
                <a:avLst/>
                <a:gdLst>
                  <a:gd name="connsiteX0" fmla="*/ 622 w 47656"/>
                  <a:gd name="connsiteY0" fmla="*/ 41737 h 72534"/>
                  <a:gd name="connsiteX1" fmla="*/ 1670 w 47656"/>
                  <a:gd name="connsiteY1" fmla="*/ 52908 h 72534"/>
                  <a:gd name="connsiteX2" fmla="*/ 7671 w 47656"/>
                  <a:gd name="connsiteY2" fmla="*/ 62565 h 72534"/>
                  <a:gd name="connsiteX3" fmla="*/ 9671 w 47656"/>
                  <a:gd name="connsiteY3" fmla="*/ 66067 h 72534"/>
                  <a:gd name="connsiteX4" fmla="*/ 28721 w 47656"/>
                  <a:gd name="connsiteY4" fmla="*/ 70422 h 72534"/>
                  <a:gd name="connsiteX5" fmla="*/ 31007 w 47656"/>
                  <a:gd name="connsiteY5" fmla="*/ 68434 h 72534"/>
                  <a:gd name="connsiteX6" fmla="*/ 47009 w 47656"/>
                  <a:gd name="connsiteY6" fmla="*/ 48174 h 72534"/>
                  <a:gd name="connsiteX7" fmla="*/ 44056 w 47656"/>
                  <a:gd name="connsiteY7" fmla="*/ 24412 h 72534"/>
                  <a:gd name="connsiteX8" fmla="*/ 35103 w 47656"/>
                  <a:gd name="connsiteY8" fmla="*/ 10400 h 72534"/>
                  <a:gd name="connsiteX9" fmla="*/ 24054 w 47656"/>
                  <a:gd name="connsiteY9" fmla="*/ 1595 h 72534"/>
                  <a:gd name="connsiteX10" fmla="*/ 5385 w 47656"/>
                  <a:gd name="connsiteY10" fmla="*/ 7465 h 72534"/>
                  <a:gd name="connsiteX11" fmla="*/ 622 w 47656"/>
                  <a:gd name="connsiteY11" fmla="*/ 41737 h 72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656" h="72534">
                    <a:moveTo>
                      <a:pt x="622" y="41737"/>
                    </a:moveTo>
                    <a:cubicBezTo>
                      <a:pt x="146" y="45429"/>
                      <a:pt x="432" y="49216"/>
                      <a:pt x="1670" y="52908"/>
                    </a:cubicBezTo>
                    <a:cubicBezTo>
                      <a:pt x="2908" y="56600"/>
                      <a:pt x="5004" y="59914"/>
                      <a:pt x="7671" y="62565"/>
                    </a:cubicBezTo>
                    <a:cubicBezTo>
                      <a:pt x="8338" y="63701"/>
                      <a:pt x="8909" y="64931"/>
                      <a:pt x="9671" y="66067"/>
                    </a:cubicBezTo>
                    <a:cubicBezTo>
                      <a:pt x="13672" y="72127"/>
                      <a:pt x="22530" y="74683"/>
                      <a:pt x="28721" y="70422"/>
                    </a:cubicBezTo>
                    <a:cubicBezTo>
                      <a:pt x="29578" y="69854"/>
                      <a:pt x="30340" y="69192"/>
                      <a:pt x="31007" y="68434"/>
                    </a:cubicBezTo>
                    <a:cubicBezTo>
                      <a:pt x="39580" y="65310"/>
                      <a:pt x="45294" y="56884"/>
                      <a:pt x="47009" y="48174"/>
                    </a:cubicBezTo>
                    <a:cubicBezTo>
                      <a:pt x="48533" y="40317"/>
                      <a:pt x="47295" y="31701"/>
                      <a:pt x="44056" y="24412"/>
                    </a:cubicBezTo>
                    <a:cubicBezTo>
                      <a:pt x="41675" y="19015"/>
                      <a:pt x="38913" y="14850"/>
                      <a:pt x="35103" y="10400"/>
                    </a:cubicBezTo>
                    <a:cubicBezTo>
                      <a:pt x="32055" y="6802"/>
                      <a:pt x="28054" y="3962"/>
                      <a:pt x="24054" y="1595"/>
                    </a:cubicBezTo>
                    <a:cubicBezTo>
                      <a:pt x="17958" y="-2097"/>
                      <a:pt x="8242" y="933"/>
                      <a:pt x="5385" y="7465"/>
                    </a:cubicBezTo>
                    <a:cubicBezTo>
                      <a:pt x="527" y="18258"/>
                      <a:pt x="-997" y="30187"/>
                      <a:pt x="622" y="4173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44" name="Freeform 3317">
                <a:extLst>
                  <a:ext uri="{FF2B5EF4-FFF2-40B4-BE49-F238E27FC236}">
                    <a16:creationId xmlns:a16="http://schemas.microsoft.com/office/drawing/2014/main" id="{89798B10-BF65-9AFA-3A3F-80376293C803}"/>
                  </a:ext>
                </a:extLst>
              </p:cNvPr>
              <p:cNvSpPr/>
              <p:nvPr/>
            </p:nvSpPr>
            <p:spPr>
              <a:xfrm>
                <a:off x="6919029" y="1180098"/>
                <a:ext cx="68581" cy="62370"/>
              </a:xfrm>
              <a:custGeom>
                <a:avLst/>
                <a:gdLst>
                  <a:gd name="connsiteX0" fmla="*/ 137 w 68581"/>
                  <a:gd name="connsiteY0" fmla="*/ 33903 h 62370"/>
                  <a:gd name="connsiteX1" fmla="*/ 5090 w 68581"/>
                  <a:gd name="connsiteY1" fmla="*/ 47726 h 62370"/>
                  <a:gd name="connsiteX2" fmla="*/ 10233 w 68581"/>
                  <a:gd name="connsiteY2" fmla="*/ 52933 h 62370"/>
                  <a:gd name="connsiteX3" fmla="*/ 15567 w 68581"/>
                  <a:gd name="connsiteY3" fmla="*/ 58045 h 62370"/>
                  <a:gd name="connsiteX4" fmla="*/ 44999 w 68581"/>
                  <a:gd name="connsiteY4" fmla="*/ 61264 h 62370"/>
                  <a:gd name="connsiteX5" fmla="*/ 66145 w 68581"/>
                  <a:gd name="connsiteY5" fmla="*/ 44033 h 62370"/>
                  <a:gd name="connsiteX6" fmla="*/ 63668 w 68581"/>
                  <a:gd name="connsiteY6" fmla="*/ 15158 h 62370"/>
                  <a:gd name="connsiteX7" fmla="*/ 39475 w 68581"/>
                  <a:gd name="connsiteY7" fmla="*/ 295 h 62370"/>
                  <a:gd name="connsiteX8" fmla="*/ 23664 w 68581"/>
                  <a:gd name="connsiteY8" fmla="*/ 1431 h 62370"/>
                  <a:gd name="connsiteX9" fmla="*/ 10138 w 68581"/>
                  <a:gd name="connsiteY9" fmla="*/ 9004 h 62370"/>
                  <a:gd name="connsiteX10" fmla="*/ 137 w 68581"/>
                  <a:gd name="connsiteY10" fmla="*/ 33903 h 62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581" h="62370">
                    <a:moveTo>
                      <a:pt x="137" y="33903"/>
                    </a:moveTo>
                    <a:cubicBezTo>
                      <a:pt x="613" y="38732"/>
                      <a:pt x="2042" y="43844"/>
                      <a:pt x="5090" y="47726"/>
                    </a:cubicBezTo>
                    <a:cubicBezTo>
                      <a:pt x="6614" y="49714"/>
                      <a:pt x="8423" y="51418"/>
                      <a:pt x="10233" y="52933"/>
                    </a:cubicBezTo>
                    <a:cubicBezTo>
                      <a:pt x="11472" y="55110"/>
                      <a:pt x="13281" y="57098"/>
                      <a:pt x="15567" y="58045"/>
                    </a:cubicBezTo>
                    <a:cubicBezTo>
                      <a:pt x="25188" y="61832"/>
                      <a:pt x="34808" y="63725"/>
                      <a:pt x="44999" y="61264"/>
                    </a:cubicBezTo>
                    <a:cubicBezTo>
                      <a:pt x="53858" y="59181"/>
                      <a:pt x="62621" y="52554"/>
                      <a:pt x="66145" y="44033"/>
                    </a:cubicBezTo>
                    <a:cubicBezTo>
                      <a:pt x="70050" y="34661"/>
                      <a:pt x="69288" y="23773"/>
                      <a:pt x="63668" y="15158"/>
                    </a:cubicBezTo>
                    <a:cubicBezTo>
                      <a:pt x="58430" y="7111"/>
                      <a:pt x="49095" y="1336"/>
                      <a:pt x="39475" y="295"/>
                    </a:cubicBezTo>
                    <a:cubicBezTo>
                      <a:pt x="34046" y="-273"/>
                      <a:pt x="28998" y="-84"/>
                      <a:pt x="23664" y="1431"/>
                    </a:cubicBezTo>
                    <a:cubicBezTo>
                      <a:pt x="18520" y="2945"/>
                      <a:pt x="14234" y="5596"/>
                      <a:pt x="10138" y="9004"/>
                    </a:cubicBezTo>
                    <a:cubicBezTo>
                      <a:pt x="3280" y="14969"/>
                      <a:pt x="-816" y="24815"/>
                      <a:pt x="137" y="3390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45" name="Freeform 3318">
                <a:extLst>
                  <a:ext uri="{FF2B5EF4-FFF2-40B4-BE49-F238E27FC236}">
                    <a16:creationId xmlns:a16="http://schemas.microsoft.com/office/drawing/2014/main" id="{2224C303-A3C1-A2C4-A6B7-D91A6F1221AF}"/>
                  </a:ext>
                </a:extLst>
              </p:cNvPr>
              <p:cNvSpPr/>
              <p:nvPr/>
            </p:nvSpPr>
            <p:spPr>
              <a:xfrm>
                <a:off x="6960504" y="1093090"/>
                <a:ext cx="68295" cy="62961"/>
              </a:xfrm>
              <a:custGeom>
                <a:avLst/>
                <a:gdLst>
                  <a:gd name="connsiteX0" fmla="*/ 0 w 68295"/>
                  <a:gd name="connsiteY0" fmla="*/ 31636 h 62961"/>
                  <a:gd name="connsiteX1" fmla="*/ 10478 w 68295"/>
                  <a:gd name="connsiteY1" fmla="*/ 52464 h 62961"/>
                  <a:gd name="connsiteX2" fmla="*/ 12097 w 68295"/>
                  <a:gd name="connsiteY2" fmla="*/ 56534 h 62961"/>
                  <a:gd name="connsiteX3" fmla="*/ 20860 w 68295"/>
                  <a:gd name="connsiteY3" fmla="*/ 62688 h 62961"/>
                  <a:gd name="connsiteX4" fmla="*/ 31147 w 68295"/>
                  <a:gd name="connsiteY4" fmla="*/ 60889 h 62961"/>
                  <a:gd name="connsiteX5" fmla="*/ 35147 w 68295"/>
                  <a:gd name="connsiteY5" fmla="*/ 58523 h 62961"/>
                  <a:gd name="connsiteX6" fmla="*/ 53245 w 68295"/>
                  <a:gd name="connsiteY6" fmla="*/ 51327 h 62961"/>
                  <a:gd name="connsiteX7" fmla="*/ 68294 w 68295"/>
                  <a:gd name="connsiteY7" fmla="*/ 26807 h 62961"/>
                  <a:gd name="connsiteX8" fmla="*/ 54769 w 68295"/>
                  <a:gd name="connsiteY8" fmla="*/ 5317 h 62961"/>
                  <a:gd name="connsiteX9" fmla="*/ 34004 w 68295"/>
                  <a:gd name="connsiteY9" fmla="*/ 15 h 62961"/>
                  <a:gd name="connsiteX10" fmla="*/ 11049 w 68295"/>
                  <a:gd name="connsiteY10" fmla="*/ 8346 h 62961"/>
                  <a:gd name="connsiteX11" fmla="*/ 0 w 68295"/>
                  <a:gd name="connsiteY11" fmla="*/ 31636 h 62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295" h="62961">
                    <a:moveTo>
                      <a:pt x="0" y="31636"/>
                    </a:moveTo>
                    <a:cubicBezTo>
                      <a:pt x="0" y="39683"/>
                      <a:pt x="4000" y="47635"/>
                      <a:pt x="10478" y="52464"/>
                    </a:cubicBezTo>
                    <a:cubicBezTo>
                      <a:pt x="10858" y="53978"/>
                      <a:pt x="11335" y="55304"/>
                      <a:pt x="12097" y="56534"/>
                    </a:cubicBezTo>
                    <a:cubicBezTo>
                      <a:pt x="14192" y="59469"/>
                      <a:pt x="17240" y="62026"/>
                      <a:pt x="20860" y="62688"/>
                    </a:cubicBezTo>
                    <a:cubicBezTo>
                      <a:pt x="24194" y="63256"/>
                      <a:pt x="28289" y="63067"/>
                      <a:pt x="31147" y="60889"/>
                    </a:cubicBezTo>
                    <a:cubicBezTo>
                      <a:pt x="32385" y="59943"/>
                      <a:pt x="33814" y="59185"/>
                      <a:pt x="35147" y="58523"/>
                    </a:cubicBezTo>
                    <a:cubicBezTo>
                      <a:pt x="41148" y="56156"/>
                      <a:pt x="47530" y="54641"/>
                      <a:pt x="53245" y="51327"/>
                    </a:cubicBezTo>
                    <a:cubicBezTo>
                      <a:pt x="62103" y="46120"/>
                      <a:pt x="68389" y="37221"/>
                      <a:pt x="68294" y="26807"/>
                    </a:cubicBezTo>
                    <a:cubicBezTo>
                      <a:pt x="68199" y="17529"/>
                      <a:pt x="62198" y="10145"/>
                      <a:pt x="54769" y="5317"/>
                    </a:cubicBezTo>
                    <a:cubicBezTo>
                      <a:pt x="48768" y="1435"/>
                      <a:pt x="41148" y="-174"/>
                      <a:pt x="34004" y="15"/>
                    </a:cubicBezTo>
                    <a:cubicBezTo>
                      <a:pt x="25717" y="299"/>
                      <a:pt x="17431" y="3044"/>
                      <a:pt x="11049" y="8346"/>
                    </a:cubicBezTo>
                    <a:cubicBezTo>
                      <a:pt x="3905" y="14121"/>
                      <a:pt x="95" y="22358"/>
                      <a:pt x="0" y="3163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46" name="Freeform 3319">
                <a:extLst>
                  <a:ext uri="{FF2B5EF4-FFF2-40B4-BE49-F238E27FC236}">
                    <a16:creationId xmlns:a16="http://schemas.microsoft.com/office/drawing/2014/main" id="{4235FEB7-F36A-678F-4E50-079E577D0146}"/>
                  </a:ext>
                </a:extLst>
              </p:cNvPr>
              <p:cNvSpPr/>
              <p:nvPr/>
            </p:nvSpPr>
            <p:spPr>
              <a:xfrm>
                <a:off x="6907999" y="923931"/>
                <a:ext cx="55014" cy="53379"/>
              </a:xfrm>
              <a:custGeom>
                <a:avLst/>
                <a:gdLst>
                  <a:gd name="connsiteX0" fmla="*/ 403 w 55014"/>
                  <a:gd name="connsiteY0" fmla="*/ 19780 h 53379"/>
                  <a:gd name="connsiteX1" fmla="*/ 2403 w 55014"/>
                  <a:gd name="connsiteY1" fmla="*/ 32939 h 53379"/>
                  <a:gd name="connsiteX2" fmla="*/ 4690 w 55014"/>
                  <a:gd name="connsiteY2" fmla="*/ 36063 h 53379"/>
                  <a:gd name="connsiteX3" fmla="*/ 4880 w 55014"/>
                  <a:gd name="connsiteY3" fmla="*/ 36915 h 53379"/>
                  <a:gd name="connsiteX4" fmla="*/ 17358 w 55014"/>
                  <a:gd name="connsiteY4" fmla="*/ 50643 h 53379"/>
                  <a:gd name="connsiteX5" fmla="*/ 36027 w 55014"/>
                  <a:gd name="connsiteY5" fmla="*/ 52631 h 53379"/>
                  <a:gd name="connsiteX6" fmla="*/ 54886 w 55014"/>
                  <a:gd name="connsiteY6" fmla="*/ 24797 h 53379"/>
                  <a:gd name="connsiteX7" fmla="*/ 46695 w 55014"/>
                  <a:gd name="connsiteY7" fmla="*/ 7472 h 53379"/>
                  <a:gd name="connsiteX8" fmla="*/ 28311 w 55014"/>
                  <a:gd name="connsiteY8" fmla="*/ 88 h 53379"/>
                  <a:gd name="connsiteX9" fmla="*/ 403 w 55014"/>
                  <a:gd name="connsiteY9" fmla="*/ 19780 h 53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014" h="53379">
                    <a:moveTo>
                      <a:pt x="403" y="19780"/>
                    </a:moveTo>
                    <a:cubicBezTo>
                      <a:pt x="-549" y="24324"/>
                      <a:pt x="213" y="28774"/>
                      <a:pt x="2403" y="32939"/>
                    </a:cubicBezTo>
                    <a:cubicBezTo>
                      <a:pt x="2975" y="34075"/>
                      <a:pt x="3832" y="35117"/>
                      <a:pt x="4690" y="36063"/>
                    </a:cubicBezTo>
                    <a:cubicBezTo>
                      <a:pt x="4785" y="36347"/>
                      <a:pt x="4785" y="36631"/>
                      <a:pt x="4880" y="36915"/>
                    </a:cubicBezTo>
                    <a:cubicBezTo>
                      <a:pt x="7261" y="42880"/>
                      <a:pt x="11452" y="47803"/>
                      <a:pt x="17358" y="50643"/>
                    </a:cubicBezTo>
                    <a:cubicBezTo>
                      <a:pt x="23359" y="53483"/>
                      <a:pt x="29645" y="54051"/>
                      <a:pt x="36027" y="52631"/>
                    </a:cubicBezTo>
                    <a:cubicBezTo>
                      <a:pt x="48314" y="49886"/>
                      <a:pt x="56125" y="36821"/>
                      <a:pt x="54886" y="24797"/>
                    </a:cubicBezTo>
                    <a:cubicBezTo>
                      <a:pt x="54219" y="18265"/>
                      <a:pt x="51552" y="12016"/>
                      <a:pt x="46695" y="7472"/>
                    </a:cubicBezTo>
                    <a:cubicBezTo>
                      <a:pt x="41646" y="2644"/>
                      <a:pt x="35169" y="561"/>
                      <a:pt x="28311" y="88"/>
                    </a:cubicBezTo>
                    <a:cubicBezTo>
                      <a:pt x="16024" y="-954"/>
                      <a:pt x="2880" y="7378"/>
                      <a:pt x="403" y="1978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47" name="Freeform 3320">
                <a:extLst>
                  <a:ext uri="{FF2B5EF4-FFF2-40B4-BE49-F238E27FC236}">
                    <a16:creationId xmlns:a16="http://schemas.microsoft.com/office/drawing/2014/main" id="{E9661D79-1B63-3549-0015-58344B97F023}"/>
                  </a:ext>
                </a:extLst>
              </p:cNvPr>
              <p:cNvSpPr/>
              <p:nvPr/>
            </p:nvSpPr>
            <p:spPr>
              <a:xfrm>
                <a:off x="6945120" y="974779"/>
                <a:ext cx="54829" cy="53620"/>
              </a:xfrm>
              <a:custGeom>
                <a:avLst/>
                <a:gdLst>
                  <a:gd name="connsiteX0" fmla="*/ 716 w 54829"/>
                  <a:gd name="connsiteY0" fmla="*/ 18067 h 53620"/>
                  <a:gd name="connsiteX1" fmla="*/ 1763 w 54829"/>
                  <a:gd name="connsiteY1" fmla="*/ 31321 h 53620"/>
                  <a:gd name="connsiteX2" fmla="*/ 3859 w 54829"/>
                  <a:gd name="connsiteY2" fmla="*/ 34635 h 53620"/>
                  <a:gd name="connsiteX3" fmla="*/ 4049 w 54829"/>
                  <a:gd name="connsiteY3" fmla="*/ 35487 h 53620"/>
                  <a:gd name="connsiteX4" fmla="*/ 15575 w 54829"/>
                  <a:gd name="connsiteY4" fmla="*/ 49972 h 53620"/>
                  <a:gd name="connsiteX5" fmla="*/ 34053 w 54829"/>
                  <a:gd name="connsiteY5" fmla="*/ 53285 h 53620"/>
                  <a:gd name="connsiteX6" fmla="*/ 54818 w 54829"/>
                  <a:gd name="connsiteY6" fmla="*/ 26777 h 53620"/>
                  <a:gd name="connsiteX7" fmla="*/ 47864 w 54829"/>
                  <a:gd name="connsiteY7" fmla="*/ 8884 h 53620"/>
                  <a:gd name="connsiteX8" fmla="*/ 30053 w 54829"/>
                  <a:gd name="connsiteY8" fmla="*/ 268 h 53620"/>
                  <a:gd name="connsiteX9" fmla="*/ 716 w 54829"/>
                  <a:gd name="connsiteY9" fmla="*/ 18067 h 53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829" h="53620">
                    <a:moveTo>
                      <a:pt x="716" y="18067"/>
                    </a:moveTo>
                    <a:cubicBezTo>
                      <a:pt x="-523" y="22611"/>
                      <a:pt x="-142" y="27061"/>
                      <a:pt x="1763" y="31321"/>
                    </a:cubicBezTo>
                    <a:cubicBezTo>
                      <a:pt x="2335" y="32552"/>
                      <a:pt x="3001" y="33593"/>
                      <a:pt x="3859" y="34635"/>
                    </a:cubicBezTo>
                    <a:cubicBezTo>
                      <a:pt x="3954" y="34919"/>
                      <a:pt x="3954" y="35203"/>
                      <a:pt x="4049" y="35487"/>
                    </a:cubicBezTo>
                    <a:cubicBezTo>
                      <a:pt x="6050" y="41546"/>
                      <a:pt x="9860" y="46847"/>
                      <a:pt x="15575" y="49972"/>
                    </a:cubicBezTo>
                    <a:cubicBezTo>
                      <a:pt x="21290" y="53191"/>
                      <a:pt x="27576" y="54232"/>
                      <a:pt x="34053" y="53285"/>
                    </a:cubicBezTo>
                    <a:cubicBezTo>
                      <a:pt x="46531" y="51392"/>
                      <a:pt x="55199" y="38895"/>
                      <a:pt x="54818" y="26777"/>
                    </a:cubicBezTo>
                    <a:cubicBezTo>
                      <a:pt x="54627" y="20150"/>
                      <a:pt x="52436" y="13807"/>
                      <a:pt x="47864" y="8884"/>
                    </a:cubicBezTo>
                    <a:cubicBezTo>
                      <a:pt x="43102" y="3771"/>
                      <a:pt x="36815" y="1215"/>
                      <a:pt x="30053" y="268"/>
                    </a:cubicBezTo>
                    <a:cubicBezTo>
                      <a:pt x="17765" y="-1530"/>
                      <a:pt x="4049" y="5854"/>
                      <a:pt x="716" y="18067"/>
                    </a:cubicBez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48" name="Freeform 3321">
                <a:extLst>
                  <a:ext uri="{FF2B5EF4-FFF2-40B4-BE49-F238E27FC236}">
                    <a16:creationId xmlns:a16="http://schemas.microsoft.com/office/drawing/2014/main" id="{E700EA66-F990-7F1C-64AB-CC70BAD6E047}"/>
                  </a:ext>
                </a:extLst>
              </p:cNvPr>
              <p:cNvSpPr/>
              <p:nvPr/>
            </p:nvSpPr>
            <p:spPr>
              <a:xfrm>
                <a:off x="6937119" y="1035367"/>
                <a:ext cx="54829" cy="53623"/>
              </a:xfrm>
              <a:custGeom>
                <a:avLst/>
                <a:gdLst>
                  <a:gd name="connsiteX0" fmla="*/ 716 w 54829"/>
                  <a:gd name="connsiteY0" fmla="*/ 18070 h 53623"/>
                  <a:gd name="connsiteX1" fmla="*/ 1763 w 54829"/>
                  <a:gd name="connsiteY1" fmla="*/ 31324 h 53623"/>
                  <a:gd name="connsiteX2" fmla="*/ 3859 w 54829"/>
                  <a:gd name="connsiteY2" fmla="*/ 34637 h 53623"/>
                  <a:gd name="connsiteX3" fmla="*/ 4049 w 54829"/>
                  <a:gd name="connsiteY3" fmla="*/ 35489 h 53623"/>
                  <a:gd name="connsiteX4" fmla="*/ 15575 w 54829"/>
                  <a:gd name="connsiteY4" fmla="*/ 49974 h 53623"/>
                  <a:gd name="connsiteX5" fmla="*/ 34053 w 54829"/>
                  <a:gd name="connsiteY5" fmla="*/ 53288 h 53623"/>
                  <a:gd name="connsiteX6" fmla="*/ 54818 w 54829"/>
                  <a:gd name="connsiteY6" fmla="*/ 26779 h 53623"/>
                  <a:gd name="connsiteX7" fmla="*/ 47864 w 54829"/>
                  <a:gd name="connsiteY7" fmla="*/ 8886 h 53623"/>
                  <a:gd name="connsiteX8" fmla="*/ 30052 w 54829"/>
                  <a:gd name="connsiteY8" fmla="*/ 271 h 53623"/>
                  <a:gd name="connsiteX9" fmla="*/ 716 w 54829"/>
                  <a:gd name="connsiteY9" fmla="*/ 18070 h 5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829" h="53623">
                    <a:moveTo>
                      <a:pt x="716" y="18070"/>
                    </a:moveTo>
                    <a:cubicBezTo>
                      <a:pt x="-523" y="22614"/>
                      <a:pt x="-142" y="27063"/>
                      <a:pt x="1763" y="31324"/>
                    </a:cubicBezTo>
                    <a:cubicBezTo>
                      <a:pt x="2335" y="32554"/>
                      <a:pt x="3001" y="33596"/>
                      <a:pt x="3859" y="34637"/>
                    </a:cubicBezTo>
                    <a:cubicBezTo>
                      <a:pt x="3954" y="34921"/>
                      <a:pt x="3954" y="35205"/>
                      <a:pt x="4049" y="35489"/>
                    </a:cubicBezTo>
                    <a:cubicBezTo>
                      <a:pt x="6050" y="41548"/>
                      <a:pt x="9860" y="46850"/>
                      <a:pt x="15575" y="49974"/>
                    </a:cubicBezTo>
                    <a:cubicBezTo>
                      <a:pt x="21290" y="53193"/>
                      <a:pt x="27576" y="54235"/>
                      <a:pt x="34053" y="53288"/>
                    </a:cubicBezTo>
                    <a:cubicBezTo>
                      <a:pt x="46531" y="51394"/>
                      <a:pt x="55199" y="38898"/>
                      <a:pt x="54818" y="26779"/>
                    </a:cubicBezTo>
                    <a:cubicBezTo>
                      <a:pt x="54627" y="20152"/>
                      <a:pt x="52436" y="13809"/>
                      <a:pt x="47864" y="8886"/>
                    </a:cubicBezTo>
                    <a:cubicBezTo>
                      <a:pt x="43102" y="3774"/>
                      <a:pt x="36815" y="1218"/>
                      <a:pt x="30052" y="271"/>
                    </a:cubicBezTo>
                    <a:cubicBezTo>
                      <a:pt x="17765" y="-1528"/>
                      <a:pt x="3954" y="5762"/>
                      <a:pt x="716" y="18070"/>
                    </a:cubicBez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49" name="Freeform 3322">
                <a:extLst>
                  <a:ext uri="{FF2B5EF4-FFF2-40B4-BE49-F238E27FC236}">
                    <a16:creationId xmlns:a16="http://schemas.microsoft.com/office/drawing/2014/main" id="{54856A8C-8573-CE57-25C5-55E259190179}"/>
                  </a:ext>
                </a:extLst>
              </p:cNvPr>
              <p:cNvSpPr/>
              <p:nvPr/>
            </p:nvSpPr>
            <p:spPr>
              <a:xfrm>
                <a:off x="6823403" y="901389"/>
                <a:ext cx="61279" cy="61776"/>
              </a:xfrm>
              <a:custGeom>
                <a:avLst/>
                <a:gdLst>
                  <a:gd name="connsiteX0" fmla="*/ 893 w 61279"/>
                  <a:gd name="connsiteY0" fmla="*/ 22536 h 61776"/>
                  <a:gd name="connsiteX1" fmla="*/ 1941 w 61279"/>
                  <a:gd name="connsiteY1" fmla="*/ 41186 h 61776"/>
                  <a:gd name="connsiteX2" fmla="*/ 15657 w 61279"/>
                  <a:gd name="connsiteY2" fmla="*/ 57943 h 61776"/>
                  <a:gd name="connsiteX3" fmla="*/ 38422 w 61279"/>
                  <a:gd name="connsiteY3" fmla="*/ 60783 h 61776"/>
                  <a:gd name="connsiteX4" fmla="*/ 55567 w 61279"/>
                  <a:gd name="connsiteY4" fmla="*/ 46488 h 61776"/>
                  <a:gd name="connsiteX5" fmla="*/ 57948 w 61279"/>
                  <a:gd name="connsiteY5" fmla="*/ 33044 h 61776"/>
                  <a:gd name="connsiteX6" fmla="*/ 57948 w 61279"/>
                  <a:gd name="connsiteY6" fmla="*/ 33044 h 61776"/>
                  <a:gd name="connsiteX7" fmla="*/ 59662 w 61279"/>
                  <a:gd name="connsiteY7" fmla="*/ 30488 h 61776"/>
                  <a:gd name="connsiteX8" fmla="*/ 60615 w 61279"/>
                  <a:gd name="connsiteY8" fmla="*/ 19980 h 61776"/>
                  <a:gd name="connsiteX9" fmla="*/ 54138 w 61279"/>
                  <a:gd name="connsiteY9" fmla="*/ 9755 h 61776"/>
                  <a:gd name="connsiteX10" fmla="*/ 47089 w 61279"/>
                  <a:gd name="connsiteY10" fmla="*/ 4359 h 61776"/>
                  <a:gd name="connsiteX11" fmla="*/ 29849 w 61279"/>
                  <a:gd name="connsiteY11" fmla="*/ 4 h 61776"/>
                  <a:gd name="connsiteX12" fmla="*/ 12990 w 61279"/>
                  <a:gd name="connsiteY12" fmla="*/ 5021 h 61776"/>
                  <a:gd name="connsiteX13" fmla="*/ 893 w 61279"/>
                  <a:gd name="connsiteY13" fmla="*/ 22536 h 61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279" h="61776">
                    <a:moveTo>
                      <a:pt x="893" y="22536"/>
                    </a:moveTo>
                    <a:cubicBezTo>
                      <a:pt x="-631" y="28500"/>
                      <a:pt x="-155" y="35506"/>
                      <a:pt x="1941" y="41186"/>
                    </a:cubicBezTo>
                    <a:cubicBezTo>
                      <a:pt x="4608" y="48381"/>
                      <a:pt x="9180" y="53967"/>
                      <a:pt x="15657" y="57943"/>
                    </a:cubicBezTo>
                    <a:cubicBezTo>
                      <a:pt x="22324" y="62109"/>
                      <a:pt x="30897" y="62582"/>
                      <a:pt x="38422" y="60783"/>
                    </a:cubicBezTo>
                    <a:cubicBezTo>
                      <a:pt x="45661" y="58985"/>
                      <a:pt x="52709" y="53399"/>
                      <a:pt x="55567" y="46488"/>
                    </a:cubicBezTo>
                    <a:cubicBezTo>
                      <a:pt x="57376" y="42228"/>
                      <a:pt x="58519" y="37778"/>
                      <a:pt x="57948" y="33044"/>
                    </a:cubicBezTo>
                    <a:lnTo>
                      <a:pt x="57948" y="33044"/>
                    </a:lnTo>
                    <a:cubicBezTo>
                      <a:pt x="58615" y="32287"/>
                      <a:pt x="59281" y="31435"/>
                      <a:pt x="59662" y="30488"/>
                    </a:cubicBezTo>
                    <a:cubicBezTo>
                      <a:pt x="61091" y="27364"/>
                      <a:pt x="61948" y="23293"/>
                      <a:pt x="60615" y="19980"/>
                    </a:cubicBezTo>
                    <a:cubicBezTo>
                      <a:pt x="58901" y="15909"/>
                      <a:pt x="57186" y="13068"/>
                      <a:pt x="54138" y="9755"/>
                    </a:cubicBezTo>
                    <a:cubicBezTo>
                      <a:pt x="52138" y="7577"/>
                      <a:pt x="49566" y="5779"/>
                      <a:pt x="47089" y="4359"/>
                    </a:cubicBezTo>
                    <a:cubicBezTo>
                      <a:pt x="41946" y="1234"/>
                      <a:pt x="35850" y="4"/>
                      <a:pt x="29849" y="4"/>
                    </a:cubicBezTo>
                    <a:cubicBezTo>
                      <a:pt x="24134" y="-91"/>
                      <a:pt x="17752" y="1708"/>
                      <a:pt x="12990" y="5021"/>
                    </a:cubicBezTo>
                    <a:cubicBezTo>
                      <a:pt x="6894" y="9187"/>
                      <a:pt x="2703" y="15246"/>
                      <a:pt x="893" y="2253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50" name="Freeform 3323">
                <a:extLst>
                  <a:ext uri="{FF2B5EF4-FFF2-40B4-BE49-F238E27FC236}">
                    <a16:creationId xmlns:a16="http://schemas.microsoft.com/office/drawing/2014/main" id="{56B589BF-367A-02D8-CEAF-DD28060B9EC9}"/>
                  </a:ext>
                </a:extLst>
              </p:cNvPr>
              <p:cNvSpPr/>
              <p:nvPr/>
            </p:nvSpPr>
            <p:spPr>
              <a:xfrm>
                <a:off x="6805217" y="947320"/>
                <a:ext cx="51052" cy="64754"/>
              </a:xfrm>
              <a:custGeom>
                <a:avLst/>
                <a:gdLst>
                  <a:gd name="connsiteX0" fmla="*/ 411 w 51052"/>
                  <a:gd name="connsiteY0" fmla="*/ 36154 h 64754"/>
                  <a:gd name="connsiteX1" fmla="*/ 5649 w 51052"/>
                  <a:gd name="connsiteY1" fmla="*/ 54236 h 64754"/>
                  <a:gd name="connsiteX2" fmla="*/ 29176 w 51052"/>
                  <a:gd name="connsiteY2" fmla="*/ 63987 h 64754"/>
                  <a:gd name="connsiteX3" fmla="*/ 44416 w 51052"/>
                  <a:gd name="connsiteY3" fmla="*/ 46757 h 64754"/>
                  <a:gd name="connsiteX4" fmla="*/ 44416 w 51052"/>
                  <a:gd name="connsiteY4" fmla="*/ 46662 h 64754"/>
                  <a:gd name="connsiteX5" fmla="*/ 49750 w 51052"/>
                  <a:gd name="connsiteY5" fmla="*/ 35301 h 64754"/>
                  <a:gd name="connsiteX6" fmla="*/ 49274 w 51052"/>
                  <a:gd name="connsiteY6" fmla="*/ 17219 h 64754"/>
                  <a:gd name="connsiteX7" fmla="*/ 36129 w 51052"/>
                  <a:gd name="connsiteY7" fmla="*/ 2261 h 64754"/>
                  <a:gd name="connsiteX8" fmla="*/ 13460 w 51052"/>
                  <a:gd name="connsiteY8" fmla="*/ 3491 h 64754"/>
                  <a:gd name="connsiteX9" fmla="*/ 411 w 51052"/>
                  <a:gd name="connsiteY9" fmla="*/ 36154 h 64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052" h="64754">
                    <a:moveTo>
                      <a:pt x="411" y="36154"/>
                    </a:moveTo>
                    <a:cubicBezTo>
                      <a:pt x="1268" y="42497"/>
                      <a:pt x="2411" y="48650"/>
                      <a:pt x="5649" y="54236"/>
                    </a:cubicBezTo>
                    <a:cubicBezTo>
                      <a:pt x="10412" y="62189"/>
                      <a:pt x="20032" y="66638"/>
                      <a:pt x="29176" y="63987"/>
                    </a:cubicBezTo>
                    <a:cubicBezTo>
                      <a:pt x="36891" y="61715"/>
                      <a:pt x="42987" y="54615"/>
                      <a:pt x="44416" y="46757"/>
                    </a:cubicBezTo>
                    <a:cubicBezTo>
                      <a:pt x="44416" y="46757"/>
                      <a:pt x="44416" y="46757"/>
                      <a:pt x="44416" y="46662"/>
                    </a:cubicBezTo>
                    <a:cubicBezTo>
                      <a:pt x="46607" y="43159"/>
                      <a:pt x="48417" y="39467"/>
                      <a:pt x="49750" y="35301"/>
                    </a:cubicBezTo>
                    <a:cubicBezTo>
                      <a:pt x="51560" y="29621"/>
                      <a:pt x="51560" y="22710"/>
                      <a:pt x="49274" y="17219"/>
                    </a:cubicBezTo>
                    <a:cubicBezTo>
                      <a:pt x="46702" y="10971"/>
                      <a:pt x="42511" y="5196"/>
                      <a:pt x="36129" y="2261"/>
                    </a:cubicBezTo>
                    <a:cubicBezTo>
                      <a:pt x="28795" y="-1147"/>
                      <a:pt x="20508" y="-674"/>
                      <a:pt x="13460" y="3491"/>
                    </a:cubicBezTo>
                    <a:cubicBezTo>
                      <a:pt x="2220" y="10213"/>
                      <a:pt x="-1304" y="23846"/>
                      <a:pt x="411" y="36154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51" name="Freeform 3324">
                <a:extLst>
                  <a:ext uri="{FF2B5EF4-FFF2-40B4-BE49-F238E27FC236}">
                    <a16:creationId xmlns:a16="http://schemas.microsoft.com/office/drawing/2014/main" id="{BF869D6D-7982-1D60-F020-ABC44C7D6FFA}"/>
                  </a:ext>
                </a:extLst>
              </p:cNvPr>
              <p:cNvSpPr/>
              <p:nvPr/>
            </p:nvSpPr>
            <p:spPr>
              <a:xfrm>
                <a:off x="6751701" y="867832"/>
                <a:ext cx="37129" cy="47168"/>
              </a:xfrm>
              <a:custGeom>
                <a:avLst/>
                <a:gdLst>
                  <a:gd name="connsiteX0" fmla="*/ 300 w 37129"/>
                  <a:gd name="connsiteY0" fmla="*/ 26365 h 47168"/>
                  <a:gd name="connsiteX1" fmla="*/ 4111 w 37129"/>
                  <a:gd name="connsiteY1" fmla="*/ 39524 h 47168"/>
                  <a:gd name="connsiteX2" fmla="*/ 21256 w 37129"/>
                  <a:gd name="connsiteY2" fmla="*/ 46625 h 47168"/>
                  <a:gd name="connsiteX3" fmla="*/ 32305 w 37129"/>
                  <a:gd name="connsiteY3" fmla="*/ 34128 h 47168"/>
                  <a:gd name="connsiteX4" fmla="*/ 32305 w 37129"/>
                  <a:gd name="connsiteY4" fmla="*/ 34033 h 47168"/>
                  <a:gd name="connsiteX5" fmla="*/ 36210 w 37129"/>
                  <a:gd name="connsiteY5" fmla="*/ 25702 h 47168"/>
                  <a:gd name="connsiteX6" fmla="*/ 35829 w 37129"/>
                  <a:gd name="connsiteY6" fmla="*/ 12543 h 47168"/>
                  <a:gd name="connsiteX7" fmla="*/ 26304 w 37129"/>
                  <a:gd name="connsiteY7" fmla="*/ 1655 h 47168"/>
                  <a:gd name="connsiteX8" fmla="*/ 9825 w 37129"/>
                  <a:gd name="connsiteY8" fmla="*/ 2507 h 47168"/>
                  <a:gd name="connsiteX9" fmla="*/ 300 w 37129"/>
                  <a:gd name="connsiteY9" fmla="*/ 26365 h 47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129" h="47168">
                    <a:moveTo>
                      <a:pt x="300" y="26365"/>
                    </a:moveTo>
                    <a:cubicBezTo>
                      <a:pt x="967" y="30909"/>
                      <a:pt x="1729" y="35453"/>
                      <a:pt x="4111" y="39524"/>
                    </a:cubicBezTo>
                    <a:cubicBezTo>
                      <a:pt x="7635" y="45299"/>
                      <a:pt x="14588" y="48518"/>
                      <a:pt x="21256" y="46625"/>
                    </a:cubicBezTo>
                    <a:cubicBezTo>
                      <a:pt x="26875" y="45015"/>
                      <a:pt x="31352" y="39808"/>
                      <a:pt x="32305" y="34128"/>
                    </a:cubicBezTo>
                    <a:cubicBezTo>
                      <a:pt x="32305" y="34128"/>
                      <a:pt x="32305" y="34128"/>
                      <a:pt x="32305" y="34033"/>
                    </a:cubicBezTo>
                    <a:cubicBezTo>
                      <a:pt x="33924" y="31477"/>
                      <a:pt x="35257" y="28826"/>
                      <a:pt x="36210" y="25702"/>
                    </a:cubicBezTo>
                    <a:cubicBezTo>
                      <a:pt x="37448" y="21631"/>
                      <a:pt x="37543" y="16519"/>
                      <a:pt x="35829" y="12543"/>
                    </a:cubicBezTo>
                    <a:cubicBezTo>
                      <a:pt x="33924" y="7998"/>
                      <a:pt x="30876" y="3833"/>
                      <a:pt x="26304" y="1655"/>
                    </a:cubicBezTo>
                    <a:cubicBezTo>
                      <a:pt x="20970" y="-806"/>
                      <a:pt x="14874" y="-522"/>
                      <a:pt x="9825" y="2507"/>
                    </a:cubicBezTo>
                    <a:cubicBezTo>
                      <a:pt x="1539" y="7430"/>
                      <a:pt x="-938" y="17465"/>
                      <a:pt x="300" y="26365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52" name="Freeform 3325">
                <a:extLst>
                  <a:ext uri="{FF2B5EF4-FFF2-40B4-BE49-F238E27FC236}">
                    <a16:creationId xmlns:a16="http://schemas.microsoft.com/office/drawing/2014/main" id="{82B69745-1758-CAAF-C9FF-7F31B3446C6E}"/>
                  </a:ext>
                </a:extLst>
              </p:cNvPr>
              <p:cNvSpPr/>
              <p:nvPr/>
            </p:nvSpPr>
            <p:spPr>
              <a:xfrm>
                <a:off x="6770004" y="917296"/>
                <a:ext cx="41471" cy="43982"/>
              </a:xfrm>
              <a:custGeom>
                <a:avLst/>
                <a:gdLst>
                  <a:gd name="connsiteX0" fmla="*/ 3524 w 41471"/>
                  <a:gd name="connsiteY0" fmla="*/ 15527 h 43982"/>
                  <a:gd name="connsiteX1" fmla="*/ 0 w 41471"/>
                  <a:gd name="connsiteY1" fmla="*/ 28781 h 43982"/>
                  <a:gd name="connsiteX2" fmla="*/ 11049 w 41471"/>
                  <a:gd name="connsiteY2" fmla="*/ 43550 h 43982"/>
                  <a:gd name="connsiteX3" fmla="*/ 27051 w 41471"/>
                  <a:gd name="connsiteY3" fmla="*/ 38438 h 43982"/>
                  <a:gd name="connsiteX4" fmla="*/ 27051 w 41471"/>
                  <a:gd name="connsiteY4" fmla="*/ 38438 h 43982"/>
                  <a:gd name="connsiteX5" fmla="*/ 34671 w 41471"/>
                  <a:gd name="connsiteY5" fmla="*/ 33326 h 43982"/>
                  <a:gd name="connsiteX6" fmla="*/ 41148 w 41471"/>
                  <a:gd name="connsiteY6" fmla="*/ 21870 h 43982"/>
                  <a:gd name="connsiteX7" fmla="*/ 38576 w 41471"/>
                  <a:gd name="connsiteY7" fmla="*/ 7669 h 43982"/>
                  <a:gd name="connsiteX8" fmla="*/ 24003 w 41471"/>
                  <a:gd name="connsiteY8" fmla="*/ 1 h 43982"/>
                  <a:gd name="connsiteX9" fmla="*/ 3524 w 41471"/>
                  <a:gd name="connsiteY9" fmla="*/ 15527 h 43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471" h="43982">
                    <a:moveTo>
                      <a:pt x="3524" y="15527"/>
                    </a:moveTo>
                    <a:cubicBezTo>
                      <a:pt x="1714" y="19787"/>
                      <a:pt x="95" y="24048"/>
                      <a:pt x="0" y="28781"/>
                    </a:cubicBezTo>
                    <a:cubicBezTo>
                      <a:pt x="0" y="35503"/>
                      <a:pt x="4286" y="41846"/>
                      <a:pt x="11049" y="43550"/>
                    </a:cubicBezTo>
                    <a:cubicBezTo>
                      <a:pt x="16669" y="44970"/>
                      <a:pt x="23241" y="42793"/>
                      <a:pt x="27051" y="38438"/>
                    </a:cubicBezTo>
                    <a:lnTo>
                      <a:pt x="27051" y="38438"/>
                    </a:lnTo>
                    <a:cubicBezTo>
                      <a:pt x="29718" y="37018"/>
                      <a:pt x="32290" y="35503"/>
                      <a:pt x="34671" y="33326"/>
                    </a:cubicBezTo>
                    <a:cubicBezTo>
                      <a:pt x="37910" y="30486"/>
                      <a:pt x="40481" y="26131"/>
                      <a:pt x="41148" y="21870"/>
                    </a:cubicBezTo>
                    <a:cubicBezTo>
                      <a:pt x="41910" y="16947"/>
                      <a:pt x="41434" y="11835"/>
                      <a:pt x="38576" y="7669"/>
                    </a:cubicBezTo>
                    <a:cubicBezTo>
                      <a:pt x="35242" y="2841"/>
                      <a:pt x="29908" y="1"/>
                      <a:pt x="24003" y="1"/>
                    </a:cubicBezTo>
                    <a:cubicBezTo>
                      <a:pt x="14383" y="-94"/>
                      <a:pt x="7144" y="7196"/>
                      <a:pt x="3524" y="1552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53" name="Freeform 3326">
                <a:extLst>
                  <a:ext uri="{FF2B5EF4-FFF2-40B4-BE49-F238E27FC236}">
                    <a16:creationId xmlns:a16="http://schemas.microsoft.com/office/drawing/2014/main" id="{4F0DD46A-CA1D-BEF8-7A32-0A549DC00C94}"/>
                  </a:ext>
                </a:extLst>
              </p:cNvPr>
              <p:cNvSpPr/>
              <p:nvPr/>
            </p:nvSpPr>
            <p:spPr>
              <a:xfrm>
                <a:off x="6628047" y="906705"/>
                <a:ext cx="42877" cy="42690"/>
              </a:xfrm>
              <a:custGeom>
                <a:avLst/>
                <a:gdLst>
                  <a:gd name="connsiteX0" fmla="*/ 5273 w 42877"/>
                  <a:gd name="connsiteY0" fmla="*/ 12864 h 42690"/>
                  <a:gd name="connsiteX1" fmla="*/ 130 w 42877"/>
                  <a:gd name="connsiteY1" fmla="*/ 25551 h 42690"/>
                  <a:gd name="connsiteX2" fmla="*/ 9179 w 42877"/>
                  <a:gd name="connsiteY2" fmla="*/ 41645 h 42690"/>
                  <a:gd name="connsiteX3" fmla="*/ 25657 w 42877"/>
                  <a:gd name="connsiteY3" fmla="*/ 38615 h 42690"/>
                  <a:gd name="connsiteX4" fmla="*/ 25657 w 42877"/>
                  <a:gd name="connsiteY4" fmla="*/ 38615 h 42690"/>
                  <a:gd name="connsiteX5" fmla="*/ 33944 w 42877"/>
                  <a:gd name="connsiteY5" fmla="*/ 34544 h 42690"/>
                  <a:gd name="connsiteX6" fmla="*/ 41849 w 42877"/>
                  <a:gd name="connsiteY6" fmla="*/ 24036 h 42690"/>
                  <a:gd name="connsiteX7" fmla="*/ 41183 w 42877"/>
                  <a:gd name="connsiteY7" fmla="*/ 9646 h 42690"/>
                  <a:gd name="connsiteX8" fmla="*/ 27753 w 42877"/>
                  <a:gd name="connsiteY8" fmla="*/ 178 h 42690"/>
                  <a:gd name="connsiteX9" fmla="*/ 5273 w 42877"/>
                  <a:gd name="connsiteY9" fmla="*/ 12864 h 42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877" h="42690">
                    <a:moveTo>
                      <a:pt x="5273" y="12864"/>
                    </a:moveTo>
                    <a:cubicBezTo>
                      <a:pt x="2892" y="16841"/>
                      <a:pt x="701" y="20912"/>
                      <a:pt x="130" y="25551"/>
                    </a:cubicBezTo>
                    <a:cubicBezTo>
                      <a:pt x="-727" y="32272"/>
                      <a:pt x="2702" y="39089"/>
                      <a:pt x="9179" y="41645"/>
                    </a:cubicBezTo>
                    <a:cubicBezTo>
                      <a:pt x="14608" y="43822"/>
                      <a:pt x="21371" y="42497"/>
                      <a:pt x="25657" y="38615"/>
                    </a:cubicBezTo>
                    <a:lnTo>
                      <a:pt x="25657" y="38615"/>
                    </a:lnTo>
                    <a:cubicBezTo>
                      <a:pt x="28514" y="37574"/>
                      <a:pt x="31181" y="36343"/>
                      <a:pt x="33944" y="34544"/>
                    </a:cubicBezTo>
                    <a:cubicBezTo>
                      <a:pt x="37563" y="32083"/>
                      <a:pt x="40706" y="28201"/>
                      <a:pt x="41849" y="24036"/>
                    </a:cubicBezTo>
                    <a:cubicBezTo>
                      <a:pt x="43183" y="19302"/>
                      <a:pt x="43469" y="14190"/>
                      <a:pt x="41183" y="9646"/>
                    </a:cubicBezTo>
                    <a:cubicBezTo>
                      <a:pt x="38516" y="4439"/>
                      <a:pt x="33563" y="936"/>
                      <a:pt x="27753" y="178"/>
                    </a:cubicBezTo>
                    <a:cubicBezTo>
                      <a:pt x="18132" y="-1147"/>
                      <a:pt x="9941" y="5101"/>
                      <a:pt x="5273" y="12864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54" name="Freeform 255">
                <a:extLst>
                  <a:ext uri="{FF2B5EF4-FFF2-40B4-BE49-F238E27FC236}">
                    <a16:creationId xmlns:a16="http://schemas.microsoft.com/office/drawing/2014/main" id="{CE472B3F-6CC9-F552-1288-1A5AE16D430C}"/>
                  </a:ext>
                </a:extLst>
              </p:cNvPr>
              <p:cNvSpPr/>
              <p:nvPr/>
            </p:nvSpPr>
            <p:spPr>
              <a:xfrm>
                <a:off x="6839076" y="1025632"/>
                <a:ext cx="64660" cy="72104"/>
              </a:xfrm>
              <a:custGeom>
                <a:avLst/>
                <a:gdLst>
                  <a:gd name="connsiteX0" fmla="*/ 3318 w 64660"/>
                  <a:gd name="connsiteY0" fmla="*/ 21273 h 72104"/>
                  <a:gd name="connsiteX1" fmla="*/ 13605 w 64660"/>
                  <a:gd name="connsiteY1" fmla="*/ 65674 h 72104"/>
                  <a:gd name="connsiteX2" fmla="*/ 25130 w 64660"/>
                  <a:gd name="connsiteY2" fmla="*/ 68798 h 72104"/>
                  <a:gd name="connsiteX3" fmla="*/ 44370 w 64660"/>
                  <a:gd name="connsiteY3" fmla="*/ 67851 h 72104"/>
                  <a:gd name="connsiteX4" fmla="*/ 58658 w 64660"/>
                  <a:gd name="connsiteY4" fmla="*/ 51094 h 72104"/>
                  <a:gd name="connsiteX5" fmla="*/ 64659 w 64660"/>
                  <a:gd name="connsiteY5" fmla="*/ 30266 h 72104"/>
                  <a:gd name="connsiteX6" fmla="*/ 56467 w 64660"/>
                  <a:gd name="connsiteY6" fmla="*/ 9060 h 72104"/>
                  <a:gd name="connsiteX7" fmla="*/ 35703 w 64660"/>
                  <a:gd name="connsiteY7" fmla="*/ 66 h 72104"/>
                  <a:gd name="connsiteX8" fmla="*/ 3318 w 64660"/>
                  <a:gd name="connsiteY8" fmla="*/ 21273 h 7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660" h="72104">
                    <a:moveTo>
                      <a:pt x="3318" y="21273"/>
                    </a:moveTo>
                    <a:cubicBezTo>
                      <a:pt x="-2588" y="36136"/>
                      <a:pt x="-1445" y="56491"/>
                      <a:pt x="13605" y="65674"/>
                    </a:cubicBezTo>
                    <a:cubicBezTo>
                      <a:pt x="17034" y="67757"/>
                      <a:pt x="21129" y="68798"/>
                      <a:pt x="25130" y="68798"/>
                    </a:cubicBezTo>
                    <a:cubicBezTo>
                      <a:pt x="31036" y="73532"/>
                      <a:pt x="38846" y="73153"/>
                      <a:pt x="44370" y="67851"/>
                    </a:cubicBezTo>
                    <a:cubicBezTo>
                      <a:pt x="49704" y="62645"/>
                      <a:pt x="54753" y="57438"/>
                      <a:pt x="58658" y="51094"/>
                    </a:cubicBezTo>
                    <a:cubicBezTo>
                      <a:pt x="62563" y="44846"/>
                      <a:pt x="64468" y="37651"/>
                      <a:pt x="64659" y="30266"/>
                    </a:cubicBezTo>
                    <a:cubicBezTo>
                      <a:pt x="64754" y="22409"/>
                      <a:pt x="61706" y="14929"/>
                      <a:pt x="56467" y="9060"/>
                    </a:cubicBezTo>
                    <a:cubicBezTo>
                      <a:pt x="51133" y="3095"/>
                      <a:pt x="43513" y="634"/>
                      <a:pt x="35703" y="66"/>
                    </a:cubicBezTo>
                    <a:cubicBezTo>
                      <a:pt x="21701" y="-881"/>
                      <a:pt x="8366" y="8492"/>
                      <a:pt x="3318" y="21273"/>
                    </a:cubicBezTo>
                    <a:close/>
                  </a:path>
                </a:pathLst>
              </a:custGeom>
              <a:solidFill>
                <a:srgbClr val="F6C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55" name="Freeform 256">
                <a:extLst>
                  <a:ext uri="{FF2B5EF4-FFF2-40B4-BE49-F238E27FC236}">
                    <a16:creationId xmlns:a16="http://schemas.microsoft.com/office/drawing/2014/main" id="{0659D520-FE4C-8237-5768-306001E4F01D}"/>
                  </a:ext>
                </a:extLst>
              </p:cNvPr>
              <p:cNvSpPr/>
              <p:nvPr/>
            </p:nvSpPr>
            <p:spPr>
              <a:xfrm>
                <a:off x="6737429" y="1109051"/>
                <a:ext cx="55156" cy="75034"/>
              </a:xfrm>
              <a:custGeom>
                <a:avLst/>
                <a:gdLst>
                  <a:gd name="connsiteX0" fmla="*/ 25526 w 55156"/>
                  <a:gd name="connsiteY0" fmla="*/ 53 h 75034"/>
                  <a:gd name="connsiteX1" fmla="*/ 5429 w 55156"/>
                  <a:gd name="connsiteY1" fmla="*/ 14443 h 75034"/>
                  <a:gd name="connsiteX2" fmla="*/ 5429 w 55156"/>
                  <a:gd name="connsiteY2" fmla="*/ 14538 h 75034"/>
                  <a:gd name="connsiteX3" fmla="*/ 571 w 55156"/>
                  <a:gd name="connsiteY3" fmla="*/ 36218 h 75034"/>
                  <a:gd name="connsiteX4" fmla="*/ 666 w 55156"/>
                  <a:gd name="connsiteY4" fmla="*/ 36407 h 75034"/>
                  <a:gd name="connsiteX5" fmla="*/ 761 w 55156"/>
                  <a:gd name="connsiteY5" fmla="*/ 36596 h 75034"/>
                  <a:gd name="connsiteX6" fmla="*/ 1238 w 55156"/>
                  <a:gd name="connsiteY6" fmla="*/ 38111 h 75034"/>
                  <a:gd name="connsiteX7" fmla="*/ 2571 w 55156"/>
                  <a:gd name="connsiteY7" fmla="*/ 49377 h 75034"/>
                  <a:gd name="connsiteX8" fmla="*/ 9143 w 55156"/>
                  <a:gd name="connsiteY8" fmla="*/ 65661 h 75034"/>
                  <a:gd name="connsiteX9" fmla="*/ 29813 w 55156"/>
                  <a:gd name="connsiteY9" fmla="*/ 74939 h 75034"/>
                  <a:gd name="connsiteX10" fmla="*/ 49625 w 55156"/>
                  <a:gd name="connsiteY10" fmla="*/ 61590 h 75034"/>
                  <a:gd name="connsiteX11" fmla="*/ 54482 w 55156"/>
                  <a:gd name="connsiteY11" fmla="*/ 43791 h 75034"/>
                  <a:gd name="connsiteX12" fmla="*/ 54673 w 55156"/>
                  <a:gd name="connsiteY12" fmla="*/ 26277 h 75034"/>
                  <a:gd name="connsiteX13" fmla="*/ 45053 w 55156"/>
                  <a:gd name="connsiteY13" fmla="*/ 7059 h 75034"/>
                  <a:gd name="connsiteX14" fmla="*/ 25526 w 55156"/>
                  <a:gd name="connsiteY14" fmla="*/ 53 h 7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5156" h="75034">
                    <a:moveTo>
                      <a:pt x="25526" y="53"/>
                    </a:moveTo>
                    <a:cubicBezTo>
                      <a:pt x="16763" y="621"/>
                      <a:pt x="9048" y="6680"/>
                      <a:pt x="5429" y="14443"/>
                    </a:cubicBezTo>
                    <a:cubicBezTo>
                      <a:pt x="5429" y="14443"/>
                      <a:pt x="5429" y="14443"/>
                      <a:pt x="5429" y="14538"/>
                    </a:cubicBezTo>
                    <a:cubicBezTo>
                      <a:pt x="3428" y="15390"/>
                      <a:pt x="-1334" y="33851"/>
                      <a:pt x="571" y="36218"/>
                    </a:cubicBezTo>
                    <a:cubicBezTo>
                      <a:pt x="571" y="36312"/>
                      <a:pt x="571" y="36312"/>
                      <a:pt x="666" y="36407"/>
                    </a:cubicBezTo>
                    <a:cubicBezTo>
                      <a:pt x="-572" y="35082"/>
                      <a:pt x="190" y="35839"/>
                      <a:pt x="761" y="36596"/>
                    </a:cubicBezTo>
                    <a:cubicBezTo>
                      <a:pt x="952" y="37070"/>
                      <a:pt x="1047" y="37543"/>
                      <a:pt x="1238" y="38111"/>
                    </a:cubicBezTo>
                    <a:cubicBezTo>
                      <a:pt x="1809" y="41898"/>
                      <a:pt x="1904" y="45685"/>
                      <a:pt x="2571" y="49377"/>
                    </a:cubicBezTo>
                    <a:cubicBezTo>
                      <a:pt x="3619" y="55152"/>
                      <a:pt x="5333" y="61022"/>
                      <a:pt x="9143" y="65661"/>
                    </a:cubicBezTo>
                    <a:cubicBezTo>
                      <a:pt x="14287" y="71909"/>
                      <a:pt x="21526" y="75696"/>
                      <a:pt x="29813" y="74939"/>
                    </a:cubicBezTo>
                    <a:cubicBezTo>
                      <a:pt x="38290" y="74181"/>
                      <a:pt x="45338" y="68690"/>
                      <a:pt x="49625" y="61590"/>
                    </a:cubicBezTo>
                    <a:cubicBezTo>
                      <a:pt x="52863" y="56288"/>
                      <a:pt x="54006" y="49945"/>
                      <a:pt x="54482" y="43791"/>
                    </a:cubicBezTo>
                    <a:cubicBezTo>
                      <a:pt x="54959" y="38016"/>
                      <a:pt x="55625" y="32052"/>
                      <a:pt x="54673" y="26277"/>
                    </a:cubicBezTo>
                    <a:cubicBezTo>
                      <a:pt x="53339" y="18798"/>
                      <a:pt x="50577" y="12360"/>
                      <a:pt x="45053" y="7059"/>
                    </a:cubicBezTo>
                    <a:cubicBezTo>
                      <a:pt x="39719" y="2325"/>
                      <a:pt x="32480" y="-421"/>
                      <a:pt x="25526" y="5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56" name="Freeform 257">
                <a:extLst>
                  <a:ext uri="{FF2B5EF4-FFF2-40B4-BE49-F238E27FC236}">
                    <a16:creationId xmlns:a16="http://schemas.microsoft.com/office/drawing/2014/main" id="{A66945C7-B0D7-0DC1-417C-276C0A406868}"/>
                  </a:ext>
                </a:extLst>
              </p:cNvPr>
              <p:cNvSpPr/>
              <p:nvPr/>
            </p:nvSpPr>
            <p:spPr>
              <a:xfrm>
                <a:off x="6770783" y="1026230"/>
                <a:ext cx="57138" cy="44939"/>
              </a:xfrm>
              <a:custGeom>
                <a:avLst/>
                <a:gdLst>
                  <a:gd name="connsiteX0" fmla="*/ 1125 w 57138"/>
                  <a:gd name="connsiteY0" fmla="*/ 33361 h 44939"/>
                  <a:gd name="connsiteX1" fmla="*/ 9412 w 57138"/>
                  <a:gd name="connsiteY1" fmla="*/ 42828 h 44939"/>
                  <a:gd name="connsiteX2" fmla="*/ 19032 w 57138"/>
                  <a:gd name="connsiteY2" fmla="*/ 44911 h 44939"/>
                  <a:gd name="connsiteX3" fmla="*/ 25510 w 57138"/>
                  <a:gd name="connsiteY3" fmla="*/ 43207 h 44939"/>
                  <a:gd name="connsiteX4" fmla="*/ 28939 w 57138"/>
                  <a:gd name="connsiteY4" fmla="*/ 43585 h 44939"/>
                  <a:gd name="connsiteX5" fmla="*/ 41797 w 57138"/>
                  <a:gd name="connsiteY5" fmla="*/ 40840 h 44939"/>
                  <a:gd name="connsiteX6" fmla="*/ 50179 w 57138"/>
                  <a:gd name="connsiteY6" fmla="*/ 35822 h 44939"/>
                  <a:gd name="connsiteX7" fmla="*/ 54942 w 57138"/>
                  <a:gd name="connsiteY7" fmla="*/ 29763 h 44939"/>
                  <a:gd name="connsiteX8" fmla="*/ 57132 w 57138"/>
                  <a:gd name="connsiteY8" fmla="*/ 20485 h 44939"/>
                  <a:gd name="connsiteX9" fmla="*/ 54561 w 57138"/>
                  <a:gd name="connsiteY9" fmla="*/ 11112 h 44939"/>
                  <a:gd name="connsiteX10" fmla="*/ 40845 w 57138"/>
                  <a:gd name="connsiteY10" fmla="*/ 982 h 44939"/>
                  <a:gd name="connsiteX11" fmla="*/ 14556 w 57138"/>
                  <a:gd name="connsiteY11" fmla="*/ 6568 h 44939"/>
                  <a:gd name="connsiteX12" fmla="*/ 2649 w 57138"/>
                  <a:gd name="connsiteY12" fmla="*/ 17077 h 44939"/>
                  <a:gd name="connsiteX13" fmla="*/ 1125 w 57138"/>
                  <a:gd name="connsiteY13" fmla="*/ 33361 h 44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7138" h="44939">
                    <a:moveTo>
                      <a:pt x="1125" y="33361"/>
                    </a:moveTo>
                    <a:cubicBezTo>
                      <a:pt x="2745" y="37431"/>
                      <a:pt x="5412" y="40745"/>
                      <a:pt x="9412" y="42828"/>
                    </a:cubicBezTo>
                    <a:cubicBezTo>
                      <a:pt x="12270" y="44343"/>
                      <a:pt x="15794" y="45100"/>
                      <a:pt x="19032" y="44911"/>
                    </a:cubicBezTo>
                    <a:cubicBezTo>
                      <a:pt x="21414" y="44721"/>
                      <a:pt x="23605" y="44153"/>
                      <a:pt x="25510" y="43207"/>
                    </a:cubicBezTo>
                    <a:cubicBezTo>
                      <a:pt x="26653" y="43491"/>
                      <a:pt x="27796" y="43680"/>
                      <a:pt x="28939" y="43585"/>
                    </a:cubicBezTo>
                    <a:cubicBezTo>
                      <a:pt x="33320" y="43017"/>
                      <a:pt x="37797" y="42544"/>
                      <a:pt x="41797" y="40840"/>
                    </a:cubicBezTo>
                    <a:cubicBezTo>
                      <a:pt x="45131" y="39514"/>
                      <a:pt x="47512" y="38094"/>
                      <a:pt x="50179" y="35822"/>
                    </a:cubicBezTo>
                    <a:cubicBezTo>
                      <a:pt x="52084" y="34118"/>
                      <a:pt x="53799" y="31940"/>
                      <a:pt x="54942" y="29763"/>
                    </a:cubicBezTo>
                    <a:cubicBezTo>
                      <a:pt x="56466" y="26733"/>
                      <a:pt x="57037" y="23893"/>
                      <a:pt x="57132" y="20485"/>
                    </a:cubicBezTo>
                    <a:cubicBezTo>
                      <a:pt x="57228" y="17077"/>
                      <a:pt x="56085" y="14047"/>
                      <a:pt x="54561" y="11112"/>
                    </a:cubicBezTo>
                    <a:cubicBezTo>
                      <a:pt x="51798" y="5905"/>
                      <a:pt x="46369" y="2687"/>
                      <a:pt x="40845" y="982"/>
                    </a:cubicBezTo>
                    <a:cubicBezTo>
                      <a:pt x="31510" y="-1952"/>
                      <a:pt x="22366" y="2213"/>
                      <a:pt x="14556" y="6568"/>
                    </a:cubicBezTo>
                    <a:cubicBezTo>
                      <a:pt x="9793" y="9219"/>
                      <a:pt x="5602" y="12438"/>
                      <a:pt x="2649" y="17077"/>
                    </a:cubicBezTo>
                    <a:cubicBezTo>
                      <a:pt x="-113" y="21621"/>
                      <a:pt x="-875" y="28154"/>
                      <a:pt x="1125" y="33361"/>
                    </a:cubicBezTo>
                    <a:close/>
                  </a:path>
                </a:pathLst>
              </a:custGeom>
              <a:solidFill>
                <a:srgbClr val="F6C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57" name="Freeform 258">
                <a:extLst>
                  <a:ext uri="{FF2B5EF4-FFF2-40B4-BE49-F238E27FC236}">
                    <a16:creationId xmlns:a16="http://schemas.microsoft.com/office/drawing/2014/main" id="{1B308592-6FB5-95EF-E3ED-44DC477EA39A}"/>
                  </a:ext>
                </a:extLst>
              </p:cNvPr>
              <p:cNvSpPr/>
              <p:nvPr/>
            </p:nvSpPr>
            <p:spPr>
              <a:xfrm>
                <a:off x="6566729" y="934718"/>
                <a:ext cx="448390" cy="400830"/>
              </a:xfrm>
              <a:custGeom>
                <a:avLst/>
                <a:gdLst>
                  <a:gd name="connsiteX0" fmla="*/ 337673 w 448390"/>
                  <a:gd name="connsiteY0" fmla="*/ 251923 h 400830"/>
                  <a:gd name="connsiteX1" fmla="*/ 267855 w 448390"/>
                  <a:gd name="connsiteY1" fmla="*/ 243687 h 400830"/>
                  <a:gd name="connsiteX2" fmla="*/ 202037 w 448390"/>
                  <a:gd name="connsiteY2" fmla="*/ 271142 h 400830"/>
                  <a:gd name="connsiteX3" fmla="*/ 119169 w 448390"/>
                  <a:gd name="connsiteY3" fmla="*/ 247190 h 400830"/>
                  <a:gd name="connsiteX4" fmla="*/ 61924 w 448390"/>
                  <a:gd name="connsiteY4" fmla="*/ 212539 h 400830"/>
                  <a:gd name="connsiteX5" fmla="*/ 1917 w 448390"/>
                  <a:gd name="connsiteY5" fmla="*/ 228918 h 400830"/>
                  <a:gd name="connsiteX6" fmla="*/ 63639 w 448390"/>
                  <a:gd name="connsiteY6" fmla="*/ 284869 h 400830"/>
                  <a:gd name="connsiteX7" fmla="*/ 116502 w 448390"/>
                  <a:gd name="connsiteY7" fmla="*/ 341862 h 400830"/>
                  <a:gd name="connsiteX8" fmla="*/ 195655 w 448390"/>
                  <a:gd name="connsiteY8" fmla="*/ 334857 h 400830"/>
                  <a:gd name="connsiteX9" fmla="*/ 254806 w 448390"/>
                  <a:gd name="connsiteY9" fmla="*/ 388063 h 400830"/>
                  <a:gd name="connsiteX10" fmla="*/ 327481 w 448390"/>
                  <a:gd name="connsiteY10" fmla="*/ 393743 h 400830"/>
                  <a:gd name="connsiteX11" fmla="*/ 348341 w 448390"/>
                  <a:gd name="connsiteY11" fmla="*/ 322076 h 400830"/>
                  <a:gd name="connsiteX12" fmla="*/ 397014 w 448390"/>
                  <a:gd name="connsiteY12" fmla="*/ 272183 h 400830"/>
                  <a:gd name="connsiteX13" fmla="*/ 447973 w 448390"/>
                  <a:gd name="connsiteY13" fmla="*/ 231001 h 400830"/>
                  <a:gd name="connsiteX14" fmla="*/ 415683 w 448390"/>
                  <a:gd name="connsiteY14" fmla="*/ 148635 h 400830"/>
                  <a:gd name="connsiteX15" fmla="*/ 364724 w 448390"/>
                  <a:gd name="connsiteY15" fmla="*/ 89844 h 400830"/>
                  <a:gd name="connsiteX16" fmla="*/ 343959 w 448390"/>
                  <a:gd name="connsiteY16" fmla="*/ 19028 h 400830"/>
                  <a:gd name="connsiteX17" fmla="*/ 288715 w 448390"/>
                  <a:gd name="connsiteY17" fmla="*/ 93631 h 400830"/>
                  <a:gd name="connsiteX18" fmla="*/ 343579 w 448390"/>
                  <a:gd name="connsiteY18" fmla="*/ 147783 h 400830"/>
                  <a:gd name="connsiteX19" fmla="*/ 334339 w 448390"/>
                  <a:gd name="connsiteY19" fmla="*/ 184516 h 400830"/>
                  <a:gd name="connsiteX20" fmla="*/ 348817 w 448390"/>
                  <a:gd name="connsiteY20" fmla="*/ 216800 h 400830"/>
                  <a:gd name="connsiteX21" fmla="*/ 337673 w 448390"/>
                  <a:gd name="connsiteY21" fmla="*/ 251923 h 400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48390" h="400830">
                    <a:moveTo>
                      <a:pt x="337673" y="251923"/>
                    </a:moveTo>
                    <a:cubicBezTo>
                      <a:pt x="318909" y="231190"/>
                      <a:pt x="291858" y="238480"/>
                      <a:pt x="267855" y="243687"/>
                    </a:cubicBezTo>
                    <a:cubicBezTo>
                      <a:pt x="238994" y="249935"/>
                      <a:pt x="226897" y="274550"/>
                      <a:pt x="202037" y="271142"/>
                    </a:cubicBezTo>
                    <a:cubicBezTo>
                      <a:pt x="168414" y="266503"/>
                      <a:pt x="155460" y="242551"/>
                      <a:pt x="119169" y="247190"/>
                    </a:cubicBezTo>
                    <a:cubicBezTo>
                      <a:pt x="72783" y="253059"/>
                      <a:pt x="83832" y="244066"/>
                      <a:pt x="61924" y="212539"/>
                    </a:cubicBezTo>
                    <a:cubicBezTo>
                      <a:pt x="43636" y="186126"/>
                      <a:pt x="-10847" y="190197"/>
                      <a:pt x="1917" y="228918"/>
                    </a:cubicBezTo>
                    <a:cubicBezTo>
                      <a:pt x="9918" y="253343"/>
                      <a:pt x="49637" y="262905"/>
                      <a:pt x="63639" y="284869"/>
                    </a:cubicBezTo>
                    <a:cubicBezTo>
                      <a:pt x="79736" y="309958"/>
                      <a:pt x="84784" y="330218"/>
                      <a:pt x="116502" y="341862"/>
                    </a:cubicBezTo>
                    <a:cubicBezTo>
                      <a:pt x="144792" y="352276"/>
                      <a:pt x="171843" y="326431"/>
                      <a:pt x="195655" y="334857"/>
                    </a:cubicBezTo>
                    <a:cubicBezTo>
                      <a:pt x="216325" y="342241"/>
                      <a:pt x="230898" y="376039"/>
                      <a:pt x="254806" y="388063"/>
                    </a:cubicBezTo>
                    <a:cubicBezTo>
                      <a:pt x="273760" y="397530"/>
                      <a:pt x="309860" y="408228"/>
                      <a:pt x="327481" y="393743"/>
                    </a:cubicBezTo>
                    <a:cubicBezTo>
                      <a:pt x="344245" y="379921"/>
                      <a:pt x="338911" y="342904"/>
                      <a:pt x="348341" y="322076"/>
                    </a:cubicBezTo>
                    <a:cubicBezTo>
                      <a:pt x="359866" y="296609"/>
                      <a:pt x="369486" y="282692"/>
                      <a:pt x="397014" y="272183"/>
                    </a:cubicBezTo>
                    <a:cubicBezTo>
                      <a:pt x="420731" y="263095"/>
                      <a:pt x="443972" y="264136"/>
                      <a:pt x="447973" y="231001"/>
                    </a:cubicBezTo>
                    <a:cubicBezTo>
                      <a:pt x="451401" y="202504"/>
                      <a:pt x="433114" y="170315"/>
                      <a:pt x="415683" y="148635"/>
                    </a:cubicBezTo>
                    <a:cubicBezTo>
                      <a:pt x="399776" y="128943"/>
                      <a:pt x="371677" y="114269"/>
                      <a:pt x="364724" y="89844"/>
                    </a:cubicBezTo>
                    <a:cubicBezTo>
                      <a:pt x="357009" y="62767"/>
                      <a:pt x="368629" y="42223"/>
                      <a:pt x="343959" y="19028"/>
                    </a:cubicBezTo>
                    <a:cubicBezTo>
                      <a:pt x="283761" y="-37870"/>
                      <a:pt x="232803" y="46484"/>
                      <a:pt x="288715" y="93631"/>
                    </a:cubicBezTo>
                    <a:cubicBezTo>
                      <a:pt x="309955" y="111524"/>
                      <a:pt x="340911" y="116352"/>
                      <a:pt x="343579" y="147783"/>
                    </a:cubicBezTo>
                    <a:cubicBezTo>
                      <a:pt x="344722" y="161132"/>
                      <a:pt x="333958" y="171925"/>
                      <a:pt x="334339" y="184516"/>
                    </a:cubicBezTo>
                    <a:cubicBezTo>
                      <a:pt x="334720" y="197960"/>
                      <a:pt x="342817" y="205534"/>
                      <a:pt x="348817" y="216800"/>
                    </a:cubicBezTo>
                    <a:cubicBezTo>
                      <a:pt x="355199" y="229013"/>
                      <a:pt x="351484" y="252018"/>
                      <a:pt x="337673" y="25192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58" name="Freeform 259">
                <a:extLst>
                  <a:ext uri="{FF2B5EF4-FFF2-40B4-BE49-F238E27FC236}">
                    <a16:creationId xmlns:a16="http://schemas.microsoft.com/office/drawing/2014/main" id="{9E8A8280-F857-FED2-FA0C-A455CCC8B6E4}"/>
                  </a:ext>
                </a:extLst>
              </p:cNvPr>
              <p:cNvSpPr/>
              <p:nvPr/>
            </p:nvSpPr>
            <p:spPr>
              <a:xfrm rot="-2118194">
                <a:off x="6887421" y="941349"/>
                <a:ext cx="113537" cy="143712"/>
              </a:xfrm>
              <a:custGeom>
                <a:avLst/>
                <a:gdLst>
                  <a:gd name="connsiteX0" fmla="*/ 113537 w 113537"/>
                  <a:gd name="connsiteY0" fmla="*/ 71856 h 143712"/>
                  <a:gd name="connsiteX1" fmla="*/ 56769 w 113537"/>
                  <a:gd name="connsiteY1" fmla="*/ 143712 h 143712"/>
                  <a:gd name="connsiteX2" fmla="*/ 0 w 113537"/>
                  <a:gd name="connsiteY2" fmla="*/ 71856 h 143712"/>
                  <a:gd name="connsiteX3" fmla="*/ 56769 w 113537"/>
                  <a:gd name="connsiteY3" fmla="*/ 0 h 143712"/>
                  <a:gd name="connsiteX4" fmla="*/ 113537 w 113537"/>
                  <a:gd name="connsiteY4" fmla="*/ 71856 h 143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537" h="143712">
                    <a:moveTo>
                      <a:pt x="113537" y="71856"/>
                    </a:moveTo>
                    <a:cubicBezTo>
                      <a:pt x="113537" y="111541"/>
                      <a:pt x="88121" y="143712"/>
                      <a:pt x="56769" y="143712"/>
                    </a:cubicBezTo>
                    <a:cubicBezTo>
                      <a:pt x="25416" y="143712"/>
                      <a:pt x="0" y="111541"/>
                      <a:pt x="0" y="71856"/>
                    </a:cubicBezTo>
                    <a:cubicBezTo>
                      <a:pt x="0" y="32171"/>
                      <a:pt x="25417" y="0"/>
                      <a:pt x="56769" y="0"/>
                    </a:cubicBezTo>
                    <a:cubicBezTo>
                      <a:pt x="88121" y="0"/>
                      <a:pt x="113537" y="32171"/>
                      <a:pt x="113537" y="7185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9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59" name="Freeform 260">
                <a:extLst>
                  <a:ext uri="{FF2B5EF4-FFF2-40B4-BE49-F238E27FC236}">
                    <a16:creationId xmlns:a16="http://schemas.microsoft.com/office/drawing/2014/main" id="{8275CA37-5948-A26E-75B5-367341911494}"/>
                  </a:ext>
                </a:extLst>
              </p:cNvPr>
              <p:cNvSpPr/>
              <p:nvPr/>
            </p:nvSpPr>
            <p:spPr>
              <a:xfrm rot="-2118194">
                <a:off x="6912758" y="973443"/>
                <a:ext cx="62864" cy="79524"/>
              </a:xfrm>
              <a:custGeom>
                <a:avLst/>
                <a:gdLst>
                  <a:gd name="connsiteX0" fmla="*/ 62865 w 62864"/>
                  <a:gd name="connsiteY0" fmla="*/ 39762 h 79524"/>
                  <a:gd name="connsiteX1" fmla="*/ 31432 w 62864"/>
                  <a:gd name="connsiteY1" fmla="*/ 79525 h 79524"/>
                  <a:gd name="connsiteX2" fmla="*/ 0 w 62864"/>
                  <a:gd name="connsiteY2" fmla="*/ 39762 h 79524"/>
                  <a:gd name="connsiteX3" fmla="*/ 31432 w 62864"/>
                  <a:gd name="connsiteY3" fmla="*/ 0 h 79524"/>
                  <a:gd name="connsiteX4" fmla="*/ 62865 w 62864"/>
                  <a:gd name="connsiteY4" fmla="*/ 39762 h 79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864" h="79524">
                    <a:moveTo>
                      <a:pt x="62865" y="39762"/>
                    </a:moveTo>
                    <a:cubicBezTo>
                      <a:pt x="62865" y="61722"/>
                      <a:pt x="48792" y="79525"/>
                      <a:pt x="31432" y="79525"/>
                    </a:cubicBezTo>
                    <a:cubicBezTo>
                      <a:pt x="14073" y="79525"/>
                      <a:pt x="0" y="61722"/>
                      <a:pt x="0" y="39762"/>
                    </a:cubicBezTo>
                    <a:cubicBezTo>
                      <a:pt x="0" y="17802"/>
                      <a:pt x="14073" y="0"/>
                      <a:pt x="31432" y="0"/>
                    </a:cubicBezTo>
                    <a:cubicBezTo>
                      <a:pt x="48792" y="0"/>
                      <a:pt x="62865" y="17802"/>
                      <a:pt x="62865" y="39762"/>
                    </a:cubicBez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</p:grpSp>
        <p:grpSp>
          <p:nvGrpSpPr>
            <p:cNvPr id="1839" name="Graphic 6797">
              <a:extLst>
                <a:ext uri="{FF2B5EF4-FFF2-40B4-BE49-F238E27FC236}">
                  <a16:creationId xmlns:a16="http://schemas.microsoft.com/office/drawing/2014/main" id="{2A1D02CB-3E47-47F6-19AD-205D993DA0BF}"/>
                </a:ext>
              </a:extLst>
            </p:cNvPr>
            <p:cNvGrpSpPr>
              <a:grpSpLocks noChangeAspect="1"/>
            </p:cNvGrpSpPr>
            <p:nvPr/>
          </p:nvGrpSpPr>
          <p:grpSpPr>
            <a:xfrm rot="5937511">
              <a:off x="6660918" y="4899543"/>
              <a:ext cx="111497" cy="110883"/>
              <a:chOff x="6523116" y="846861"/>
              <a:chExt cx="519874" cy="517007"/>
            </a:xfrm>
          </p:grpSpPr>
          <p:sp>
            <p:nvSpPr>
              <p:cNvPr id="2192" name="Freeform 9">
                <a:extLst>
                  <a:ext uri="{FF2B5EF4-FFF2-40B4-BE49-F238E27FC236}">
                    <a16:creationId xmlns:a16="http://schemas.microsoft.com/office/drawing/2014/main" id="{3222280F-399E-52EE-192F-1E290C606457}"/>
                  </a:ext>
                </a:extLst>
              </p:cNvPr>
              <p:cNvSpPr/>
              <p:nvPr/>
            </p:nvSpPr>
            <p:spPr>
              <a:xfrm>
                <a:off x="6523116" y="846861"/>
                <a:ext cx="519874" cy="516723"/>
              </a:xfrm>
              <a:custGeom>
                <a:avLst/>
                <a:gdLst>
                  <a:gd name="connsiteX0" fmla="*/ 519875 w 519874"/>
                  <a:gd name="connsiteY0" fmla="*/ 258362 h 516723"/>
                  <a:gd name="connsiteX1" fmla="*/ 259937 w 519874"/>
                  <a:gd name="connsiteY1" fmla="*/ 516724 h 516723"/>
                  <a:gd name="connsiteX2" fmla="*/ 0 w 519874"/>
                  <a:gd name="connsiteY2" fmla="*/ 258362 h 516723"/>
                  <a:gd name="connsiteX3" fmla="*/ 259937 w 519874"/>
                  <a:gd name="connsiteY3" fmla="*/ 0 h 516723"/>
                  <a:gd name="connsiteX4" fmla="*/ 519875 w 519874"/>
                  <a:gd name="connsiteY4" fmla="*/ 258362 h 516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9874" h="516723">
                    <a:moveTo>
                      <a:pt x="519875" y="258362"/>
                    </a:moveTo>
                    <a:cubicBezTo>
                      <a:pt x="519875" y="401051"/>
                      <a:pt x="403497" y="516724"/>
                      <a:pt x="259937" y="516724"/>
                    </a:cubicBezTo>
                    <a:cubicBezTo>
                      <a:pt x="116378" y="516724"/>
                      <a:pt x="0" y="401051"/>
                      <a:pt x="0" y="258362"/>
                    </a:cubicBezTo>
                    <a:cubicBezTo>
                      <a:pt x="0" y="115673"/>
                      <a:pt x="116378" y="0"/>
                      <a:pt x="259937" y="0"/>
                    </a:cubicBezTo>
                    <a:cubicBezTo>
                      <a:pt x="403497" y="0"/>
                      <a:pt x="519875" y="115673"/>
                      <a:pt x="519875" y="25836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93" name="Freeform 10">
                <a:extLst>
                  <a:ext uri="{FF2B5EF4-FFF2-40B4-BE49-F238E27FC236}">
                    <a16:creationId xmlns:a16="http://schemas.microsoft.com/office/drawing/2014/main" id="{733FA6CE-3ED7-952C-AA2B-8A470B9A60B3}"/>
                  </a:ext>
                </a:extLst>
              </p:cNvPr>
              <p:cNvSpPr/>
              <p:nvPr/>
            </p:nvSpPr>
            <p:spPr>
              <a:xfrm>
                <a:off x="6618269" y="850997"/>
                <a:ext cx="415968" cy="512871"/>
              </a:xfrm>
              <a:custGeom>
                <a:avLst/>
                <a:gdLst>
                  <a:gd name="connsiteX0" fmla="*/ 386334 w 415968"/>
                  <a:gd name="connsiteY0" fmla="*/ 375691 h 512871"/>
                  <a:gd name="connsiteX1" fmla="*/ 394240 w 415968"/>
                  <a:gd name="connsiteY1" fmla="*/ 359028 h 512871"/>
                  <a:gd name="connsiteX2" fmla="*/ 415671 w 415968"/>
                  <a:gd name="connsiteY2" fmla="*/ 270888 h 512871"/>
                  <a:gd name="connsiteX3" fmla="*/ 394240 w 415968"/>
                  <a:gd name="connsiteY3" fmla="*/ 162109 h 512871"/>
                  <a:gd name="connsiteX4" fmla="*/ 284416 w 415968"/>
                  <a:gd name="connsiteY4" fmla="*/ 29188 h 512871"/>
                  <a:gd name="connsiteX5" fmla="*/ 152305 w 415968"/>
                  <a:gd name="connsiteY5" fmla="*/ 124 h 512871"/>
                  <a:gd name="connsiteX6" fmla="*/ 60103 w 415968"/>
                  <a:gd name="connsiteY6" fmla="*/ 20005 h 512871"/>
                  <a:gd name="connsiteX7" fmla="*/ 0 w 415968"/>
                  <a:gd name="connsiteY7" fmla="*/ 54561 h 512871"/>
                  <a:gd name="connsiteX8" fmla="*/ 40291 w 415968"/>
                  <a:gd name="connsiteY8" fmla="*/ 49448 h 512871"/>
                  <a:gd name="connsiteX9" fmla="*/ 149638 w 415968"/>
                  <a:gd name="connsiteY9" fmla="*/ 70087 h 512871"/>
                  <a:gd name="connsiteX10" fmla="*/ 258032 w 415968"/>
                  <a:gd name="connsiteY10" fmla="*/ 205469 h 512871"/>
                  <a:gd name="connsiteX11" fmla="*/ 280797 w 415968"/>
                  <a:gd name="connsiteY11" fmla="*/ 311787 h 512871"/>
                  <a:gd name="connsiteX12" fmla="*/ 259366 w 415968"/>
                  <a:gd name="connsiteY12" fmla="*/ 399927 h 512871"/>
                  <a:gd name="connsiteX13" fmla="*/ 251460 w 415968"/>
                  <a:gd name="connsiteY13" fmla="*/ 416589 h 512871"/>
                  <a:gd name="connsiteX14" fmla="*/ 145732 w 415968"/>
                  <a:gd name="connsiteY14" fmla="*/ 512871 h 512871"/>
                  <a:gd name="connsiteX15" fmla="*/ 240601 w 415968"/>
                  <a:gd name="connsiteY15" fmla="*/ 498292 h 512871"/>
                  <a:gd name="connsiteX16" fmla="*/ 386334 w 415968"/>
                  <a:gd name="connsiteY16" fmla="*/ 375691 h 512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5968" h="512871">
                    <a:moveTo>
                      <a:pt x="386334" y="375691"/>
                    </a:moveTo>
                    <a:cubicBezTo>
                      <a:pt x="389191" y="370294"/>
                      <a:pt x="391763" y="364709"/>
                      <a:pt x="394240" y="359028"/>
                    </a:cubicBezTo>
                    <a:cubicBezTo>
                      <a:pt x="406146" y="331479"/>
                      <a:pt x="413385" y="301373"/>
                      <a:pt x="415671" y="270888"/>
                    </a:cubicBezTo>
                    <a:cubicBezTo>
                      <a:pt x="418243" y="237279"/>
                      <a:pt x="403574" y="194203"/>
                      <a:pt x="394240" y="162109"/>
                    </a:cubicBezTo>
                    <a:cubicBezTo>
                      <a:pt x="376142" y="100098"/>
                      <a:pt x="338138" y="62513"/>
                      <a:pt x="284416" y="29188"/>
                    </a:cubicBezTo>
                    <a:cubicBezTo>
                      <a:pt x="246126" y="5426"/>
                      <a:pt x="198406" y="-1012"/>
                      <a:pt x="152305" y="124"/>
                    </a:cubicBezTo>
                    <a:cubicBezTo>
                      <a:pt x="119253" y="976"/>
                      <a:pt x="78581" y="14609"/>
                      <a:pt x="60103" y="20005"/>
                    </a:cubicBezTo>
                    <a:cubicBezTo>
                      <a:pt x="38767" y="26254"/>
                      <a:pt x="17050" y="47650"/>
                      <a:pt x="0" y="54561"/>
                    </a:cubicBezTo>
                    <a:cubicBezTo>
                      <a:pt x="3048" y="54182"/>
                      <a:pt x="37243" y="49543"/>
                      <a:pt x="40291" y="49448"/>
                    </a:cubicBezTo>
                    <a:cubicBezTo>
                      <a:pt x="86392" y="48312"/>
                      <a:pt x="108299" y="52099"/>
                      <a:pt x="149638" y="70087"/>
                    </a:cubicBezTo>
                    <a:cubicBezTo>
                      <a:pt x="210502" y="96595"/>
                      <a:pt x="239935" y="143458"/>
                      <a:pt x="258032" y="205469"/>
                    </a:cubicBezTo>
                    <a:cubicBezTo>
                      <a:pt x="267367" y="237469"/>
                      <a:pt x="283369" y="278178"/>
                      <a:pt x="280797" y="311787"/>
                    </a:cubicBezTo>
                    <a:cubicBezTo>
                      <a:pt x="278511" y="342271"/>
                      <a:pt x="271272" y="372377"/>
                      <a:pt x="259366" y="399927"/>
                    </a:cubicBezTo>
                    <a:cubicBezTo>
                      <a:pt x="256889" y="405607"/>
                      <a:pt x="254317" y="411098"/>
                      <a:pt x="251460" y="416589"/>
                    </a:cubicBezTo>
                    <a:cubicBezTo>
                      <a:pt x="236315" y="445654"/>
                      <a:pt x="171164" y="495168"/>
                      <a:pt x="145732" y="512871"/>
                    </a:cubicBezTo>
                    <a:cubicBezTo>
                      <a:pt x="168307" y="512682"/>
                      <a:pt x="219551" y="503972"/>
                      <a:pt x="240601" y="498292"/>
                    </a:cubicBezTo>
                    <a:cubicBezTo>
                      <a:pt x="296323" y="483050"/>
                      <a:pt x="358712" y="428423"/>
                      <a:pt x="386334" y="375691"/>
                    </a:cubicBezTo>
                  </a:path>
                </a:pathLst>
              </a:custGeom>
              <a:solidFill>
                <a:srgbClr val="F6C0DC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94" name="Freeform 11">
                <a:extLst>
                  <a:ext uri="{FF2B5EF4-FFF2-40B4-BE49-F238E27FC236}">
                    <a16:creationId xmlns:a16="http://schemas.microsoft.com/office/drawing/2014/main" id="{A024D71E-861B-7397-6995-63BE84DFEF8B}"/>
                  </a:ext>
                </a:extLst>
              </p:cNvPr>
              <p:cNvSpPr/>
              <p:nvPr/>
            </p:nvSpPr>
            <p:spPr>
              <a:xfrm>
                <a:off x="6601207" y="1050945"/>
                <a:ext cx="69674" cy="60382"/>
              </a:xfrm>
              <a:custGeom>
                <a:avLst/>
                <a:gdLst>
                  <a:gd name="connsiteX0" fmla="*/ 1252 w 69674"/>
                  <a:gd name="connsiteY0" fmla="*/ 22941 h 60382"/>
                  <a:gd name="connsiteX1" fmla="*/ 14 w 69674"/>
                  <a:gd name="connsiteY1" fmla="*/ 31367 h 60382"/>
                  <a:gd name="connsiteX2" fmla="*/ 4300 w 69674"/>
                  <a:gd name="connsiteY2" fmla="*/ 47177 h 60382"/>
                  <a:gd name="connsiteX3" fmla="*/ 16682 w 69674"/>
                  <a:gd name="connsiteY3" fmla="*/ 58065 h 60382"/>
                  <a:gd name="connsiteX4" fmla="*/ 36590 w 69674"/>
                  <a:gd name="connsiteY4" fmla="*/ 59390 h 60382"/>
                  <a:gd name="connsiteX5" fmla="*/ 63069 w 69674"/>
                  <a:gd name="connsiteY5" fmla="*/ 38089 h 60382"/>
                  <a:gd name="connsiteX6" fmla="*/ 64784 w 69674"/>
                  <a:gd name="connsiteY6" fmla="*/ 35533 h 60382"/>
                  <a:gd name="connsiteX7" fmla="*/ 65927 w 69674"/>
                  <a:gd name="connsiteY7" fmla="*/ 34491 h 60382"/>
                  <a:gd name="connsiteX8" fmla="*/ 69641 w 69674"/>
                  <a:gd name="connsiteY8" fmla="*/ 24456 h 60382"/>
                  <a:gd name="connsiteX9" fmla="*/ 68975 w 69674"/>
                  <a:gd name="connsiteY9" fmla="*/ 20953 h 60382"/>
                  <a:gd name="connsiteX10" fmla="*/ 65165 w 69674"/>
                  <a:gd name="connsiteY10" fmla="*/ 14989 h 60382"/>
                  <a:gd name="connsiteX11" fmla="*/ 52401 w 69674"/>
                  <a:gd name="connsiteY11" fmla="*/ 4764 h 60382"/>
                  <a:gd name="connsiteX12" fmla="*/ 34208 w 69674"/>
                  <a:gd name="connsiteY12" fmla="*/ 30 h 60382"/>
                  <a:gd name="connsiteX13" fmla="*/ 6681 w 69674"/>
                  <a:gd name="connsiteY13" fmla="*/ 12716 h 60382"/>
                  <a:gd name="connsiteX14" fmla="*/ 1252 w 69674"/>
                  <a:gd name="connsiteY14" fmla="*/ 22941 h 60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674" h="60382">
                    <a:moveTo>
                      <a:pt x="1252" y="22941"/>
                    </a:moveTo>
                    <a:cubicBezTo>
                      <a:pt x="299" y="25687"/>
                      <a:pt x="14" y="28527"/>
                      <a:pt x="14" y="31367"/>
                    </a:cubicBezTo>
                    <a:cubicBezTo>
                      <a:pt x="-177" y="36858"/>
                      <a:pt x="1633" y="42444"/>
                      <a:pt x="4300" y="47177"/>
                    </a:cubicBezTo>
                    <a:cubicBezTo>
                      <a:pt x="7062" y="51816"/>
                      <a:pt x="11634" y="56077"/>
                      <a:pt x="16682" y="58065"/>
                    </a:cubicBezTo>
                    <a:cubicBezTo>
                      <a:pt x="23255" y="60716"/>
                      <a:pt x="29636" y="61000"/>
                      <a:pt x="36590" y="59390"/>
                    </a:cubicBezTo>
                    <a:cubicBezTo>
                      <a:pt x="48306" y="56739"/>
                      <a:pt x="56497" y="47367"/>
                      <a:pt x="63069" y="38089"/>
                    </a:cubicBezTo>
                    <a:cubicBezTo>
                      <a:pt x="63736" y="37237"/>
                      <a:pt x="64212" y="36385"/>
                      <a:pt x="64784" y="35533"/>
                    </a:cubicBezTo>
                    <a:cubicBezTo>
                      <a:pt x="65165" y="35154"/>
                      <a:pt x="65641" y="34870"/>
                      <a:pt x="65927" y="34491"/>
                    </a:cubicBezTo>
                    <a:cubicBezTo>
                      <a:pt x="68308" y="31746"/>
                      <a:pt x="69927" y="28148"/>
                      <a:pt x="69641" y="24456"/>
                    </a:cubicBezTo>
                    <a:cubicBezTo>
                      <a:pt x="69451" y="23320"/>
                      <a:pt x="69260" y="22184"/>
                      <a:pt x="68975" y="20953"/>
                    </a:cubicBezTo>
                    <a:cubicBezTo>
                      <a:pt x="68213" y="18681"/>
                      <a:pt x="66974" y="16693"/>
                      <a:pt x="65165" y="14989"/>
                    </a:cubicBezTo>
                    <a:cubicBezTo>
                      <a:pt x="61640" y="10823"/>
                      <a:pt x="57164" y="7320"/>
                      <a:pt x="52401" y="4764"/>
                    </a:cubicBezTo>
                    <a:cubicBezTo>
                      <a:pt x="46686" y="1640"/>
                      <a:pt x="40590" y="314"/>
                      <a:pt x="34208" y="30"/>
                    </a:cubicBezTo>
                    <a:cubicBezTo>
                      <a:pt x="24112" y="-443"/>
                      <a:pt x="12682" y="4669"/>
                      <a:pt x="6681" y="12716"/>
                    </a:cubicBezTo>
                    <a:cubicBezTo>
                      <a:pt x="4109" y="16219"/>
                      <a:pt x="2681" y="18870"/>
                      <a:pt x="1252" y="22941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95" name="Freeform 15">
                <a:extLst>
                  <a:ext uri="{FF2B5EF4-FFF2-40B4-BE49-F238E27FC236}">
                    <a16:creationId xmlns:a16="http://schemas.microsoft.com/office/drawing/2014/main" id="{40FC8810-F36B-D5A0-F6A5-C808E67215BB}"/>
                  </a:ext>
                </a:extLst>
              </p:cNvPr>
              <p:cNvSpPr/>
              <p:nvPr/>
            </p:nvSpPr>
            <p:spPr>
              <a:xfrm>
                <a:off x="6544374" y="1050105"/>
                <a:ext cx="52468" cy="59294"/>
              </a:xfrm>
              <a:custGeom>
                <a:avLst/>
                <a:gdLst>
                  <a:gd name="connsiteX0" fmla="*/ 935 w 52468"/>
                  <a:gd name="connsiteY0" fmla="*/ 17722 h 59294"/>
                  <a:gd name="connsiteX1" fmla="*/ 363 w 52468"/>
                  <a:gd name="connsiteY1" fmla="*/ 27757 h 59294"/>
                  <a:gd name="connsiteX2" fmla="*/ 6936 w 52468"/>
                  <a:gd name="connsiteY2" fmla="*/ 43188 h 59294"/>
                  <a:gd name="connsiteX3" fmla="*/ 9793 w 52468"/>
                  <a:gd name="connsiteY3" fmla="*/ 46691 h 59294"/>
                  <a:gd name="connsiteX4" fmla="*/ 14937 w 52468"/>
                  <a:gd name="connsiteY4" fmla="*/ 54644 h 59294"/>
                  <a:gd name="connsiteX5" fmla="*/ 27129 w 52468"/>
                  <a:gd name="connsiteY5" fmla="*/ 59283 h 59294"/>
                  <a:gd name="connsiteX6" fmla="*/ 35034 w 52468"/>
                  <a:gd name="connsiteY6" fmla="*/ 56916 h 59294"/>
                  <a:gd name="connsiteX7" fmla="*/ 39321 w 52468"/>
                  <a:gd name="connsiteY7" fmla="*/ 54076 h 59294"/>
                  <a:gd name="connsiteX8" fmla="*/ 39797 w 52468"/>
                  <a:gd name="connsiteY8" fmla="*/ 53413 h 59294"/>
                  <a:gd name="connsiteX9" fmla="*/ 52179 w 52468"/>
                  <a:gd name="connsiteY9" fmla="*/ 33153 h 59294"/>
                  <a:gd name="connsiteX10" fmla="*/ 50655 w 52468"/>
                  <a:gd name="connsiteY10" fmla="*/ 19142 h 59294"/>
                  <a:gd name="connsiteX11" fmla="*/ 41892 w 52468"/>
                  <a:gd name="connsiteY11" fmla="*/ 6834 h 59294"/>
                  <a:gd name="connsiteX12" fmla="*/ 24176 w 52468"/>
                  <a:gd name="connsiteY12" fmla="*/ 18 h 59294"/>
                  <a:gd name="connsiteX13" fmla="*/ 17127 w 52468"/>
                  <a:gd name="connsiteY13" fmla="*/ 870 h 59294"/>
                  <a:gd name="connsiteX14" fmla="*/ 7983 w 52468"/>
                  <a:gd name="connsiteY14" fmla="*/ 5793 h 59294"/>
                  <a:gd name="connsiteX15" fmla="*/ 935 w 52468"/>
                  <a:gd name="connsiteY15" fmla="*/ 17722 h 59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468" h="59294">
                    <a:moveTo>
                      <a:pt x="935" y="17722"/>
                    </a:moveTo>
                    <a:cubicBezTo>
                      <a:pt x="-18" y="20846"/>
                      <a:pt x="-303" y="24443"/>
                      <a:pt x="363" y="27757"/>
                    </a:cubicBezTo>
                    <a:cubicBezTo>
                      <a:pt x="1411" y="33248"/>
                      <a:pt x="3507" y="38360"/>
                      <a:pt x="6936" y="43188"/>
                    </a:cubicBezTo>
                    <a:cubicBezTo>
                      <a:pt x="7793" y="44419"/>
                      <a:pt x="8841" y="45555"/>
                      <a:pt x="9793" y="46691"/>
                    </a:cubicBezTo>
                    <a:cubicBezTo>
                      <a:pt x="10650" y="49626"/>
                      <a:pt x="12555" y="52656"/>
                      <a:pt x="14937" y="54644"/>
                    </a:cubicBezTo>
                    <a:cubicBezTo>
                      <a:pt x="18366" y="57389"/>
                      <a:pt x="22747" y="59472"/>
                      <a:pt x="27129" y="59283"/>
                    </a:cubicBezTo>
                    <a:cubicBezTo>
                      <a:pt x="30081" y="59188"/>
                      <a:pt x="32653" y="58241"/>
                      <a:pt x="35034" y="56916"/>
                    </a:cubicBezTo>
                    <a:cubicBezTo>
                      <a:pt x="36654" y="56159"/>
                      <a:pt x="38273" y="55212"/>
                      <a:pt x="39321" y="54076"/>
                    </a:cubicBezTo>
                    <a:cubicBezTo>
                      <a:pt x="39511" y="53887"/>
                      <a:pt x="39606" y="53603"/>
                      <a:pt x="39797" y="53413"/>
                    </a:cubicBezTo>
                    <a:cubicBezTo>
                      <a:pt x="45702" y="47827"/>
                      <a:pt x="50941" y="41295"/>
                      <a:pt x="52179" y="33153"/>
                    </a:cubicBezTo>
                    <a:cubicBezTo>
                      <a:pt x="52846" y="28609"/>
                      <a:pt x="52370" y="23686"/>
                      <a:pt x="50655" y="19142"/>
                    </a:cubicBezTo>
                    <a:cubicBezTo>
                      <a:pt x="48941" y="14692"/>
                      <a:pt x="45798" y="9958"/>
                      <a:pt x="41892" y="6834"/>
                    </a:cubicBezTo>
                    <a:cubicBezTo>
                      <a:pt x="36654" y="2669"/>
                      <a:pt x="30843" y="302"/>
                      <a:pt x="24176" y="18"/>
                    </a:cubicBezTo>
                    <a:cubicBezTo>
                      <a:pt x="21795" y="-77"/>
                      <a:pt x="19318" y="207"/>
                      <a:pt x="17127" y="870"/>
                    </a:cubicBezTo>
                    <a:cubicBezTo>
                      <a:pt x="13222" y="2101"/>
                      <a:pt x="11127" y="3426"/>
                      <a:pt x="7983" y="5793"/>
                    </a:cubicBezTo>
                    <a:cubicBezTo>
                      <a:pt x="4173" y="8917"/>
                      <a:pt x="2364" y="13272"/>
                      <a:pt x="935" y="1772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96" name="Freeform 3233">
                <a:extLst>
                  <a:ext uri="{FF2B5EF4-FFF2-40B4-BE49-F238E27FC236}">
                    <a16:creationId xmlns:a16="http://schemas.microsoft.com/office/drawing/2014/main" id="{5F7DCE0E-7F18-C9EB-4DFC-5C2824541D6D}"/>
                  </a:ext>
                </a:extLst>
              </p:cNvPr>
              <p:cNvSpPr/>
              <p:nvPr/>
            </p:nvSpPr>
            <p:spPr>
              <a:xfrm>
                <a:off x="6567530" y="973146"/>
                <a:ext cx="57531" cy="60373"/>
              </a:xfrm>
              <a:custGeom>
                <a:avLst/>
                <a:gdLst>
                  <a:gd name="connsiteX0" fmla="*/ 258 w 57531"/>
                  <a:gd name="connsiteY0" fmla="*/ 23392 h 60373"/>
                  <a:gd name="connsiteX1" fmla="*/ 4545 w 57531"/>
                  <a:gd name="connsiteY1" fmla="*/ 43463 h 60373"/>
                  <a:gd name="connsiteX2" fmla="*/ 9498 w 57531"/>
                  <a:gd name="connsiteY2" fmla="*/ 49238 h 60373"/>
                  <a:gd name="connsiteX3" fmla="*/ 11307 w 57531"/>
                  <a:gd name="connsiteY3" fmla="*/ 53782 h 60373"/>
                  <a:gd name="connsiteX4" fmla="*/ 20070 w 57531"/>
                  <a:gd name="connsiteY4" fmla="*/ 59936 h 60373"/>
                  <a:gd name="connsiteX5" fmla="*/ 49979 w 57531"/>
                  <a:gd name="connsiteY5" fmla="*/ 49427 h 60373"/>
                  <a:gd name="connsiteX6" fmla="*/ 57218 w 57531"/>
                  <a:gd name="connsiteY6" fmla="*/ 34469 h 60373"/>
                  <a:gd name="connsiteX7" fmla="*/ 53789 w 57531"/>
                  <a:gd name="connsiteY7" fmla="*/ 15061 h 60373"/>
                  <a:gd name="connsiteX8" fmla="*/ 41883 w 57531"/>
                  <a:gd name="connsiteY8" fmla="*/ 3038 h 60373"/>
                  <a:gd name="connsiteX9" fmla="*/ 22356 w 57531"/>
                  <a:gd name="connsiteY9" fmla="*/ 671 h 60373"/>
                  <a:gd name="connsiteX10" fmla="*/ 258 w 57531"/>
                  <a:gd name="connsiteY10" fmla="*/ 23392 h 60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31" h="60373">
                    <a:moveTo>
                      <a:pt x="258" y="23392"/>
                    </a:moveTo>
                    <a:cubicBezTo>
                      <a:pt x="-599" y="30398"/>
                      <a:pt x="639" y="37404"/>
                      <a:pt x="4545" y="43463"/>
                    </a:cubicBezTo>
                    <a:cubicBezTo>
                      <a:pt x="5878" y="45546"/>
                      <a:pt x="7593" y="47534"/>
                      <a:pt x="9498" y="49238"/>
                    </a:cubicBezTo>
                    <a:cubicBezTo>
                      <a:pt x="9783" y="50847"/>
                      <a:pt x="10355" y="52362"/>
                      <a:pt x="11307" y="53782"/>
                    </a:cubicBezTo>
                    <a:cubicBezTo>
                      <a:pt x="13403" y="56717"/>
                      <a:pt x="16451" y="59273"/>
                      <a:pt x="20070" y="59936"/>
                    </a:cubicBezTo>
                    <a:cubicBezTo>
                      <a:pt x="31024" y="61735"/>
                      <a:pt x="42740" y="57948"/>
                      <a:pt x="49979" y="49427"/>
                    </a:cubicBezTo>
                    <a:cubicBezTo>
                      <a:pt x="53598" y="45167"/>
                      <a:pt x="56456" y="39960"/>
                      <a:pt x="57218" y="34469"/>
                    </a:cubicBezTo>
                    <a:cubicBezTo>
                      <a:pt x="58170" y="27558"/>
                      <a:pt x="56932" y="21215"/>
                      <a:pt x="53789" y="15061"/>
                    </a:cubicBezTo>
                    <a:cubicBezTo>
                      <a:pt x="51217" y="10043"/>
                      <a:pt x="46836" y="5783"/>
                      <a:pt x="41883" y="3038"/>
                    </a:cubicBezTo>
                    <a:cubicBezTo>
                      <a:pt x="35787" y="-276"/>
                      <a:pt x="29119" y="-560"/>
                      <a:pt x="22356" y="671"/>
                    </a:cubicBezTo>
                    <a:cubicBezTo>
                      <a:pt x="11498" y="2754"/>
                      <a:pt x="1592" y="12410"/>
                      <a:pt x="258" y="2339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97" name="Freeform 3234">
                <a:extLst>
                  <a:ext uri="{FF2B5EF4-FFF2-40B4-BE49-F238E27FC236}">
                    <a16:creationId xmlns:a16="http://schemas.microsoft.com/office/drawing/2014/main" id="{812B9C21-7654-C825-4D0D-117588C21B18}"/>
                  </a:ext>
                </a:extLst>
              </p:cNvPr>
              <p:cNvSpPr/>
              <p:nvPr/>
            </p:nvSpPr>
            <p:spPr>
              <a:xfrm>
                <a:off x="6642345" y="972635"/>
                <a:ext cx="65840" cy="54860"/>
              </a:xfrm>
              <a:custGeom>
                <a:avLst/>
                <a:gdLst>
                  <a:gd name="connsiteX0" fmla="*/ 405 w 65840"/>
                  <a:gd name="connsiteY0" fmla="*/ 22199 h 54860"/>
                  <a:gd name="connsiteX1" fmla="*/ 17645 w 65840"/>
                  <a:gd name="connsiteY1" fmla="*/ 52305 h 54860"/>
                  <a:gd name="connsiteX2" fmla="*/ 30694 w 65840"/>
                  <a:gd name="connsiteY2" fmla="*/ 54861 h 54860"/>
                  <a:gd name="connsiteX3" fmla="*/ 40791 w 65840"/>
                  <a:gd name="connsiteY3" fmla="*/ 53346 h 54860"/>
                  <a:gd name="connsiteX4" fmla="*/ 57745 w 65840"/>
                  <a:gd name="connsiteY4" fmla="*/ 45867 h 54860"/>
                  <a:gd name="connsiteX5" fmla="*/ 64603 w 65840"/>
                  <a:gd name="connsiteY5" fmla="*/ 36210 h 54860"/>
                  <a:gd name="connsiteX6" fmla="*/ 64794 w 65840"/>
                  <a:gd name="connsiteY6" fmla="*/ 31855 h 54860"/>
                  <a:gd name="connsiteX7" fmla="*/ 65746 w 65840"/>
                  <a:gd name="connsiteY7" fmla="*/ 23524 h 54860"/>
                  <a:gd name="connsiteX8" fmla="*/ 50792 w 65840"/>
                  <a:gd name="connsiteY8" fmla="*/ 3359 h 54860"/>
                  <a:gd name="connsiteX9" fmla="*/ 30789 w 65840"/>
                  <a:gd name="connsiteY9" fmla="*/ 45 h 54860"/>
                  <a:gd name="connsiteX10" fmla="*/ 405 w 65840"/>
                  <a:gd name="connsiteY10" fmla="*/ 22199 h 54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840" h="54860">
                    <a:moveTo>
                      <a:pt x="405" y="22199"/>
                    </a:moveTo>
                    <a:cubicBezTo>
                      <a:pt x="-1881" y="34885"/>
                      <a:pt x="5739" y="47760"/>
                      <a:pt x="17645" y="52305"/>
                    </a:cubicBezTo>
                    <a:cubicBezTo>
                      <a:pt x="22217" y="54009"/>
                      <a:pt x="25741" y="54861"/>
                      <a:pt x="30694" y="54861"/>
                    </a:cubicBezTo>
                    <a:cubicBezTo>
                      <a:pt x="34123" y="54861"/>
                      <a:pt x="37552" y="54198"/>
                      <a:pt x="40791" y="53346"/>
                    </a:cubicBezTo>
                    <a:cubicBezTo>
                      <a:pt x="46696" y="51831"/>
                      <a:pt x="52316" y="48802"/>
                      <a:pt x="57745" y="45867"/>
                    </a:cubicBezTo>
                    <a:cubicBezTo>
                      <a:pt x="61079" y="44068"/>
                      <a:pt x="63746" y="39713"/>
                      <a:pt x="64603" y="36210"/>
                    </a:cubicBezTo>
                    <a:cubicBezTo>
                      <a:pt x="64889" y="34885"/>
                      <a:pt x="64889" y="33370"/>
                      <a:pt x="64794" y="31855"/>
                    </a:cubicBezTo>
                    <a:cubicBezTo>
                      <a:pt x="65651" y="29205"/>
                      <a:pt x="66032" y="26364"/>
                      <a:pt x="65746" y="23524"/>
                    </a:cubicBezTo>
                    <a:cubicBezTo>
                      <a:pt x="64698" y="14625"/>
                      <a:pt x="59174" y="6767"/>
                      <a:pt x="50792" y="3359"/>
                    </a:cubicBezTo>
                    <a:cubicBezTo>
                      <a:pt x="44506" y="803"/>
                      <a:pt x="37648" y="-239"/>
                      <a:pt x="30789" y="45"/>
                    </a:cubicBezTo>
                    <a:cubicBezTo>
                      <a:pt x="17455" y="613"/>
                      <a:pt x="2977" y="7903"/>
                      <a:pt x="405" y="22199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98" name="Freeform 3268">
                <a:extLst>
                  <a:ext uri="{FF2B5EF4-FFF2-40B4-BE49-F238E27FC236}">
                    <a16:creationId xmlns:a16="http://schemas.microsoft.com/office/drawing/2014/main" id="{295A13E2-15C5-EA19-DE97-10619CE850C7}"/>
                  </a:ext>
                </a:extLst>
              </p:cNvPr>
              <p:cNvSpPr/>
              <p:nvPr/>
            </p:nvSpPr>
            <p:spPr>
              <a:xfrm>
                <a:off x="6689669" y="1107672"/>
                <a:ext cx="61145" cy="63469"/>
              </a:xfrm>
              <a:custGeom>
                <a:avLst/>
                <a:gdLst>
                  <a:gd name="connsiteX0" fmla="*/ 1087 w 61145"/>
                  <a:gd name="connsiteY0" fmla="*/ 21692 h 63469"/>
                  <a:gd name="connsiteX1" fmla="*/ 1658 w 61145"/>
                  <a:gd name="connsiteY1" fmla="*/ 38544 h 63469"/>
                  <a:gd name="connsiteX2" fmla="*/ 15564 w 61145"/>
                  <a:gd name="connsiteY2" fmla="*/ 54260 h 63469"/>
                  <a:gd name="connsiteX3" fmla="*/ 20708 w 61145"/>
                  <a:gd name="connsiteY3" fmla="*/ 56343 h 63469"/>
                  <a:gd name="connsiteX4" fmla="*/ 26423 w 61145"/>
                  <a:gd name="connsiteY4" fmla="*/ 62023 h 63469"/>
                  <a:gd name="connsiteX5" fmla="*/ 36996 w 61145"/>
                  <a:gd name="connsiteY5" fmla="*/ 62970 h 63469"/>
                  <a:gd name="connsiteX6" fmla="*/ 60522 w 61145"/>
                  <a:gd name="connsiteY6" fmla="*/ 38450 h 63469"/>
                  <a:gd name="connsiteX7" fmla="*/ 48902 w 61145"/>
                  <a:gd name="connsiteY7" fmla="*/ 6924 h 63469"/>
                  <a:gd name="connsiteX8" fmla="*/ 41663 w 61145"/>
                  <a:gd name="connsiteY8" fmla="*/ 2569 h 63469"/>
                  <a:gd name="connsiteX9" fmla="*/ 29280 w 61145"/>
                  <a:gd name="connsiteY9" fmla="*/ 12 h 63469"/>
                  <a:gd name="connsiteX10" fmla="*/ 12326 w 61145"/>
                  <a:gd name="connsiteY10" fmla="*/ 5409 h 63469"/>
                  <a:gd name="connsiteX11" fmla="*/ 4706 w 61145"/>
                  <a:gd name="connsiteY11" fmla="*/ 13551 h 63469"/>
                  <a:gd name="connsiteX12" fmla="*/ 1087 w 61145"/>
                  <a:gd name="connsiteY12" fmla="*/ 21692 h 6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1145" h="63469">
                    <a:moveTo>
                      <a:pt x="1087" y="21692"/>
                    </a:moveTo>
                    <a:cubicBezTo>
                      <a:pt x="-533" y="26899"/>
                      <a:pt x="-342" y="33527"/>
                      <a:pt x="1658" y="38544"/>
                    </a:cubicBezTo>
                    <a:cubicBezTo>
                      <a:pt x="4325" y="45361"/>
                      <a:pt x="8992" y="50852"/>
                      <a:pt x="15564" y="54260"/>
                    </a:cubicBezTo>
                    <a:cubicBezTo>
                      <a:pt x="17184" y="55112"/>
                      <a:pt x="18898" y="55775"/>
                      <a:pt x="20708" y="56343"/>
                    </a:cubicBezTo>
                    <a:cubicBezTo>
                      <a:pt x="22042" y="58709"/>
                      <a:pt x="23851" y="60887"/>
                      <a:pt x="26423" y="62023"/>
                    </a:cubicBezTo>
                    <a:cubicBezTo>
                      <a:pt x="29852" y="63632"/>
                      <a:pt x="33281" y="63822"/>
                      <a:pt x="36996" y="62970"/>
                    </a:cubicBezTo>
                    <a:cubicBezTo>
                      <a:pt x="48616" y="60319"/>
                      <a:pt x="58141" y="49905"/>
                      <a:pt x="60522" y="38450"/>
                    </a:cubicBezTo>
                    <a:cubicBezTo>
                      <a:pt x="62904" y="27089"/>
                      <a:pt x="58332" y="13929"/>
                      <a:pt x="48902" y="6924"/>
                    </a:cubicBezTo>
                    <a:cubicBezTo>
                      <a:pt x="46616" y="5219"/>
                      <a:pt x="44330" y="3610"/>
                      <a:pt x="41663" y="2569"/>
                    </a:cubicBezTo>
                    <a:cubicBezTo>
                      <a:pt x="37377" y="959"/>
                      <a:pt x="33948" y="202"/>
                      <a:pt x="29280" y="12"/>
                    </a:cubicBezTo>
                    <a:cubicBezTo>
                      <a:pt x="23470" y="-177"/>
                      <a:pt x="16898" y="1811"/>
                      <a:pt x="12326" y="5409"/>
                    </a:cubicBezTo>
                    <a:cubicBezTo>
                      <a:pt x="8992" y="7965"/>
                      <a:pt x="7087" y="10142"/>
                      <a:pt x="4706" y="13551"/>
                    </a:cubicBezTo>
                    <a:cubicBezTo>
                      <a:pt x="2896" y="16012"/>
                      <a:pt x="1944" y="18852"/>
                      <a:pt x="1087" y="2169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99" name="Freeform 3271">
                <a:extLst>
                  <a:ext uri="{FF2B5EF4-FFF2-40B4-BE49-F238E27FC236}">
                    <a16:creationId xmlns:a16="http://schemas.microsoft.com/office/drawing/2014/main" id="{C941DF73-4418-45F5-5042-47E47403069F}"/>
                  </a:ext>
                </a:extLst>
              </p:cNvPr>
              <p:cNvSpPr/>
              <p:nvPr/>
            </p:nvSpPr>
            <p:spPr>
              <a:xfrm>
                <a:off x="6674623" y="1237456"/>
                <a:ext cx="61114" cy="60572"/>
              </a:xfrm>
              <a:custGeom>
                <a:avLst/>
                <a:gdLst>
                  <a:gd name="connsiteX0" fmla="*/ 703 w 61114"/>
                  <a:gd name="connsiteY0" fmla="*/ 23219 h 60572"/>
                  <a:gd name="connsiteX1" fmla="*/ 513 w 61114"/>
                  <a:gd name="connsiteY1" fmla="*/ 34864 h 60572"/>
                  <a:gd name="connsiteX2" fmla="*/ 7180 w 61114"/>
                  <a:gd name="connsiteY2" fmla="*/ 47929 h 60572"/>
                  <a:gd name="connsiteX3" fmla="*/ 18705 w 61114"/>
                  <a:gd name="connsiteY3" fmla="*/ 54556 h 60572"/>
                  <a:gd name="connsiteX4" fmla="*/ 20706 w 61114"/>
                  <a:gd name="connsiteY4" fmla="*/ 54934 h 60572"/>
                  <a:gd name="connsiteX5" fmla="*/ 22515 w 61114"/>
                  <a:gd name="connsiteY5" fmla="*/ 56828 h 60572"/>
                  <a:gd name="connsiteX6" fmla="*/ 32612 w 61114"/>
                  <a:gd name="connsiteY6" fmla="*/ 60520 h 60572"/>
                  <a:gd name="connsiteX7" fmla="*/ 52614 w 61114"/>
                  <a:gd name="connsiteY7" fmla="*/ 51053 h 60572"/>
                  <a:gd name="connsiteX8" fmla="*/ 58139 w 61114"/>
                  <a:gd name="connsiteY8" fmla="*/ 43195 h 60572"/>
                  <a:gd name="connsiteX9" fmla="*/ 61091 w 61114"/>
                  <a:gd name="connsiteY9" fmla="*/ 30698 h 60572"/>
                  <a:gd name="connsiteX10" fmla="*/ 55186 w 61114"/>
                  <a:gd name="connsiteY10" fmla="*/ 12616 h 60572"/>
                  <a:gd name="connsiteX11" fmla="*/ 45471 w 61114"/>
                  <a:gd name="connsiteY11" fmla="*/ 3906 h 60572"/>
                  <a:gd name="connsiteX12" fmla="*/ 42613 w 61114"/>
                  <a:gd name="connsiteY12" fmla="*/ 2486 h 60572"/>
                  <a:gd name="connsiteX13" fmla="*/ 36136 w 61114"/>
                  <a:gd name="connsiteY13" fmla="*/ 403 h 60572"/>
                  <a:gd name="connsiteX14" fmla="*/ 703 w 61114"/>
                  <a:gd name="connsiteY14" fmla="*/ 23219 h 6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114" h="60572">
                    <a:moveTo>
                      <a:pt x="703" y="23219"/>
                    </a:moveTo>
                    <a:cubicBezTo>
                      <a:pt x="-250" y="27101"/>
                      <a:pt x="-154" y="30982"/>
                      <a:pt x="513" y="34864"/>
                    </a:cubicBezTo>
                    <a:cubicBezTo>
                      <a:pt x="1465" y="39881"/>
                      <a:pt x="3656" y="44142"/>
                      <a:pt x="7180" y="47929"/>
                    </a:cubicBezTo>
                    <a:cubicBezTo>
                      <a:pt x="10228" y="51337"/>
                      <a:pt x="14419" y="53230"/>
                      <a:pt x="18705" y="54556"/>
                    </a:cubicBezTo>
                    <a:cubicBezTo>
                      <a:pt x="19372" y="54745"/>
                      <a:pt x="20039" y="54840"/>
                      <a:pt x="20706" y="54934"/>
                    </a:cubicBezTo>
                    <a:cubicBezTo>
                      <a:pt x="21182" y="55597"/>
                      <a:pt x="21753" y="56260"/>
                      <a:pt x="22515" y="56828"/>
                    </a:cubicBezTo>
                    <a:cubicBezTo>
                      <a:pt x="25277" y="59195"/>
                      <a:pt x="28897" y="60899"/>
                      <a:pt x="32612" y="60520"/>
                    </a:cubicBezTo>
                    <a:cubicBezTo>
                      <a:pt x="40232" y="59763"/>
                      <a:pt x="47185" y="56544"/>
                      <a:pt x="52614" y="51053"/>
                    </a:cubicBezTo>
                    <a:cubicBezTo>
                      <a:pt x="54805" y="48781"/>
                      <a:pt x="56805" y="46035"/>
                      <a:pt x="58139" y="43195"/>
                    </a:cubicBezTo>
                    <a:cubicBezTo>
                      <a:pt x="60139" y="38935"/>
                      <a:pt x="60901" y="35242"/>
                      <a:pt x="61091" y="30698"/>
                    </a:cubicBezTo>
                    <a:cubicBezTo>
                      <a:pt x="61377" y="24544"/>
                      <a:pt x="58996" y="17444"/>
                      <a:pt x="55186" y="12616"/>
                    </a:cubicBezTo>
                    <a:cubicBezTo>
                      <a:pt x="52233" y="8923"/>
                      <a:pt x="49566" y="6367"/>
                      <a:pt x="45471" y="3906"/>
                    </a:cubicBezTo>
                    <a:cubicBezTo>
                      <a:pt x="44518" y="3338"/>
                      <a:pt x="43565" y="2864"/>
                      <a:pt x="42613" y="2486"/>
                    </a:cubicBezTo>
                    <a:cubicBezTo>
                      <a:pt x="40517" y="1634"/>
                      <a:pt x="38422" y="782"/>
                      <a:pt x="36136" y="403"/>
                    </a:cubicBezTo>
                    <a:cubicBezTo>
                      <a:pt x="20324" y="-2153"/>
                      <a:pt x="4608" y="7693"/>
                      <a:pt x="703" y="23219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00" name="Freeform 3272">
                <a:extLst>
                  <a:ext uri="{FF2B5EF4-FFF2-40B4-BE49-F238E27FC236}">
                    <a16:creationId xmlns:a16="http://schemas.microsoft.com/office/drawing/2014/main" id="{14BA0F68-8798-D050-93AA-128CDA15DE12}"/>
                  </a:ext>
                </a:extLst>
              </p:cNvPr>
              <p:cNvSpPr/>
              <p:nvPr/>
            </p:nvSpPr>
            <p:spPr>
              <a:xfrm>
                <a:off x="6588748" y="1218612"/>
                <a:ext cx="74896" cy="64578"/>
              </a:xfrm>
              <a:custGeom>
                <a:avLst/>
                <a:gdLst>
                  <a:gd name="connsiteX0" fmla="*/ 377 w 74896"/>
                  <a:gd name="connsiteY0" fmla="*/ 24454 h 64578"/>
                  <a:gd name="connsiteX1" fmla="*/ 22665 w 74896"/>
                  <a:gd name="connsiteY1" fmla="*/ 61566 h 64578"/>
                  <a:gd name="connsiteX2" fmla="*/ 70957 w 74896"/>
                  <a:gd name="connsiteY2" fmla="*/ 50678 h 64578"/>
                  <a:gd name="connsiteX3" fmla="*/ 73814 w 74896"/>
                  <a:gd name="connsiteY3" fmla="*/ 36477 h 64578"/>
                  <a:gd name="connsiteX4" fmla="*/ 66766 w 74896"/>
                  <a:gd name="connsiteY4" fmla="*/ 11389 h 64578"/>
                  <a:gd name="connsiteX5" fmla="*/ 52573 w 74896"/>
                  <a:gd name="connsiteY5" fmla="*/ 3626 h 64578"/>
                  <a:gd name="connsiteX6" fmla="*/ 41810 w 74896"/>
                  <a:gd name="connsiteY6" fmla="*/ 691 h 64578"/>
                  <a:gd name="connsiteX7" fmla="*/ 15236 w 74896"/>
                  <a:gd name="connsiteY7" fmla="*/ 4478 h 64578"/>
                  <a:gd name="connsiteX8" fmla="*/ 377 w 74896"/>
                  <a:gd name="connsiteY8" fmla="*/ 24454 h 64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896" h="64578">
                    <a:moveTo>
                      <a:pt x="377" y="24454"/>
                    </a:moveTo>
                    <a:cubicBezTo>
                      <a:pt x="-2100" y="40075"/>
                      <a:pt x="7901" y="55980"/>
                      <a:pt x="22665" y="61566"/>
                    </a:cubicBezTo>
                    <a:cubicBezTo>
                      <a:pt x="39238" y="67909"/>
                      <a:pt x="58860" y="64217"/>
                      <a:pt x="70957" y="50678"/>
                    </a:cubicBezTo>
                    <a:cubicBezTo>
                      <a:pt x="74386" y="46891"/>
                      <a:pt x="75433" y="41211"/>
                      <a:pt x="73814" y="36477"/>
                    </a:cubicBezTo>
                    <a:cubicBezTo>
                      <a:pt x="76767" y="27673"/>
                      <a:pt x="73433" y="17732"/>
                      <a:pt x="66766" y="11389"/>
                    </a:cubicBezTo>
                    <a:cubicBezTo>
                      <a:pt x="62670" y="7508"/>
                      <a:pt x="57812" y="5425"/>
                      <a:pt x="52573" y="3626"/>
                    </a:cubicBezTo>
                    <a:cubicBezTo>
                      <a:pt x="49049" y="2395"/>
                      <a:pt x="45525" y="1354"/>
                      <a:pt x="41810" y="691"/>
                    </a:cubicBezTo>
                    <a:cubicBezTo>
                      <a:pt x="32571" y="-824"/>
                      <a:pt x="23522" y="28"/>
                      <a:pt x="15236" y="4478"/>
                    </a:cubicBezTo>
                    <a:cubicBezTo>
                      <a:pt x="7806" y="8454"/>
                      <a:pt x="1710" y="16123"/>
                      <a:pt x="377" y="24454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01" name="Freeform 3273">
                <a:extLst>
                  <a:ext uri="{FF2B5EF4-FFF2-40B4-BE49-F238E27FC236}">
                    <a16:creationId xmlns:a16="http://schemas.microsoft.com/office/drawing/2014/main" id="{469CB158-10E7-E530-9E7F-940873C1F929}"/>
                  </a:ext>
                </a:extLst>
              </p:cNvPr>
              <p:cNvSpPr/>
              <p:nvPr/>
            </p:nvSpPr>
            <p:spPr>
              <a:xfrm>
                <a:off x="6560199" y="1134950"/>
                <a:ext cx="61113" cy="62462"/>
              </a:xfrm>
              <a:custGeom>
                <a:avLst/>
                <a:gdLst>
                  <a:gd name="connsiteX0" fmla="*/ 351 w 61113"/>
                  <a:gd name="connsiteY0" fmla="*/ 25372 h 62462"/>
                  <a:gd name="connsiteX1" fmla="*/ 4541 w 61113"/>
                  <a:gd name="connsiteY1" fmla="*/ 46011 h 62462"/>
                  <a:gd name="connsiteX2" fmla="*/ 14257 w 61113"/>
                  <a:gd name="connsiteY2" fmla="*/ 54721 h 62462"/>
                  <a:gd name="connsiteX3" fmla="*/ 24544 w 61113"/>
                  <a:gd name="connsiteY3" fmla="*/ 57656 h 62462"/>
                  <a:gd name="connsiteX4" fmla="*/ 28640 w 61113"/>
                  <a:gd name="connsiteY4" fmla="*/ 60875 h 62462"/>
                  <a:gd name="connsiteX5" fmla="*/ 39213 w 61113"/>
                  <a:gd name="connsiteY5" fmla="*/ 61821 h 62462"/>
                  <a:gd name="connsiteX6" fmla="*/ 57501 w 61113"/>
                  <a:gd name="connsiteY6" fmla="*/ 46106 h 62462"/>
                  <a:gd name="connsiteX7" fmla="*/ 59882 w 61113"/>
                  <a:gd name="connsiteY7" fmla="*/ 22816 h 62462"/>
                  <a:gd name="connsiteX8" fmla="*/ 49309 w 61113"/>
                  <a:gd name="connsiteY8" fmla="*/ 7384 h 62462"/>
                  <a:gd name="connsiteX9" fmla="*/ 44070 w 61113"/>
                  <a:gd name="connsiteY9" fmla="*/ 3787 h 62462"/>
                  <a:gd name="connsiteX10" fmla="*/ 37879 w 61113"/>
                  <a:gd name="connsiteY10" fmla="*/ 1325 h 62462"/>
                  <a:gd name="connsiteX11" fmla="*/ 28354 w 61113"/>
                  <a:gd name="connsiteY11" fmla="*/ 0 h 62462"/>
                  <a:gd name="connsiteX12" fmla="*/ 8828 w 61113"/>
                  <a:gd name="connsiteY12" fmla="*/ 8805 h 62462"/>
                  <a:gd name="connsiteX13" fmla="*/ 351 w 61113"/>
                  <a:gd name="connsiteY13" fmla="*/ 25372 h 62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113" h="62462">
                    <a:moveTo>
                      <a:pt x="351" y="25372"/>
                    </a:moveTo>
                    <a:cubicBezTo>
                      <a:pt x="-602" y="32473"/>
                      <a:pt x="255" y="40047"/>
                      <a:pt x="4541" y="46011"/>
                    </a:cubicBezTo>
                    <a:cubicBezTo>
                      <a:pt x="7113" y="49703"/>
                      <a:pt x="10257" y="52543"/>
                      <a:pt x="14257" y="54721"/>
                    </a:cubicBezTo>
                    <a:cubicBezTo>
                      <a:pt x="17496" y="56520"/>
                      <a:pt x="20925" y="57372"/>
                      <a:pt x="24544" y="57656"/>
                    </a:cubicBezTo>
                    <a:cubicBezTo>
                      <a:pt x="25687" y="58981"/>
                      <a:pt x="27021" y="60117"/>
                      <a:pt x="28640" y="60875"/>
                    </a:cubicBezTo>
                    <a:cubicBezTo>
                      <a:pt x="31878" y="62389"/>
                      <a:pt x="35688" y="63052"/>
                      <a:pt x="39213" y="61821"/>
                    </a:cubicBezTo>
                    <a:cubicBezTo>
                      <a:pt x="47023" y="59076"/>
                      <a:pt x="53595" y="53490"/>
                      <a:pt x="57501" y="46106"/>
                    </a:cubicBezTo>
                    <a:cubicBezTo>
                      <a:pt x="61215" y="39005"/>
                      <a:pt x="62168" y="30579"/>
                      <a:pt x="59882" y="22816"/>
                    </a:cubicBezTo>
                    <a:cubicBezTo>
                      <a:pt x="58167" y="16946"/>
                      <a:pt x="54262" y="10982"/>
                      <a:pt x="49309" y="7384"/>
                    </a:cubicBezTo>
                    <a:cubicBezTo>
                      <a:pt x="47595" y="6154"/>
                      <a:pt x="45880" y="4828"/>
                      <a:pt x="44070" y="3787"/>
                    </a:cubicBezTo>
                    <a:cubicBezTo>
                      <a:pt x="42165" y="2746"/>
                      <a:pt x="39975" y="1988"/>
                      <a:pt x="37879" y="1325"/>
                    </a:cubicBezTo>
                    <a:cubicBezTo>
                      <a:pt x="34831" y="284"/>
                      <a:pt x="31497" y="0"/>
                      <a:pt x="28354" y="0"/>
                    </a:cubicBezTo>
                    <a:cubicBezTo>
                      <a:pt x="20925" y="189"/>
                      <a:pt x="13876" y="3598"/>
                      <a:pt x="8828" y="8805"/>
                    </a:cubicBezTo>
                    <a:cubicBezTo>
                      <a:pt x="4351" y="13160"/>
                      <a:pt x="1113" y="19408"/>
                      <a:pt x="351" y="2537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02" name="Freeform 3274">
                <a:extLst>
                  <a:ext uri="{FF2B5EF4-FFF2-40B4-BE49-F238E27FC236}">
                    <a16:creationId xmlns:a16="http://schemas.microsoft.com/office/drawing/2014/main" id="{474DAAE4-ABDF-757B-55F8-8872C22427B4}"/>
                  </a:ext>
                </a:extLst>
              </p:cNvPr>
              <p:cNvSpPr/>
              <p:nvPr/>
            </p:nvSpPr>
            <p:spPr>
              <a:xfrm>
                <a:off x="6624413" y="1143146"/>
                <a:ext cx="61589" cy="71713"/>
              </a:xfrm>
              <a:custGeom>
                <a:avLst/>
                <a:gdLst>
                  <a:gd name="connsiteX0" fmla="*/ 1097 w 61589"/>
                  <a:gd name="connsiteY0" fmla="*/ 23329 h 71713"/>
                  <a:gd name="connsiteX1" fmla="*/ 906 w 61589"/>
                  <a:gd name="connsiteY1" fmla="*/ 39897 h 71713"/>
                  <a:gd name="connsiteX2" fmla="*/ 16241 w 61589"/>
                  <a:gd name="connsiteY2" fmla="*/ 66405 h 71713"/>
                  <a:gd name="connsiteX3" fmla="*/ 26052 w 61589"/>
                  <a:gd name="connsiteY3" fmla="*/ 70098 h 71713"/>
                  <a:gd name="connsiteX4" fmla="*/ 40911 w 61589"/>
                  <a:gd name="connsiteY4" fmla="*/ 70950 h 71713"/>
                  <a:gd name="connsiteX5" fmla="*/ 59866 w 61589"/>
                  <a:gd name="connsiteY5" fmla="*/ 49743 h 71713"/>
                  <a:gd name="connsiteX6" fmla="*/ 61580 w 61589"/>
                  <a:gd name="connsiteY6" fmla="*/ 37152 h 71713"/>
                  <a:gd name="connsiteX7" fmla="*/ 59580 w 61589"/>
                  <a:gd name="connsiteY7" fmla="*/ 23708 h 71713"/>
                  <a:gd name="connsiteX8" fmla="*/ 51484 w 61589"/>
                  <a:gd name="connsiteY8" fmla="*/ 9886 h 71713"/>
                  <a:gd name="connsiteX9" fmla="*/ 37577 w 61589"/>
                  <a:gd name="connsiteY9" fmla="*/ 1365 h 71713"/>
                  <a:gd name="connsiteX10" fmla="*/ 9002 w 61589"/>
                  <a:gd name="connsiteY10" fmla="*/ 8844 h 71713"/>
                  <a:gd name="connsiteX11" fmla="*/ 1097 w 61589"/>
                  <a:gd name="connsiteY11" fmla="*/ 23329 h 71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1589" h="71713">
                    <a:moveTo>
                      <a:pt x="1097" y="23329"/>
                    </a:moveTo>
                    <a:cubicBezTo>
                      <a:pt x="-523" y="28820"/>
                      <a:pt x="-142" y="34406"/>
                      <a:pt x="906" y="39897"/>
                    </a:cubicBezTo>
                    <a:cubicBezTo>
                      <a:pt x="2811" y="50216"/>
                      <a:pt x="9383" y="58832"/>
                      <a:pt x="16241" y="66405"/>
                    </a:cubicBezTo>
                    <a:cubicBezTo>
                      <a:pt x="18432" y="68867"/>
                      <a:pt x="22814" y="70192"/>
                      <a:pt x="26052" y="70098"/>
                    </a:cubicBezTo>
                    <a:cubicBezTo>
                      <a:pt x="30624" y="71802"/>
                      <a:pt x="35768" y="72275"/>
                      <a:pt x="40911" y="70950"/>
                    </a:cubicBezTo>
                    <a:cubicBezTo>
                      <a:pt x="50912" y="68299"/>
                      <a:pt x="56913" y="58926"/>
                      <a:pt x="59866" y="49743"/>
                    </a:cubicBezTo>
                    <a:cubicBezTo>
                      <a:pt x="61199" y="45672"/>
                      <a:pt x="61485" y="41412"/>
                      <a:pt x="61580" y="37152"/>
                    </a:cubicBezTo>
                    <a:cubicBezTo>
                      <a:pt x="61676" y="32702"/>
                      <a:pt x="61009" y="27968"/>
                      <a:pt x="59580" y="23708"/>
                    </a:cubicBezTo>
                    <a:cubicBezTo>
                      <a:pt x="57961" y="18501"/>
                      <a:pt x="55199" y="13957"/>
                      <a:pt x="51484" y="9886"/>
                    </a:cubicBezTo>
                    <a:cubicBezTo>
                      <a:pt x="47674" y="5720"/>
                      <a:pt x="42816" y="3164"/>
                      <a:pt x="37577" y="1365"/>
                    </a:cubicBezTo>
                    <a:cubicBezTo>
                      <a:pt x="27576" y="-2138"/>
                      <a:pt x="16241" y="1365"/>
                      <a:pt x="9002" y="8844"/>
                    </a:cubicBezTo>
                    <a:cubicBezTo>
                      <a:pt x="5097" y="12915"/>
                      <a:pt x="2716" y="18028"/>
                      <a:pt x="1097" y="23329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203" name="Graphic 6797">
                <a:extLst>
                  <a:ext uri="{FF2B5EF4-FFF2-40B4-BE49-F238E27FC236}">
                    <a16:creationId xmlns:a16="http://schemas.microsoft.com/office/drawing/2014/main" id="{D40A036A-03B9-D522-6789-D7993DC35CF4}"/>
                  </a:ext>
                </a:extLst>
              </p:cNvPr>
              <p:cNvGrpSpPr/>
              <p:nvPr/>
            </p:nvGrpSpPr>
            <p:grpSpPr>
              <a:xfrm>
                <a:off x="6775105" y="1131663"/>
                <a:ext cx="128969" cy="88681"/>
                <a:chOff x="6775105" y="1131663"/>
                <a:chExt cx="128969" cy="88681"/>
              </a:xfrm>
              <a:solidFill>
                <a:srgbClr val="E6E6E6"/>
              </a:solidFill>
            </p:grpSpPr>
            <p:sp>
              <p:nvSpPr>
                <p:cNvPr id="2225" name="Freeform 261">
                  <a:extLst>
                    <a:ext uri="{FF2B5EF4-FFF2-40B4-BE49-F238E27FC236}">
                      <a16:creationId xmlns:a16="http://schemas.microsoft.com/office/drawing/2014/main" id="{352A23B4-2E0E-DDC0-8194-4CC85DA7F140}"/>
                    </a:ext>
                  </a:extLst>
                </p:cNvPr>
                <p:cNvSpPr/>
                <p:nvPr/>
              </p:nvSpPr>
              <p:spPr>
                <a:xfrm>
                  <a:off x="6872950" y="1167368"/>
                  <a:ext cx="400" cy="716"/>
                </a:xfrm>
                <a:custGeom>
                  <a:avLst/>
                  <a:gdLst>
                    <a:gd name="connsiteX0" fmla="*/ 400 w 400"/>
                    <a:gd name="connsiteY0" fmla="*/ 717 h 716"/>
                    <a:gd name="connsiteX1" fmla="*/ 400 w 400"/>
                    <a:gd name="connsiteY1" fmla="*/ 717 h 716"/>
                    <a:gd name="connsiteX2" fmla="*/ 400 w 400"/>
                    <a:gd name="connsiteY2" fmla="*/ 717 h 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0" h="716">
                      <a:moveTo>
                        <a:pt x="400" y="717"/>
                      </a:moveTo>
                      <a:cubicBezTo>
                        <a:pt x="19" y="-40"/>
                        <a:pt x="-267" y="-419"/>
                        <a:pt x="400" y="717"/>
                      </a:cubicBezTo>
                      <a:lnTo>
                        <a:pt x="400" y="717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226" name="Freeform 262">
                  <a:extLst>
                    <a:ext uri="{FF2B5EF4-FFF2-40B4-BE49-F238E27FC236}">
                      <a16:creationId xmlns:a16="http://schemas.microsoft.com/office/drawing/2014/main" id="{23CFF4A0-2BC9-6058-0B3B-4FE9CBAF9D04}"/>
                    </a:ext>
                  </a:extLst>
                </p:cNvPr>
                <p:cNvSpPr/>
                <p:nvPr/>
              </p:nvSpPr>
              <p:spPr>
                <a:xfrm>
                  <a:off x="6775105" y="1131663"/>
                  <a:ext cx="128969" cy="88681"/>
                </a:xfrm>
                <a:custGeom>
                  <a:avLst/>
                  <a:gdLst>
                    <a:gd name="connsiteX0" fmla="*/ 43 w 128969"/>
                    <a:gd name="connsiteY0" fmla="*/ 54694 h 88681"/>
                    <a:gd name="connsiteX1" fmla="*/ 16331 w 128969"/>
                    <a:gd name="connsiteY1" fmla="*/ 83664 h 88681"/>
                    <a:gd name="connsiteX2" fmla="*/ 49097 w 128969"/>
                    <a:gd name="connsiteY2" fmla="*/ 84516 h 88681"/>
                    <a:gd name="connsiteX3" fmla="*/ 52621 w 128969"/>
                    <a:gd name="connsiteY3" fmla="*/ 81960 h 88681"/>
                    <a:gd name="connsiteX4" fmla="*/ 70814 w 128969"/>
                    <a:gd name="connsiteY4" fmla="*/ 69084 h 88681"/>
                    <a:gd name="connsiteX5" fmla="*/ 74052 w 128969"/>
                    <a:gd name="connsiteY5" fmla="*/ 53463 h 88681"/>
                    <a:gd name="connsiteX6" fmla="*/ 74814 w 128969"/>
                    <a:gd name="connsiteY6" fmla="*/ 51286 h 88681"/>
                    <a:gd name="connsiteX7" fmla="*/ 104627 w 128969"/>
                    <a:gd name="connsiteY7" fmla="*/ 77037 h 88681"/>
                    <a:gd name="connsiteX8" fmla="*/ 123297 w 128969"/>
                    <a:gd name="connsiteY8" fmla="*/ 71167 h 88681"/>
                    <a:gd name="connsiteX9" fmla="*/ 126535 w 128969"/>
                    <a:gd name="connsiteY9" fmla="*/ 65297 h 88681"/>
                    <a:gd name="connsiteX10" fmla="*/ 105390 w 128969"/>
                    <a:gd name="connsiteY10" fmla="*/ 3855 h 88681"/>
                    <a:gd name="connsiteX11" fmla="*/ 67480 w 128969"/>
                    <a:gd name="connsiteY11" fmla="*/ 13511 h 88681"/>
                    <a:gd name="connsiteX12" fmla="*/ 65003 w 128969"/>
                    <a:gd name="connsiteY12" fmla="*/ 29416 h 88681"/>
                    <a:gd name="connsiteX13" fmla="*/ 64623 w 128969"/>
                    <a:gd name="connsiteY13" fmla="*/ 29037 h 88681"/>
                    <a:gd name="connsiteX14" fmla="*/ 49097 w 128969"/>
                    <a:gd name="connsiteY14" fmla="*/ 20422 h 88681"/>
                    <a:gd name="connsiteX15" fmla="*/ 17569 w 128969"/>
                    <a:gd name="connsiteY15" fmla="*/ 24304 h 88681"/>
                    <a:gd name="connsiteX16" fmla="*/ 4901 w 128969"/>
                    <a:gd name="connsiteY16" fmla="*/ 37653 h 88681"/>
                    <a:gd name="connsiteX17" fmla="*/ 43 w 128969"/>
                    <a:gd name="connsiteY17" fmla="*/ 54694 h 88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8969" h="88681">
                      <a:moveTo>
                        <a:pt x="43" y="54694"/>
                      </a:moveTo>
                      <a:cubicBezTo>
                        <a:pt x="-624" y="66717"/>
                        <a:pt x="6520" y="77321"/>
                        <a:pt x="16331" y="83664"/>
                      </a:cubicBezTo>
                      <a:cubicBezTo>
                        <a:pt x="26046" y="90007"/>
                        <a:pt x="39095" y="90385"/>
                        <a:pt x="49097" y="84516"/>
                      </a:cubicBezTo>
                      <a:cubicBezTo>
                        <a:pt x="50335" y="83758"/>
                        <a:pt x="51478" y="82906"/>
                        <a:pt x="52621" y="81960"/>
                      </a:cubicBezTo>
                      <a:cubicBezTo>
                        <a:pt x="60146" y="80161"/>
                        <a:pt x="66527" y="75427"/>
                        <a:pt x="70814" y="69084"/>
                      </a:cubicBezTo>
                      <a:cubicBezTo>
                        <a:pt x="73957" y="64445"/>
                        <a:pt x="74909" y="58859"/>
                        <a:pt x="74052" y="53463"/>
                      </a:cubicBezTo>
                      <a:cubicBezTo>
                        <a:pt x="74338" y="52800"/>
                        <a:pt x="74624" y="52043"/>
                        <a:pt x="74814" y="51286"/>
                      </a:cubicBezTo>
                      <a:cubicBezTo>
                        <a:pt x="82910" y="61794"/>
                        <a:pt x="92912" y="70599"/>
                        <a:pt x="104627" y="77037"/>
                      </a:cubicBezTo>
                      <a:cubicBezTo>
                        <a:pt x="110914" y="80539"/>
                        <a:pt x="120153" y="77794"/>
                        <a:pt x="123297" y="71167"/>
                      </a:cubicBezTo>
                      <a:cubicBezTo>
                        <a:pt x="124630" y="69557"/>
                        <a:pt x="125773" y="67569"/>
                        <a:pt x="126535" y="65297"/>
                      </a:cubicBezTo>
                      <a:cubicBezTo>
                        <a:pt x="133393" y="43806"/>
                        <a:pt x="125583" y="15594"/>
                        <a:pt x="105390" y="3855"/>
                      </a:cubicBezTo>
                      <a:cubicBezTo>
                        <a:pt x="92721" y="-3625"/>
                        <a:pt x="74433" y="-122"/>
                        <a:pt x="67480" y="13511"/>
                      </a:cubicBezTo>
                      <a:cubicBezTo>
                        <a:pt x="64908" y="18529"/>
                        <a:pt x="64337" y="24020"/>
                        <a:pt x="65003" y="29416"/>
                      </a:cubicBezTo>
                      <a:cubicBezTo>
                        <a:pt x="64908" y="29321"/>
                        <a:pt x="64718" y="29132"/>
                        <a:pt x="64623" y="29037"/>
                      </a:cubicBezTo>
                      <a:cubicBezTo>
                        <a:pt x="59955" y="24967"/>
                        <a:pt x="54907" y="22410"/>
                        <a:pt x="49097" y="20422"/>
                      </a:cubicBezTo>
                      <a:cubicBezTo>
                        <a:pt x="38810" y="16919"/>
                        <a:pt x="26713" y="18434"/>
                        <a:pt x="17569" y="24304"/>
                      </a:cubicBezTo>
                      <a:cubicBezTo>
                        <a:pt x="12330" y="27712"/>
                        <a:pt x="8139" y="32256"/>
                        <a:pt x="4901" y="37653"/>
                      </a:cubicBezTo>
                      <a:cubicBezTo>
                        <a:pt x="1758" y="42954"/>
                        <a:pt x="424" y="48729"/>
                        <a:pt x="43" y="5469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sp>
            <p:nvSpPr>
              <p:cNvPr id="2204" name="Freeform 3291">
                <a:extLst>
                  <a:ext uri="{FF2B5EF4-FFF2-40B4-BE49-F238E27FC236}">
                    <a16:creationId xmlns:a16="http://schemas.microsoft.com/office/drawing/2014/main" id="{BB90ED24-19E7-7F83-A4EA-BE58755F9CE3}"/>
                  </a:ext>
                </a:extLst>
              </p:cNvPr>
              <p:cNvSpPr/>
              <p:nvPr/>
            </p:nvSpPr>
            <p:spPr>
              <a:xfrm>
                <a:off x="6786717" y="1073530"/>
                <a:ext cx="57691" cy="61760"/>
              </a:xfrm>
              <a:custGeom>
                <a:avLst/>
                <a:gdLst>
                  <a:gd name="connsiteX0" fmla="*/ 1098 w 57691"/>
                  <a:gd name="connsiteY0" fmla="*/ 20427 h 61760"/>
                  <a:gd name="connsiteX1" fmla="*/ 146 w 57691"/>
                  <a:gd name="connsiteY1" fmla="*/ 29800 h 61760"/>
                  <a:gd name="connsiteX2" fmla="*/ 3480 w 57691"/>
                  <a:gd name="connsiteY2" fmla="*/ 39930 h 61760"/>
                  <a:gd name="connsiteX3" fmla="*/ 3480 w 57691"/>
                  <a:gd name="connsiteY3" fmla="*/ 40024 h 61760"/>
                  <a:gd name="connsiteX4" fmla="*/ 2527 w 57691"/>
                  <a:gd name="connsiteY4" fmla="*/ 50533 h 61760"/>
                  <a:gd name="connsiteX5" fmla="*/ 9290 w 57691"/>
                  <a:gd name="connsiteY5" fmla="*/ 58580 h 61760"/>
                  <a:gd name="connsiteX6" fmla="*/ 19387 w 57691"/>
                  <a:gd name="connsiteY6" fmla="*/ 61515 h 61760"/>
                  <a:gd name="connsiteX7" fmla="*/ 33007 w 57691"/>
                  <a:gd name="connsiteY7" fmla="*/ 60758 h 61760"/>
                  <a:gd name="connsiteX8" fmla="*/ 42437 w 57691"/>
                  <a:gd name="connsiteY8" fmla="*/ 56876 h 61760"/>
                  <a:gd name="connsiteX9" fmla="*/ 50057 w 57691"/>
                  <a:gd name="connsiteY9" fmla="*/ 50249 h 61760"/>
                  <a:gd name="connsiteX10" fmla="*/ 56343 w 57691"/>
                  <a:gd name="connsiteY10" fmla="*/ 38509 h 61760"/>
                  <a:gd name="connsiteX11" fmla="*/ 57677 w 57691"/>
                  <a:gd name="connsiteY11" fmla="*/ 28379 h 61760"/>
                  <a:gd name="connsiteX12" fmla="*/ 48342 w 57691"/>
                  <a:gd name="connsiteY12" fmla="*/ 8025 h 61760"/>
                  <a:gd name="connsiteX13" fmla="*/ 7290 w 57691"/>
                  <a:gd name="connsiteY13" fmla="*/ 9161 h 61760"/>
                  <a:gd name="connsiteX14" fmla="*/ 1098 w 57691"/>
                  <a:gd name="connsiteY14" fmla="*/ 20427 h 61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691" h="61760">
                    <a:moveTo>
                      <a:pt x="1098" y="20427"/>
                    </a:moveTo>
                    <a:cubicBezTo>
                      <a:pt x="146" y="23362"/>
                      <a:pt x="-235" y="26770"/>
                      <a:pt x="146" y="29800"/>
                    </a:cubicBezTo>
                    <a:cubicBezTo>
                      <a:pt x="527" y="33492"/>
                      <a:pt x="1765" y="36900"/>
                      <a:pt x="3480" y="39930"/>
                    </a:cubicBezTo>
                    <a:cubicBezTo>
                      <a:pt x="3480" y="39930"/>
                      <a:pt x="3480" y="39930"/>
                      <a:pt x="3480" y="40024"/>
                    </a:cubicBezTo>
                    <a:cubicBezTo>
                      <a:pt x="1956" y="43243"/>
                      <a:pt x="1289" y="47030"/>
                      <a:pt x="2527" y="50533"/>
                    </a:cubicBezTo>
                    <a:cubicBezTo>
                      <a:pt x="3670" y="53752"/>
                      <a:pt x="5956" y="57255"/>
                      <a:pt x="9290" y="58580"/>
                    </a:cubicBezTo>
                    <a:cubicBezTo>
                      <a:pt x="12529" y="59905"/>
                      <a:pt x="15862" y="61136"/>
                      <a:pt x="19387" y="61515"/>
                    </a:cubicBezTo>
                    <a:cubicBezTo>
                      <a:pt x="24244" y="61988"/>
                      <a:pt x="28149" y="61799"/>
                      <a:pt x="33007" y="60758"/>
                    </a:cubicBezTo>
                    <a:cubicBezTo>
                      <a:pt x="36341" y="60095"/>
                      <a:pt x="39580" y="58580"/>
                      <a:pt x="42437" y="56876"/>
                    </a:cubicBezTo>
                    <a:cubicBezTo>
                      <a:pt x="45295" y="55172"/>
                      <a:pt x="48057" y="52900"/>
                      <a:pt x="50057" y="50249"/>
                    </a:cubicBezTo>
                    <a:cubicBezTo>
                      <a:pt x="53010" y="46367"/>
                      <a:pt x="54724" y="43054"/>
                      <a:pt x="56343" y="38509"/>
                    </a:cubicBezTo>
                    <a:cubicBezTo>
                      <a:pt x="57391" y="35291"/>
                      <a:pt x="57772" y="31693"/>
                      <a:pt x="57677" y="28379"/>
                    </a:cubicBezTo>
                    <a:cubicBezTo>
                      <a:pt x="57391" y="20711"/>
                      <a:pt x="53962" y="13232"/>
                      <a:pt x="48342" y="8025"/>
                    </a:cubicBezTo>
                    <a:cubicBezTo>
                      <a:pt x="37008" y="-2579"/>
                      <a:pt x="17577" y="-3147"/>
                      <a:pt x="7290" y="9161"/>
                    </a:cubicBezTo>
                    <a:cubicBezTo>
                      <a:pt x="4242" y="12664"/>
                      <a:pt x="2432" y="16072"/>
                      <a:pt x="1098" y="20427"/>
                    </a:cubicBezTo>
                    <a:close/>
                  </a:path>
                </a:pathLst>
              </a:custGeom>
              <a:solidFill>
                <a:srgbClr val="F6C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05" name="Freeform 3292">
                <a:extLst>
                  <a:ext uri="{FF2B5EF4-FFF2-40B4-BE49-F238E27FC236}">
                    <a16:creationId xmlns:a16="http://schemas.microsoft.com/office/drawing/2014/main" id="{4A8BC673-6D19-9DAC-A0C7-47D99E0DFDA9}"/>
                  </a:ext>
                </a:extLst>
              </p:cNvPr>
              <p:cNvSpPr/>
              <p:nvPr/>
            </p:nvSpPr>
            <p:spPr>
              <a:xfrm>
                <a:off x="6776093" y="987322"/>
                <a:ext cx="46303" cy="45375"/>
              </a:xfrm>
              <a:custGeom>
                <a:avLst/>
                <a:gdLst>
                  <a:gd name="connsiteX0" fmla="*/ 674 w 46303"/>
                  <a:gd name="connsiteY0" fmla="*/ 16033 h 45375"/>
                  <a:gd name="connsiteX1" fmla="*/ 769 w 46303"/>
                  <a:gd name="connsiteY1" fmla="*/ 26068 h 45375"/>
                  <a:gd name="connsiteX2" fmla="*/ 5722 w 46303"/>
                  <a:gd name="connsiteY2" fmla="*/ 34778 h 45375"/>
                  <a:gd name="connsiteX3" fmla="*/ 8008 w 46303"/>
                  <a:gd name="connsiteY3" fmla="*/ 36766 h 45375"/>
                  <a:gd name="connsiteX4" fmla="*/ 8865 w 46303"/>
                  <a:gd name="connsiteY4" fmla="*/ 38659 h 45375"/>
                  <a:gd name="connsiteX5" fmla="*/ 12771 w 46303"/>
                  <a:gd name="connsiteY5" fmla="*/ 42257 h 45375"/>
                  <a:gd name="connsiteX6" fmla="*/ 30297 w 46303"/>
                  <a:gd name="connsiteY6" fmla="*/ 44529 h 45375"/>
                  <a:gd name="connsiteX7" fmla="*/ 43917 w 46303"/>
                  <a:gd name="connsiteY7" fmla="*/ 33263 h 45375"/>
                  <a:gd name="connsiteX8" fmla="*/ 45060 w 46303"/>
                  <a:gd name="connsiteY8" fmla="*/ 15559 h 45375"/>
                  <a:gd name="connsiteX9" fmla="*/ 32868 w 46303"/>
                  <a:gd name="connsiteY9" fmla="*/ 2305 h 45375"/>
                  <a:gd name="connsiteX10" fmla="*/ 14771 w 46303"/>
                  <a:gd name="connsiteY10" fmla="*/ 1358 h 45375"/>
                  <a:gd name="connsiteX11" fmla="*/ 5913 w 46303"/>
                  <a:gd name="connsiteY11" fmla="*/ 6944 h 45375"/>
                  <a:gd name="connsiteX12" fmla="*/ 674 w 46303"/>
                  <a:gd name="connsiteY12" fmla="*/ 16033 h 4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303" h="45375">
                    <a:moveTo>
                      <a:pt x="674" y="16033"/>
                    </a:moveTo>
                    <a:cubicBezTo>
                      <a:pt x="-374" y="19251"/>
                      <a:pt x="-88" y="22849"/>
                      <a:pt x="769" y="26068"/>
                    </a:cubicBezTo>
                    <a:cubicBezTo>
                      <a:pt x="1531" y="29381"/>
                      <a:pt x="3436" y="32222"/>
                      <a:pt x="5722" y="34778"/>
                    </a:cubicBezTo>
                    <a:cubicBezTo>
                      <a:pt x="6389" y="35535"/>
                      <a:pt x="7151" y="36103"/>
                      <a:pt x="8008" y="36766"/>
                    </a:cubicBezTo>
                    <a:cubicBezTo>
                      <a:pt x="8294" y="37429"/>
                      <a:pt x="8580" y="37997"/>
                      <a:pt x="8865" y="38659"/>
                    </a:cubicBezTo>
                    <a:cubicBezTo>
                      <a:pt x="9818" y="40174"/>
                      <a:pt x="11151" y="41405"/>
                      <a:pt x="12771" y="42257"/>
                    </a:cubicBezTo>
                    <a:cubicBezTo>
                      <a:pt x="17819" y="45665"/>
                      <a:pt x="24582" y="46044"/>
                      <a:pt x="30297" y="44529"/>
                    </a:cubicBezTo>
                    <a:cubicBezTo>
                      <a:pt x="36107" y="43014"/>
                      <a:pt x="41346" y="38659"/>
                      <a:pt x="43917" y="33263"/>
                    </a:cubicBezTo>
                    <a:cubicBezTo>
                      <a:pt x="46489" y="27867"/>
                      <a:pt x="47156" y="21334"/>
                      <a:pt x="45060" y="15559"/>
                    </a:cubicBezTo>
                    <a:cubicBezTo>
                      <a:pt x="42965" y="9784"/>
                      <a:pt x="38583" y="4672"/>
                      <a:pt x="32868" y="2305"/>
                    </a:cubicBezTo>
                    <a:cubicBezTo>
                      <a:pt x="27249" y="-156"/>
                      <a:pt x="20676" y="-914"/>
                      <a:pt x="14771" y="1358"/>
                    </a:cubicBezTo>
                    <a:cubicBezTo>
                      <a:pt x="11437" y="2684"/>
                      <a:pt x="8580" y="4388"/>
                      <a:pt x="5913" y="6944"/>
                    </a:cubicBezTo>
                    <a:cubicBezTo>
                      <a:pt x="3246" y="9406"/>
                      <a:pt x="1722" y="12624"/>
                      <a:pt x="674" y="16033"/>
                    </a:cubicBezTo>
                    <a:close/>
                  </a:path>
                </a:pathLst>
              </a:custGeom>
              <a:solidFill>
                <a:srgbClr val="F6C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06" name="Freeform 3298">
                <a:extLst>
                  <a:ext uri="{FF2B5EF4-FFF2-40B4-BE49-F238E27FC236}">
                    <a16:creationId xmlns:a16="http://schemas.microsoft.com/office/drawing/2014/main" id="{4B1B11D4-B0EC-651E-2046-3D781F61E63C}"/>
                  </a:ext>
                </a:extLst>
              </p:cNvPr>
              <p:cNvSpPr/>
              <p:nvPr/>
            </p:nvSpPr>
            <p:spPr>
              <a:xfrm>
                <a:off x="6692504" y="927089"/>
                <a:ext cx="73260" cy="72731"/>
              </a:xfrm>
              <a:custGeom>
                <a:avLst/>
                <a:gdLst>
                  <a:gd name="connsiteX0" fmla="*/ 3014 w 73260"/>
                  <a:gd name="connsiteY0" fmla="*/ 39438 h 72731"/>
                  <a:gd name="connsiteX1" fmla="*/ 19778 w 73260"/>
                  <a:gd name="connsiteY1" fmla="*/ 59319 h 72731"/>
                  <a:gd name="connsiteX2" fmla="*/ 37876 w 73260"/>
                  <a:gd name="connsiteY2" fmla="*/ 72100 h 72731"/>
                  <a:gd name="connsiteX3" fmla="*/ 64927 w 73260"/>
                  <a:gd name="connsiteY3" fmla="*/ 63579 h 72731"/>
                  <a:gd name="connsiteX4" fmla="*/ 72833 w 73260"/>
                  <a:gd name="connsiteY4" fmla="*/ 36503 h 72731"/>
                  <a:gd name="connsiteX5" fmla="*/ 57402 w 73260"/>
                  <a:gd name="connsiteY5" fmla="*/ 10941 h 72731"/>
                  <a:gd name="connsiteX6" fmla="*/ 33209 w 73260"/>
                  <a:gd name="connsiteY6" fmla="*/ 243 h 72731"/>
                  <a:gd name="connsiteX7" fmla="*/ 6253 w 73260"/>
                  <a:gd name="connsiteY7" fmla="*/ 8764 h 72731"/>
                  <a:gd name="connsiteX8" fmla="*/ 3014 w 73260"/>
                  <a:gd name="connsiteY8" fmla="*/ 39438 h 7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60" h="72731">
                    <a:moveTo>
                      <a:pt x="3014" y="39438"/>
                    </a:moveTo>
                    <a:cubicBezTo>
                      <a:pt x="6634" y="47390"/>
                      <a:pt x="11872" y="55343"/>
                      <a:pt x="19778" y="59319"/>
                    </a:cubicBezTo>
                    <a:cubicBezTo>
                      <a:pt x="23588" y="65851"/>
                      <a:pt x="30542" y="70490"/>
                      <a:pt x="37876" y="72100"/>
                    </a:cubicBezTo>
                    <a:cubicBezTo>
                      <a:pt x="47686" y="74183"/>
                      <a:pt x="58259" y="71058"/>
                      <a:pt x="64927" y="63579"/>
                    </a:cubicBezTo>
                    <a:cubicBezTo>
                      <a:pt x="71404" y="56384"/>
                      <a:pt x="74452" y="45970"/>
                      <a:pt x="72833" y="36503"/>
                    </a:cubicBezTo>
                    <a:cubicBezTo>
                      <a:pt x="71118" y="26373"/>
                      <a:pt x="65689" y="17190"/>
                      <a:pt x="57402" y="10941"/>
                    </a:cubicBezTo>
                    <a:cubicBezTo>
                      <a:pt x="50353" y="5640"/>
                      <a:pt x="42162" y="1095"/>
                      <a:pt x="33209" y="243"/>
                    </a:cubicBezTo>
                    <a:cubicBezTo>
                      <a:pt x="23493" y="-703"/>
                      <a:pt x="12920" y="906"/>
                      <a:pt x="6253" y="8764"/>
                    </a:cubicBezTo>
                    <a:cubicBezTo>
                      <a:pt x="-1272" y="17379"/>
                      <a:pt x="-1558" y="29308"/>
                      <a:pt x="3014" y="39438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07" name="Freeform 3315">
                <a:extLst>
                  <a:ext uri="{FF2B5EF4-FFF2-40B4-BE49-F238E27FC236}">
                    <a16:creationId xmlns:a16="http://schemas.microsoft.com/office/drawing/2014/main" id="{65F98C17-D94B-C8A8-1048-0D39FBDD4785}"/>
                  </a:ext>
                </a:extLst>
              </p:cNvPr>
              <p:cNvSpPr/>
              <p:nvPr/>
            </p:nvSpPr>
            <p:spPr>
              <a:xfrm>
                <a:off x="6713987" y="1037773"/>
                <a:ext cx="61447" cy="61535"/>
              </a:xfrm>
              <a:custGeom>
                <a:avLst/>
                <a:gdLst>
                  <a:gd name="connsiteX0" fmla="*/ 10 w 61447"/>
                  <a:gd name="connsiteY0" fmla="*/ 29012 h 61535"/>
                  <a:gd name="connsiteX1" fmla="*/ 1820 w 61447"/>
                  <a:gd name="connsiteY1" fmla="*/ 39142 h 61535"/>
                  <a:gd name="connsiteX2" fmla="*/ 9345 w 61447"/>
                  <a:gd name="connsiteY2" fmla="*/ 49745 h 61535"/>
                  <a:gd name="connsiteX3" fmla="*/ 15631 w 61447"/>
                  <a:gd name="connsiteY3" fmla="*/ 53343 h 61535"/>
                  <a:gd name="connsiteX4" fmla="*/ 16489 w 61447"/>
                  <a:gd name="connsiteY4" fmla="*/ 55047 h 61535"/>
                  <a:gd name="connsiteX5" fmla="*/ 25251 w 61447"/>
                  <a:gd name="connsiteY5" fmla="*/ 61201 h 61535"/>
                  <a:gd name="connsiteX6" fmla="*/ 38777 w 61447"/>
                  <a:gd name="connsiteY6" fmla="*/ 60443 h 61535"/>
                  <a:gd name="connsiteX7" fmla="*/ 48302 w 61447"/>
                  <a:gd name="connsiteY7" fmla="*/ 55899 h 61535"/>
                  <a:gd name="connsiteX8" fmla="*/ 61161 w 61447"/>
                  <a:gd name="connsiteY8" fmla="*/ 35923 h 61535"/>
                  <a:gd name="connsiteX9" fmla="*/ 55827 w 61447"/>
                  <a:gd name="connsiteY9" fmla="*/ 12918 h 61535"/>
                  <a:gd name="connsiteX10" fmla="*/ 35348 w 61447"/>
                  <a:gd name="connsiteY10" fmla="*/ 232 h 61535"/>
                  <a:gd name="connsiteX11" fmla="*/ 12298 w 61447"/>
                  <a:gd name="connsiteY11" fmla="*/ 5817 h 61535"/>
                  <a:gd name="connsiteX12" fmla="*/ 3153 w 61447"/>
                  <a:gd name="connsiteY12" fmla="*/ 16137 h 61535"/>
                  <a:gd name="connsiteX13" fmla="*/ 10 w 61447"/>
                  <a:gd name="connsiteY13" fmla="*/ 29012 h 6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447" h="61535">
                    <a:moveTo>
                      <a:pt x="10" y="29012"/>
                    </a:moveTo>
                    <a:cubicBezTo>
                      <a:pt x="-85" y="32420"/>
                      <a:pt x="486" y="36018"/>
                      <a:pt x="1820" y="39142"/>
                    </a:cubicBezTo>
                    <a:cubicBezTo>
                      <a:pt x="3534" y="43118"/>
                      <a:pt x="5725" y="47095"/>
                      <a:pt x="9345" y="49745"/>
                    </a:cubicBezTo>
                    <a:cubicBezTo>
                      <a:pt x="11345" y="51260"/>
                      <a:pt x="13440" y="52396"/>
                      <a:pt x="15631" y="53343"/>
                    </a:cubicBezTo>
                    <a:cubicBezTo>
                      <a:pt x="15917" y="53911"/>
                      <a:pt x="16107" y="54479"/>
                      <a:pt x="16489" y="55047"/>
                    </a:cubicBezTo>
                    <a:cubicBezTo>
                      <a:pt x="18489" y="57887"/>
                      <a:pt x="21632" y="60727"/>
                      <a:pt x="25251" y="61201"/>
                    </a:cubicBezTo>
                    <a:cubicBezTo>
                      <a:pt x="30014" y="61769"/>
                      <a:pt x="34110" y="61674"/>
                      <a:pt x="38777" y="60443"/>
                    </a:cubicBezTo>
                    <a:cubicBezTo>
                      <a:pt x="42111" y="59497"/>
                      <a:pt x="45540" y="57982"/>
                      <a:pt x="48302" y="55899"/>
                    </a:cubicBezTo>
                    <a:cubicBezTo>
                      <a:pt x="54684" y="51071"/>
                      <a:pt x="60113" y="44160"/>
                      <a:pt x="61161" y="35923"/>
                    </a:cubicBezTo>
                    <a:cubicBezTo>
                      <a:pt x="62113" y="27971"/>
                      <a:pt x="60780" y="19545"/>
                      <a:pt x="55827" y="12918"/>
                    </a:cubicBezTo>
                    <a:cubicBezTo>
                      <a:pt x="50874" y="6291"/>
                      <a:pt x="43730" y="1084"/>
                      <a:pt x="35348" y="232"/>
                    </a:cubicBezTo>
                    <a:cubicBezTo>
                      <a:pt x="27347" y="-621"/>
                      <a:pt x="18870" y="800"/>
                      <a:pt x="12298" y="5817"/>
                    </a:cubicBezTo>
                    <a:cubicBezTo>
                      <a:pt x="8583" y="8657"/>
                      <a:pt x="5344" y="11876"/>
                      <a:pt x="3153" y="16137"/>
                    </a:cubicBezTo>
                    <a:cubicBezTo>
                      <a:pt x="963" y="20207"/>
                      <a:pt x="201" y="24373"/>
                      <a:pt x="10" y="2901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08" name="Freeform 3316">
                <a:extLst>
                  <a:ext uri="{FF2B5EF4-FFF2-40B4-BE49-F238E27FC236}">
                    <a16:creationId xmlns:a16="http://schemas.microsoft.com/office/drawing/2014/main" id="{25D80DA3-CB62-4649-838B-C131F2A30291}"/>
                  </a:ext>
                </a:extLst>
              </p:cNvPr>
              <p:cNvSpPr/>
              <p:nvPr/>
            </p:nvSpPr>
            <p:spPr>
              <a:xfrm>
                <a:off x="6676608" y="1016244"/>
                <a:ext cx="47656" cy="72534"/>
              </a:xfrm>
              <a:custGeom>
                <a:avLst/>
                <a:gdLst>
                  <a:gd name="connsiteX0" fmla="*/ 622 w 47656"/>
                  <a:gd name="connsiteY0" fmla="*/ 41737 h 72534"/>
                  <a:gd name="connsiteX1" fmla="*/ 1670 w 47656"/>
                  <a:gd name="connsiteY1" fmla="*/ 52908 h 72534"/>
                  <a:gd name="connsiteX2" fmla="*/ 7671 w 47656"/>
                  <a:gd name="connsiteY2" fmla="*/ 62565 h 72534"/>
                  <a:gd name="connsiteX3" fmla="*/ 9671 w 47656"/>
                  <a:gd name="connsiteY3" fmla="*/ 66067 h 72534"/>
                  <a:gd name="connsiteX4" fmla="*/ 28721 w 47656"/>
                  <a:gd name="connsiteY4" fmla="*/ 70422 h 72534"/>
                  <a:gd name="connsiteX5" fmla="*/ 31007 w 47656"/>
                  <a:gd name="connsiteY5" fmla="*/ 68434 h 72534"/>
                  <a:gd name="connsiteX6" fmla="*/ 47009 w 47656"/>
                  <a:gd name="connsiteY6" fmla="*/ 48174 h 72534"/>
                  <a:gd name="connsiteX7" fmla="*/ 44056 w 47656"/>
                  <a:gd name="connsiteY7" fmla="*/ 24412 h 72534"/>
                  <a:gd name="connsiteX8" fmla="*/ 35103 w 47656"/>
                  <a:gd name="connsiteY8" fmla="*/ 10400 h 72534"/>
                  <a:gd name="connsiteX9" fmla="*/ 24054 w 47656"/>
                  <a:gd name="connsiteY9" fmla="*/ 1595 h 72534"/>
                  <a:gd name="connsiteX10" fmla="*/ 5385 w 47656"/>
                  <a:gd name="connsiteY10" fmla="*/ 7465 h 72534"/>
                  <a:gd name="connsiteX11" fmla="*/ 622 w 47656"/>
                  <a:gd name="connsiteY11" fmla="*/ 41737 h 72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656" h="72534">
                    <a:moveTo>
                      <a:pt x="622" y="41737"/>
                    </a:moveTo>
                    <a:cubicBezTo>
                      <a:pt x="146" y="45429"/>
                      <a:pt x="432" y="49216"/>
                      <a:pt x="1670" y="52908"/>
                    </a:cubicBezTo>
                    <a:cubicBezTo>
                      <a:pt x="2908" y="56600"/>
                      <a:pt x="5004" y="59914"/>
                      <a:pt x="7671" y="62565"/>
                    </a:cubicBezTo>
                    <a:cubicBezTo>
                      <a:pt x="8338" y="63701"/>
                      <a:pt x="8909" y="64931"/>
                      <a:pt x="9671" y="66067"/>
                    </a:cubicBezTo>
                    <a:cubicBezTo>
                      <a:pt x="13672" y="72127"/>
                      <a:pt x="22530" y="74683"/>
                      <a:pt x="28721" y="70422"/>
                    </a:cubicBezTo>
                    <a:cubicBezTo>
                      <a:pt x="29578" y="69854"/>
                      <a:pt x="30340" y="69192"/>
                      <a:pt x="31007" y="68434"/>
                    </a:cubicBezTo>
                    <a:cubicBezTo>
                      <a:pt x="39580" y="65310"/>
                      <a:pt x="45294" y="56884"/>
                      <a:pt x="47009" y="48174"/>
                    </a:cubicBezTo>
                    <a:cubicBezTo>
                      <a:pt x="48533" y="40317"/>
                      <a:pt x="47295" y="31701"/>
                      <a:pt x="44056" y="24412"/>
                    </a:cubicBezTo>
                    <a:cubicBezTo>
                      <a:pt x="41675" y="19015"/>
                      <a:pt x="38913" y="14850"/>
                      <a:pt x="35103" y="10400"/>
                    </a:cubicBezTo>
                    <a:cubicBezTo>
                      <a:pt x="32055" y="6802"/>
                      <a:pt x="28054" y="3962"/>
                      <a:pt x="24054" y="1595"/>
                    </a:cubicBezTo>
                    <a:cubicBezTo>
                      <a:pt x="17958" y="-2097"/>
                      <a:pt x="8242" y="933"/>
                      <a:pt x="5385" y="7465"/>
                    </a:cubicBezTo>
                    <a:cubicBezTo>
                      <a:pt x="527" y="18258"/>
                      <a:pt x="-997" y="30187"/>
                      <a:pt x="622" y="4173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09" name="Freeform 3317">
                <a:extLst>
                  <a:ext uri="{FF2B5EF4-FFF2-40B4-BE49-F238E27FC236}">
                    <a16:creationId xmlns:a16="http://schemas.microsoft.com/office/drawing/2014/main" id="{916EA97F-C2B3-1AE8-7CA2-CAD5767D10CC}"/>
                  </a:ext>
                </a:extLst>
              </p:cNvPr>
              <p:cNvSpPr/>
              <p:nvPr/>
            </p:nvSpPr>
            <p:spPr>
              <a:xfrm>
                <a:off x="6919029" y="1180098"/>
                <a:ext cx="68581" cy="62370"/>
              </a:xfrm>
              <a:custGeom>
                <a:avLst/>
                <a:gdLst>
                  <a:gd name="connsiteX0" fmla="*/ 137 w 68581"/>
                  <a:gd name="connsiteY0" fmla="*/ 33903 h 62370"/>
                  <a:gd name="connsiteX1" fmla="*/ 5090 w 68581"/>
                  <a:gd name="connsiteY1" fmla="*/ 47726 h 62370"/>
                  <a:gd name="connsiteX2" fmla="*/ 10233 w 68581"/>
                  <a:gd name="connsiteY2" fmla="*/ 52933 h 62370"/>
                  <a:gd name="connsiteX3" fmla="*/ 15567 w 68581"/>
                  <a:gd name="connsiteY3" fmla="*/ 58045 h 62370"/>
                  <a:gd name="connsiteX4" fmla="*/ 44999 w 68581"/>
                  <a:gd name="connsiteY4" fmla="*/ 61264 h 62370"/>
                  <a:gd name="connsiteX5" fmla="*/ 66145 w 68581"/>
                  <a:gd name="connsiteY5" fmla="*/ 44033 h 62370"/>
                  <a:gd name="connsiteX6" fmla="*/ 63668 w 68581"/>
                  <a:gd name="connsiteY6" fmla="*/ 15158 h 62370"/>
                  <a:gd name="connsiteX7" fmla="*/ 39475 w 68581"/>
                  <a:gd name="connsiteY7" fmla="*/ 295 h 62370"/>
                  <a:gd name="connsiteX8" fmla="*/ 23664 w 68581"/>
                  <a:gd name="connsiteY8" fmla="*/ 1431 h 62370"/>
                  <a:gd name="connsiteX9" fmla="*/ 10138 w 68581"/>
                  <a:gd name="connsiteY9" fmla="*/ 9004 h 62370"/>
                  <a:gd name="connsiteX10" fmla="*/ 137 w 68581"/>
                  <a:gd name="connsiteY10" fmla="*/ 33903 h 62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581" h="62370">
                    <a:moveTo>
                      <a:pt x="137" y="33903"/>
                    </a:moveTo>
                    <a:cubicBezTo>
                      <a:pt x="613" y="38732"/>
                      <a:pt x="2042" y="43844"/>
                      <a:pt x="5090" y="47726"/>
                    </a:cubicBezTo>
                    <a:cubicBezTo>
                      <a:pt x="6614" y="49714"/>
                      <a:pt x="8423" y="51418"/>
                      <a:pt x="10233" y="52933"/>
                    </a:cubicBezTo>
                    <a:cubicBezTo>
                      <a:pt x="11472" y="55110"/>
                      <a:pt x="13281" y="57098"/>
                      <a:pt x="15567" y="58045"/>
                    </a:cubicBezTo>
                    <a:cubicBezTo>
                      <a:pt x="25188" y="61832"/>
                      <a:pt x="34808" y="63725"/>
                      <a:pt x="44999" y="61264"/>
                    </a:cubicBezTo>
                    <a:cubicBezTo>
                      <a:pt x="53858" y="59181"/>
                      <a:pt x="62621" y="52554"/>
                      <a:pt x="66145" y="44033"/>
                    </a:cubicBezTo>
                    <a:cubicBezTo>
                      <a:pt x="70050" y="34661"/>
                      <a:pt x="69288" y="23773"/>
                      <a:pt x="63668" y="15158"/>
                    </a:cubicBezTo>
                    <a:cubicBezTo>
                      <a:pt x="58430" y="7111"/>
                      <a:pt x="49095" y="1336"/>
                      <a:pt x="39475" y="295"/>
                    </a:cubicBezTo>
                    <a:cubicBezTo>
                      <a:pt x="34046" y="-273"/>
                      <a:pt x="28998" y="-84"/>
                      <a:pt x="23664" y="1431"/>
                    </a:cubicBezTo>
                    <a:cubicBezTo>
                      <a:pt x="18520" y="2945"/>
                      <a:pt x="14234" y="5596"/>
                      <a:pt x="10138" y="9004"/>
                    </a:cubicBezTo>
                    <a:cubicBezTo>
                      <a:pt x="3280" y="14969"/>
                      <a:pt x="-816" y="24815"/>
                      <a:pt x="137" y="3390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10" name="Freeform 3318">
                <a:extLst>
                  <a:ext uri="{FF2B5EF4-FFF2-40B4-BE49-F238E27FC236}">
                    <a16:creationId xmlns:a16="http://schemas.microsoft.com/office/drawing/2014/main" id="{C5066D63-A2D5-CF0F-E93C-06B1F18F32D1}"/>
                  </a:ext>
                </a:extLst>
              </p:cNvPr>
              <p:cNvSpPr/>
              <p:nvPr/>
            </p:nvSpPr>
            <p:spPr>
              <a:xfrm>
                <a:off x="6960504" y="1093090"/>
                <a:ext cx="68295" cy="62961"/>
              </a:xfrm>
              <a:custGeom>
                <a:avLst/>
                <a:gdLst>
                  <a:gd name="connsiteX0" fmla="*/ 0 w 68295"/>
                  <a:gd name="connsiteY0" fmla="*/ 31636 h 62961"/>
                  <a:gd name="connsiteX1" fmla="*/ 10478 w 68295"/>
                  <a:gd name="connsiteY1" fmla="*/ 52464 h 62961"/>
                  <a:gd name="connsiteX2" fmla="*/ 12097 w 68295"/>
                  <a:gd name="connsiteY2" fmla="*/ 56534 h 62961"/>
                  <a:gd name="connsiteX3" fmla="*/ 20860 w 68295"/>
                  <a:gd name="connsiteY3" fmla="*/ 62688 h 62961"/>
                  <a:gd name="connsiteX4" fmla="*/ 31147 w 68295"/>
                  <a:gd name="connsiteY4" fmla="*/ 60889 h 62961"/>
                  <a:gd name="connsiteX5" fmla="*/ 35147 w 68295"/>
                  <a:gd name="connsiteY5" fmla="*/ 58523 h 62961"/>
                  <a:gd name="connsiteX6" fmla="*/ 53245 w 68295"/>
                  <a:gd name="connsiteY6" fmla="*/ 51327 h 62961"/>
                  <a:gd name="connsiteX7" fmla="*/ 68294 w 68295"/>
                  <a:gd name="connsiteY7" fmla="*/ 26807 h 62961"/>
                  <a:gd name="connsiteX8" fmla="*/ 54769 w 68295"/>
                  <a:gd name="connsiteY8" fmla="*/ 5317 h 62961"/>
                  <a:gd name="connsiteX9" fmla="*/ 34004 w 68295"/>
                  <a:gd name="connsiteY9" fmla="*/ 15 h 62961"/>
                  <a:gd name="connsiteX10" fmla="*/ 11049 w 68295"/>
                  <a:gd name="connsiteY10" fmla="*/ 8346 h 62961"/>
                  <a:gd name="connsiteX11" fmla="*/ 0 w 68295"/>
                  <a:gd name="connsiteY11" fmla="*/ 31636 h 62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295" h="62961">
                    <a:moveTo>
                      <a:pt x="0" y="31636"/>
                    </a:moveTo>
                    <a:cubicBezTo>
                      <a:pt x="0" y="39683"/>
                      <a:pt x="4000" y="47635"/>
                      <a:pt x="10478" y="52464"/>
                    </a:cubicBezTo>
                    <a:cubicBezTo>
                      <a:pt x="10858" y="53978"/>
                      <a:pt x="11335" y="55304"/>
                      <a:pt x="12097" y="56534"/>
                    </a:cubicBezTo>
                    <a:cubicBezTo>
                      <a:pt x="14192" y="59469"/>
                      <a:pt x="17240" y="62026"/>
                      <a:pt x="20860" y="62688"/>
                    </a:cubicBezTo>
                    <a:cubicBezTo>
                      <a:pt x="24194" y="63256"/>
                      <a:pt x="28289" y="63067"/>
                      <a:pt x="31147" y="60889"/>
                    </a:cubicBezTo>
                    <a:cubicBezTo>
                      <a:pt x="32385" y="59943"/>
                      <a:pt x="33814" y="59185"/>
                      <a:pt x="35147" y="58523"/>
                    </a:cubicBezTo>
                    <a:cubicBezTo>
                      <a:pt x="41148" y="56156"/>
                      <a:pt x="47530" y="54641"/>
                      <a:pt x="53245" y="51327"/>
                    </a:cubicBezTo>
                    <a:cubicBezTo>
                      <a:pt x="62103" y="46120"/>
                      <a:pt x="68389" y="37221"/>
                      <a:pt x="68294" y="26807"/>
                    </a:cubicBezTo>
                    <a:cubicBezTo>
                      <a:pt x="68199" y="17529"/>
                      <a:pt x="62198" y="10145"/>
                      <a:pt x="54769" y="5317"/>
                    </a:cubicBezTo>
                    <a:cubicBezTo>
                      <a:pt x="48768" y="1435"/>
                      <a:pt x="41148" y="-174"/>
                      <a:pt x="34004" y="15"/>
                    </a:cubicBezTo>
                    <a:cubicBezTo>
                      <a:pt x="25717" y="299"/>
                      <a:pt x="17431" y="3044"/>
                      <a:pt x="11049" y="8346"/>
                    </a:cubicBezTo>
                    <a:cubicBezTo>
                      <a:pt x="3905" y="14121"/>
                      <a:pt x="95" y="22358"/>
                      <a:pt x="0" y="3163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11" name="Freeform 3319">
                <a:extLst>
                  <a:ext uri="{FF2B5EF4-FFF2-40B4-BE49-F238E27FC236}">
                    <a16:creationId xmlns:a16="http://schemas.microsoft.com/office/drawing/2014/main" id="{36E03289-D8C4-1947-F3D5-063AD081360D}"/>
                  </a:ext>
                </a:extLst>
              </p:cNvPr>
              <p:cNvSpPr/>
              <p:nvPr/>
            </p:nvSpPr>
            <p:spPr>
              <a:xfrm>
                <a:off x="6907999" y="923931"/>
                <a:ext cx="55014" cy="53379"/>
              </a:xfrm>
              <a:custGeom>
                <a:avLst/>
                <a:gdLst>
                  <a:gd name="connsiteX0" fmla="*/ 403 w 55014"/>
                  <a:gd name="connsiteY0" fmla="*/ 19780 h 53379"/>
                  <a:gd name="connsiteX1" fmla="*/ 2403 w 55014"/>
                  <a:gd name="connsiteY1" fmla="*/ 32939 h 53379"/>
                  <a:gd name="connsiteX2" fmla="*/ 4690 w 55014"/>
                  <a:gd name="connsiteY2" fmla="*/ 36063 h 53379"/>
                  <a:gd name="connsiteX3" fmla="*/ 4880 w 55014"/>
                  <a:gd name="connsiteY3" fmla="*/ 36915 h 53379"/>
                  <a:gd name="connsiteX4" fmla="*/ 17358 w 55014"/>
                  <a:gd name="connsiteY4" fmla="*/ 50643 h 53379"/>
                  <a:gd name="connsiteX5" fmla="*/ 36027 w 55014"/>
                  <a:gd name="connsiteY5" fmla="*/ 52631 h 53379"/>
                  <a:gd name="connsiteX6" fmla="*/ 54886 w 55014"/>
                  <a:gd name="connsiteY6" fmla="*/ 24797 h 53379"/>
                  <a:gd name="connsiteX7" fmla="*/ 46695 w 55014"/>
                  <a:gd name="connsiteY7" fmla="*/ 7472 h 53379"/>
                  <a:gd name="connsiteX8" fmla="*/ 28311 w 55014"/>
                  <a:gd name="connsiteY8" fmla="*/ 88 h 53379"/>
                  <a:gd name="connsiteX9" fmla="*/ 403 w 55014"/>
                  <a:gd name="connsiteY9" fmla="*/ 19780 h 53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014" h="53379">
                    <a:moveTo>
                      <a:pt x="403" y="19780"/>
                    </a:moveTo>
                    <a:cubicBezTo>
                      <a:pt x="-549" y="24324"/>
                      <a:pt x="213" y="28774"/>
                      <a:pt x="2403" y="32939"/>
                    </a:cubicBezTo>
                    <a:cubicBezTo>
                      <a:pt x="2975" y="34075"/>
                      <a:pt x="3832" y="35117"/>
                      <a:pt x="4690" y="36063"/>
                    </a:cubicBezTo>
                    <a:cubicBezTo>
                      <a:pt x="4785" y="36347"/>
                      <a:pt x="4785" y="36631"/>
                      <a:pt x="4880" y="36915"/>
                    </a:cubicBezTo>
                    <a:cubicBezTo>
                      <a:pt x="7261" y="42880"/>
                      <a:pt x="11452" y="47803"/>
                      <a:pt x="17358" y="50643"/>
                    </a:cubicBezTo>
                    <a:cubicBezTo>
                      <a:pt x="23359" y="53483"/>
                      <a:pt x="29645" y="54051"/>
                      <a:pt x="36027" y="52631"/>
                    </a:cubicBezTo>
                    <a:cubicBezTo>
                      <a:pt x="48314" y="49886"/>
                      <a:pt x="56125" y="36821"/>
                      <a:pt x="54886" y="24797"/>
                    </a:cubicBezTo>
                    <a:cubicBezTo>
                      <a:pt x="54219" y="18265"/>
                      <a:pt x="51552" y="12016"/>
                      <a:pt x="46695" y="7472"/>
                    </a:cubicBezTo>
                    <a:cubicBezTo>
                      <a:pt x="41646" y="2644"/>
                      <a:pt x="35169" y="561"/>
                      <a:pt x="28311" y="88"/>
                    </a:cubicBezTo>
                    <a:cubicBezTo>
                      <a:pt x="16024" y="-954"/>
                      <a:pt x="2880" y="7378"/>
                      <a:pt x="403" y="1978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12" name="Freeform 3320">
                <a:extLst>
                  <a:ext uri="{FF2B5EF4-FFF2-40B4-BE49-F238E27FC236}">
                    <a16:creationId xmlns:a16="http://schemas.microsoft.com/office/drawing/2014/main" id="{06D807E7-3A36-E8C3-65B2-E1BEA592192D}"/>
                  </a:ext>
                </a:extLst>
              </p:cNvPr>
              <p:cNvSpPr/>
              <p:nvPr/>
            </p:nvSpPr>
            <p:spPr>
              <a:xfrm>
                <a:off x="6945120" y="974779"/>
                <a:ext cx="54829" cy="53620"/>
              </a:xfrm>
              <a:custGeom>
                <a:avLst/>
                <a:gdLst>
                  <a:gd name="connsiteX0" fmla="*/ 716 w 54829"/>
                  <a:gd name="connsiteY0" fmla="*/ 18067 h 53620"/>
                  <a:gd name="connsiteX1" fmla="*/ 1763 w 54829"/>
                  <a:gd name="connsiteY1" fmla="*/ 31321 h 53620"/>
                  <a:gd name="connsiteX2" fmla="*/ 3859 w 54829"/>
                  <a:gd name="connsiteY2" fmla="*/ 34635 h 53620"/>
                  <a:gd name="connsiteX3" fmla="*/ 4049 w 54829"/>
                  <a:gd name="connsiteY3" fmla="*/ 35487 h 53620"/>
                  <a:gd name="connsiteX4" fmla="*/ 15575 w 54829"/>
                  <a:gd name="connsiteY4" fmla="*/ 49972 h 53620"/>
                  <a:gd name="connsiteX5" fmla="*/ 34053 w 54829"/>
                  <a:gd name="connsiteY5" fmla="*/ 53285 h 53620"/>
                  <a:gd name="connsiteX6" fmla="*/ 54818 w 54829"/>
                  <a:gd name="connsiteY6" fmla="*/ 26777 h 53620"/>
                  <a:gd name="connsiteX7" fmla="*/ 47864 w 54829"/>
                  <a:gd name="connsiteY7" fmla="*/ 8884 h 53620"/>
                  <a:gd name="connsiteX8" fmla="*/ 30053 w 54829"/>
                  <a:gd name="connsiteY8" fmla="*/ 268 h 53620"/>
                  <a:gd name="connsiteX9" fmla="*/ 716 w 54829"/>
                  <a:gd name="connsiteY9" fmla="*/ 18067 h 53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829" h="53620">
                    <a:moveTo>
                      <a:pt x="716" y="18067"/>
                    </a:moveTo>
                    <a:cubicBezTo>
                      <a:pt x="-523" y="22611"/>
                      <a:pt x="-142" y="27061"/>
                      <a:pt x="1763" y="31321"/>
                    </a:cubicBezTo>
                    <a:cubicBezTo>
                      <a:pt x="2335" y="32552"/>
                      <a:pt x="3001" y="33593"/>
                      <a:pt x="3859" y="34635"/>
                    </a:cubicBezTo>
                    <a:cubicBezTo>
                      <a:pt x="3954" y="34919"/>
                      <a:pt x="3954" y="35203"/>
                      <a:pt x="4049" y="35487"/>
                    </a:cubicBezTo>
                    <a:cubicBezTo>
                      <a:pt x="6050" y="41546"/>
                      <a:pt x="9860" y="46847"/>
                      <a:pt x="15575" y="49972"/>
                    </a:cubicBezTo>
                    <a:cubicBezTo>
                      <a:pt x="21290" y="53191"/>
                      <a:pt x="27576" y="54232"/>
                      <a:pt x="34053" y="53285"/>
                    </a:cubicBezTo>
                    <a:cubicBezTo>
                      <a:pt x="46531" y="51392"/>
                      <a:pt x="55199" y="38895"/>
                      <a:pt x="54818" y="26777"/>
                    </a:cubicBezTo>
                    <a:cubicBezTo>
                      <a:pt x="54627" y="20150"/>
                      <a:pt x="52436" y="13807"/>
                      <a:pt x="47864" y="8884"/>
                    </a:cubicBezTo>
                    <a:cubicBezTo>
                      <a:pt x="43102" y="3771"/>
                      <a:pt x="36815" y="1215"/>
                      <a:pt x="30053" y="268"/>
                    </a:cubicBezTo>
                    <a:cubicBezTo>
                      <a:pt x="17765" y="-1530"/>
                      <a:pt x="4049" y="5854"/>
                      <a:pt x="716" y="18067"/>
                    </a:cubicBez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13" name="Freeform 3321">
                <a:extLst>
                  <a:ext uri="{FF2B5EF4-FFF2-40B4-BE49-F238E27FC236}">
                    <a16:creationId xmlns:a16="http://schemas.microsoft.com/office/drawing/2014/main" id="{C40BF094-8915-2A46-623E-B6E3EFC9F680}"/>
                  </a:ext>
                </a:extLst>
              </p:cNvPr>
              <p:cNvSpPr/>
              <p:nvPr/>
            </p:nvSpPr>
            <p:spPr>
              <a:xfrm>
                <a:off x="6937119" y="1035367"/>
                <a:ext cx="54829" cy="53623"/>
              </a:xfrm>
              <a:custGeom>
                <a:avLst/>
                <a:gdLst>
                  <a:gd name="connsiteX0" fmla="*/ 716 w 54829"/>
                  <a:gd name="connsiteY0" fmla="*/ 18070 h 53623"/>
                  <a:gd name="connsiteX1" fmla="*/ 1763 w 54829"/>
                  <a:gd name="connsiteY1" fmla="*/ 31324 h 53623"/>
                  <a:gd name="connsiteX2" fmla="*/ 3859 w 54829"/>
                  <a:gd name="connsiteY2" fmla="*/ 34637 h 53623"/>
                  <a:gd name="connsiteX3" fmla="*/ 4049 w 54829"/>
                  <a:gd name="connsiteY3" fmla="*/ 35489 h 53623"/>
                  <a:gd name="connsiteX4" fmla="*/ 15575 w 54829"/>
                  <a:gd name="connsiteY4" fmla="*/ 49974 h 53623"/>
                  <a:gd name="connsiteX5" fmla="*/ 34053 w 54829"/>
                  <a:gd name="connsiteY5" fmla="*/ 53288 h 53623"/>
                  <a:gd name="connsiteX6" fmla="*/ 54818 w 54829"/>
                  <a:gd name="connsiteY6" fmla="*/ 26779 h 53623"/>
                  <a:gd name="connsiteX7" fmla="*/ 47864 w 54829"/>
                  <a:gd name="connsiteY7" fmla="*/ 8886 h 53623"/>
                  <a:gd name="connsiteX8" fmla="*/ 30052 w 54829"/>
                  <a:gd name="connsiteY8" fmla="*/ 271 h 53623"/>
                  <a:gd name="connsiteX9" fmla="*/ 716 w 54829"/>
                  <a:gd name="connsiteY9" fmla="*/ 18070 h 5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829" h="53623">
                    <a:moveTo>
                      <a:pt x="716" y="18070"/>
                    </a:moveTo>
                    <a:cubicBezTo>
                      <a:pt x="-523" y="22614"/>
                      <a:pt x="-142" y="27063"/>
                      <a:pt x="1763" y="31324"/>
                    </a:cubicBezTo>
                    <a:cubicBezTo>
                      <a:pt x="2335" y="32554"/>
                      <a:pt x="3001" y="33596"/>
                      <a:pt x="3859" y="34637"/>
                    </a:cubicBezTo>
                    <a:cubicBezTo>
                      <a:pt x="3954" y="34921"/>
                      <a:pt x="3954" y="35205"/>
                      <a:pt x="4049" y="35489"/>
                    </a:cubicBezTo>
                    <a:cubicBezTo>
                      <a:pt x="6050" y="41548"/>
                      <a:pt x="9860" y="46850"/>
                      <a:pt x="15575" y="49974"/>
                    </a:cubicBezTo>
                    <a:cubicBezTo>
                      <a:pt x="21290" y="53193"/>
                      <a:pt x="27576" y="54235"/>
                      <a:pt x="34053" y="53288"/>
                    </a:cubicBezTo>
                    <a:cubicBezTo>
                      <a:pt x="46531" y="51394"/>
                      <a:pt x="55199" y="38898"/>
                      <a:pt x="54818" y="26779"/>
                    </a:cubicBezTo>
                    <a:cubicBezTo>
                      <a:pt x="54627" y="20152"/>
                      <a:pt x="52436" y="13809"/>
                      <a:pt x="47864" y="8886"/>
                    </a:cubicBezTo>
                    <a:cubicBezTo>
                      <a:pt x="43102" y="3774"/>
                      <a:pt x="36815" y="1218"/>
                      <a:pt x="30052" y="271"/>
                    </a:cubicBezTo>
                    <a:cubicBezTo>
                      <a:pt x="17765" y="-1528"/>
                      <a:pt x="3954" y="5762"/>
                      <a:pt x="716" y="18070"/>
                    </a:cubicBez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14" name="Freeform 3322">
                <a:extLst>
                  <a:ext uri="{FF2B5EF4-FFF2-40B4-BE49-F238E27FC236}">
                    <a16:creationId xmlns:a16="http://schemas.microsoft.com/office/drawing/2014/main" id="{B9599292-C286-6B7C-4D18-73557C4C6E09}"/>
                  </a:ext>
                </a:extLst>
              </p:cNvPr>
              <p:cNvSpPr/>
              <p:nvPr/>
            </p:nvSpPr>
            <p:spPr>
              <a:xfrm>
                <a:off x="6823403" y="901389"/>
                <a:ext cx="61279" cy="61776"/>
              </a:xfrm>
              <a:custGeom>
                <a:avLst/>
                <a:gdLst>
                  <a:gd name="connsiteX0" fmla="*/ 893 w 61279"/>
                  <a:gd name="connsiteY0" fmla="*/ 22536 h 61776"/>
                  <a:gd name="connsiteX1" fmla="*/ 1941 w 61279"/>
                  <a:gd name="connsiteY1" fmla="*/ 41186 h 61776"/>
                  <a:gd name="connsiteX2" fmla="*/ 15657 w 61279"/>
                  <a:gd name="connsiteY2" fmla="*/ 57943 h 61776"/>
                  <a:gd name="connsiteX3" fmla="*/ 38422 w 61279"/>
                  <a:gd name="connsiteY3" fmla="*/ 60783 h 61776"/>
                  <a:gd name="connsiteX4" fmla="*/ 55567 w 61279"/>
                  <a:gd name="connsiteY4" fmla="*/ 46488 h 61776"/>
                  <a:gd name="connsiteX5" fmla="*/ 57948 w 61279"/>
                  <a:gd name="connsiteY5" fmla="*/ 33044 h 61776"/>
                  <a:gd name="connsiteX6" fmla="*/ 57948 w 61279"/>
                  <a:gd name="connsiteY6" fmla="*/ 33044 h 61776"/>
                  <a:gd name="connsiteX7" fmla="*/ 59662 w 61279"/>
                  <a:gd name="connsiteY7" fmla="*/ 30488 h 61776"/>
                  <a:gd name="connsiteX8" fmla="*/ 60615 w 61279"/>
                  <a:gd name="connsiteY8" fmla="*/ 19980 h 61776"/>
                  <a:gd name="connsiteX9" fmla="*/ 54138 w 61279"/>
                  <a:gd name="connsiteY9" fmla="*/ 9755 h 61776"/>
                  <a:gd name="connsiteX10" fmla="*/ 47089 w 61279"/>
                  <a:gd name="connsiteY10" fmla="*/ 4359 h 61776"/>
                  <a:gd name="connsiteX11" fmla="*/ 29849 w 61279"/>
                  <a:gd name="connsiteY11" fmla="*/ 4 h 61776"/>
                  <a:gd name="connsiteX12" fmla="*/ 12990 w 61279"/>
                  <a:gd name="connsiteY12" fmla="*/ 5021 h 61776"/>
                  <a:gd name="connsiteX13" fmla="*/ 893 w 61279"/>
                  <a:gd name="connsiteY13" fmla="*/ 22536 h 61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279" h="61776">
                    <a:moveTo>
                      <a:pt x="893" y="22536"/>
                    </a:moveTo>
                    <a:cubicBezTo>
                      <a:pt x="-631" y="28500"/>
                      <a:pt x="-155" y="35506"/>
                      <a:pt x="1941" y="41186"/>
                    </a:cubicBezTo>
                    <a:cubicBezTo>
                      <a:pt x="4608" y="48381"/>
                      <a:pt x="9180" y="53967"/>
                      <a:pt x="15657" y="57943"/>
                    </a:cubicBezTo>
                    <a:cubicBezTo>
                      <a:pt x="22324" y="62109"/>
                      <a:pt x="30897" y="62582"/>
                      <a:pt x="38422" y="60783"/>
                    </a:cubicBezTo>
                    <a:cubicBezTo>
                      <a:pt x="45661" y="58985"/>
                      <a:pt x="52709" y="53399"/>
                      <a:pt x="55567" y="46488"/>
                    </a:cubicBezTo>
                    <a:cubicBezTo>
                      <a:pt x="57376" y="42228"/>
                      <a:pt x="58519" y="37778"/>
                      <a:pt x="57948" y="33044"/>
                    </a:cubicBezTo>
                    <a:lnTo>
                      <a:pt x="57948" y="33044"/>
                    </a:lnTo>
                    <a:cubicBezTo>
                      <a:pt x="58615" y="32287"/>
                      <a:pt x="59281" y="31435"/>
                      <a:pt x="59662" y="30488"/>
                    </a:cubicBezTo>
                    <a:cubicBezTo>
                      <a:pt x="61091" y="27364"/>
                      <a:pt x="61948" y="23293"/>
                      <a:pt x="60615" y="19980"/>
                    </a:cubicBezTo>
                    <a:cubicBezTo>
                      <a:pt x="58901" y="15909"/>
                      <a:pt x="57186" y="13068"/>
                      <a:pt x="54138" y="9755"/>
                    </a:cubicBezTo>
                    <a:cubicBezTo>
                      <a:pt x="52138" y="7577"/>
                      <a:pt x="49566" y="5779"/>
                      <a:pt x="47089" y="4359"/>
                    </a:cubicBezTo>
                    <a:cubicBezTo>
                      <a:pt x="41946" y="1234"/>
                      <a:pt x="35850" y="4"/>
                      <a:pt x="29849" y="4"/>
                    </a:cubicBezTo>
                    <a:cubicBezTo>
                      <a:pt x="24134" y="-91"/>
                      <a:pt x="17752" y="1708"/>
                      <a:pt x="12990" y="5021"/>
                    </a:cubicBezTo>
                    <a:cubicBezTo>
                      <a:pt x="6894" y="9187"/>
                      <a:pt x="2703" y="15246"/>
                      <a:pt x="893" y="2253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15" name="Freeform 3323">
                <a:extLst>
                  <a:ext uri="{FF2B5EF4-FFF2-40B4-BE49-F238E27FC236}">
                    <a16:creationId xmlns:a16="http://schemas.microsoft.com/office/drawing/2014/main" id="{13EB96ED-FC41-378E-B2D2-CA00043960A6}"/>
                  </a:ext>
                </a:extLst>
              </p:cNvPr>
              <p:cNvSpPr/>
              <p:nvPr/>
            </p:nvSpPr>
            <p:spPr>
              <a:xfrm>
                <a:off x="6805217" y="947320"/>
                <a:ext cx="51052" cy="64754"/>
              </a:xfrm>
              <a:custGeom>
                <a:avLst/>
                <a:gdLst>
                  <a:gd name="connsiteX0" fmla="*/ 411 w 51052"/>
                  <a:gd name="connsiteY0" fmla="*/ 36154 h 64754"/>
                  <a:gd name="connsiteX1" fmla="*/ 5649 w 51052"/>
                  <a:gd name="connsiteY1" fmla="*/ 54236 h 64754"/>
                  <a:gd name="connsiteX2" fmla="*/ 29176 w 51052"/>
                  <a:gd name="connsiteY2" fmla="*/ 63987 h 64754"/>
                  <a:gd name="connsiteX3" fmla="*/ 44416 w 51052"/>
                  <a:gd name="connsiteY3" fmla="*/ 46757 h 64754"/>
                  <a:gd name="connsiteX4" fmla="*/ 44416 w 51052"/>
                  <a:gd name="connsiteY4" fmla="*/ 46662 h 64754"/>
                  <a:gd name="connsiteX5" fmla="*/ 49750 w 51052"/>
                  <a:gd name="connsiteY5" fmla="*/ 35301 h 64754"/>
                  <a:gd name="connsiteX6" fmla="*/ 49274 w 51052"/>
                  <a:gd name="connsiteY6" fmla="*/ 17219 h 64754"/>
                  <a:gd name="connsiteX7" fmla="*/ 36129 w 51052"/>
                  <a:gd name="connsiteY7" fmla="*/ 2261 h 64754"/>
                  <a:gd name="connsiteX8" fmla="*/ 13460 w 51052"/>
                  <a:gd name="connsiteY8" fmla="*/ 3491 h 64754"/>
                  <a:gd name="connsiteX9" fmla="*/ 411 w 51052"/>
                  <a:gd name="connsiteY9" fmla="*/ 36154 h 64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052" h="64754">
                    <a:moveTo>
                      <a:pt x="411" y="36154"/>
                    </a:moveTo>
                    <a:cubicBezTo>
                      <a:pt x="1268" y="42497"/>
                      <a:pt x="2411" y="48650"/>
                      <a:pt x="5649" y="54236"/>
                    </a:cubicBezTo>
                    <a:cubicBezTo>
                      <a:pt x="10412" y="62189"/>
                      <a:pt x="20032" y="66638"/>
                      <a:pt x="29176" y="63987"/>
                    </a:cubicBezTo>
                    <a:cubicBezTo>
                      <a:pt x="36891" y="61715"/>
                      <a:pt x="42987" y="54615"/>
                      <a:pt x="44416" y="46757"/>
                    </a:cubicBezTo>
                    <a:cubicBezTo>
                      <a:pt x="44416" y="46757"/>
                      <a:pt x="44416" y="46757"/>
                      <a:pt x="44416" y="46662"/>
                    </a:cubicBezTo>
                    <a:cubicBezTo>
                      <a:pt x="46607" y="43159"/>
                      <a:pt x="48417" y="39467"/>
                      <a:pt x="49750" y="35301"/>
                    </a:cubicBezTo>
                    <a:cubicBezTo>
                      <a:pt x="51560" y="29621"/>
                      <a:pt x="51560" y="22710"/>
                      <a:pt x="49274" y="17219"/>
                    </a:cubicBezTo>
                    <a:cubicBezTo>
                      <a:pt x="46702" y="10971"/>
                      <a:pt x="42511" y="5196"/>
                      <a:pt x="36129" y="2261"/>
                    </a:cubicBezTo>
                    <a:cubicBezTo>
                      <a:pt x="28795" y="-1147"/>
                      <a:pt x="20508" y="-674"/>
                      <a:pt x="13460" y="3491"/>
                    </a:cubicBezTo>
                    <a:cubicBezTo>
                      <a:pt x="2220" y="10213"/>
                      <a:pt x="-1304" y="23846"/>
                      <a:pt x="411" y="36154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16" name="Freeform 3324">
                <a:extLst>
                  <a:ext uri="{FF2B5EF4-FFF2-40B4-BE49-F238E27FC236}">
                    <a16:creationId xmlns:a16="http://schemas.microsoft.com/office/drawing/2014/main" id="{F32B068D-88AD-C179-4E81-B8B6A669C1C3}"/>
                  </a:ext>
                </a:extLst>
              </p:cNvPr>
              <p:cNvSpPr/>
              <p:nvPr/>
            </p:nvSpPr>
            <p:spPr>
              <a:xfrm>
                <a:off x="6751701" y="867832"/>
                <a:ext cx="37129" cy="47168"/>
              </a:xfrm>
              <a:custGeom>
                <a:avLst/>
                <a:gdLst>
                  <a:gd name="connsiteX0" fmla="*/ 300 w 37129"/>
                  <a:gd name="connsiteY0" fmla="*/ 26365 h 47168"/>
                  <a:gd name="connsiteX1" fmla="*/ 4111 w 37129"/>
                  <a:gd name="connsiteY1" fmla="*/ 39524 h 47168"/>
                  <a:gd name="connsiteX2" fmla="*/ 21256 w 37129"/>
                  <a:gd name="connsiteY2" fmla="*/ 46625 h 47168"/>
                  <a:gd name="connsiteX3" fmla="*/ 32305 w 37129"/>
                  <a:gd name="connsiteY3" fmla="*/ 34128 h 47168"/>
                  <a:gd name="connsiteX4" fmla="*/ 32305 w 37129"/>
                  <a:gd name="connsiteY4" fmla="*/ 34033 h 47168"/>
                  <a:gd name="connsiteX5" fmla="*/ 36210 w 37129"/>
                  <a:gd name="connsiteY5" fmla="*/ 25702 h 47168"/>
                  <a:gd name="connsiteX6" fmla="*/ 35829 w 37129"/>
                  <a:gd name="connsiteY6" fmla="*/ 12543 h 47168"/>
                  <a:gd name="connsiteX7" fmla="*/ 26304 w 37129"/>
                  <a:gd name="connsiteY7" fmla="*/ 1655 h 47168"/>
                  <a:gd name="connsiteX8" fmla="*/ 9825 w 37129"/>
                  <a:gd name="connsiteY8" fmla="*/ 2507 h 47168"/>
                  <a:gd name="connsiteX9" fmla="*/ 300 w 37129"/>
                  <a:gd name="connsiteY9" fmla="*/ 26365 h 47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129" h="47168">
                    <a:moveTo>
                      <a:pt x="300" y="26365"/>
                    </a:moveTo>
                    <a:cubicBezTo>
                      <a:pt x="967" y="30909"/>
                      <a:pt x="1729" y="35453"/>
                      <a:pt x="4111" y="39524"/>
                    </a:cubicBezTo>
                    <a:cubicBezTo>
                      <a:pt x="7635" y="45299"/>
                      <a:pt x="14588" y="48518"/>
                      <a:pt x="21256" y="46625"/>
                    </a:cubicBezTo>
                    <a:cubicBezTo>
                      <a:pt x="26875" y="45015"/>
                      <a:pt x="31352" y="39808"/>
                      <a:pt x="32305" y="34128"/>
                    </a:cubicBezTo>
                    <a:cubicBezTo>
                      <a:pt x="32305" y="34128"/>
                      <a:pt x="32305" y="34128"/>
                      <a:pt x="32305" y="34033"/>
                    </a:cubicBezTo>
                    <a:cubicBezTo>
                      <a:pt x="33924" y="31477"/>
                      <a:pt x="35257" y="28826"/>
                      <a:pt x="36210" y="25702"/>
                    </a:cubicBezTo>
                    <a:cubicBezTo>
                      <a:pt x="37448" y="21631"/>
                      <a:pt x="37543" y="16519"/>
                      <a:pt x="35829" y="12543"/>
                    </a:cubicBezTo>
                    <a:cubicBezTo>
                      <a:pt x="33924" y="7998"/>
                      <a:pt x="30876" y="3833"/>
                      <a:pt x="26304" y="1655"/>
                    </a:cubicBezTo>
                    <a:cubicBezTo>
                      <a:pt x="20970" y="-806"/>
                      <a:pt x="14874" y="-522"/>
                      <a:pt x="9825" y="2507"/>
                    </a:cubicBezTo>
                    <a:cubicBezTo>
                      <a:pt x="1539" y="7430"/>
                      <a:pt x="-938" y="17465"/>
                      <a:pt x="300" y="26365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17" name="Freeform 3325">
                <a:extLst>
                  <a:ext uri="{FF2B5EF4-FFF2-40B4-BE49-F238E27FC236}">
                    <a16:creationId xmlns:a16="http://schemas.microsoft.com/office/drawing/2014/main" id="{703DF645-1F23-43F3-01BB-B21E520BA181}"/>
                  </a:ext>
                </a:extLst>
              </p:cNvPr>
              <p:cNvSpPr/>
              <p:nvPr/>
            </p:nvSpPr>
            <p:spPr>
              <a:xfrm>
                <a:off x="6770004" y="917296"/>
                <a:ext cx="41471" cy="43982"/>
              </a:xfrm>
              <a:custGeom>
                <a:avLst/>
                <a:gdLst>
                  <a:gd name="connsiteX0" fmla="*/ 3524 w 41471"/>
                  <a:gd name="connsiteY0" fmla="*/ 15527 h 43982"/>
                  <a:gd name="connsiteX1" fmla="*/ 0 w 41471"/>
                  <a:gd name="connsiteY1" fmla="*/ 28781 h 43982"/>
                  <a:gd name="connsiteX2" fmla="*/ 11049 w 41471"/>
                  <a:gd name="connsiteY2" fmla="*/ 43550 h 43982"/>
                  <a:gd name="connsiteX3" fmla="*/ 27051 w 41471"/>
                  <a:gd name="connsiteY3" fmla="*/ 38438 h 43982"/>
                  <a:gd name="connsiteX4" fmla="*/ 27051 w 41471"/>
                  <a:gd name="connsiteY4" fmla="*/ 38438 h 43982"/>
                  <a:gd name="connsiteX5" fmla="*/ 34671 w 41471"/>
                  <a:gd name="connsiteY5" fmla="*/ 33326 h 43982"/>
                  <a:gd name="connsiteX6" fmla="*/ 41148 w 41471"/>
                  <a:gd name="connsiteY6" fmla="*/ 21870 h 43982"/>
                  <a:gd name="connsiteX7" fmla="*/ 38576 w 41471"/>
                  <a:gd name="connsiteY7" fmla="*/ 7669 h 43982"/>
                  <a:gd name="connsiteX8" fmla="*/ 24003 w 41471"/>
                  <a:gd name="connsiteY8" fmla="*/ 1 h 43982"/>
                  <a:gd name="connsiteX9" fmla="*/ 3524 w 41471"/>
                  <a:gd name="connsiteY9" fmla="*/ 15527 h 43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471" h="43982">
                    <a:moveTo>
                      <a:pt x="3524" y="15527"/>
                    </a:moveTo>
                    <a:cubicBezTo>
                      <a:pt x="1714" y="19787"/>
                      <a:pt x="95" y="24048"/>
                      <a:pt x="0" y="28781"/>
                    </a:cubicBezTo>
                    <a:cubicBezTo>
                      <a:pt x="0" y="35503"/>
                      <a:pt x="4286" y="41846"/>
                      <a:pt x="11049" y="43550"/>
                    </a:cubicBezTo>
                    <a:cubicBezTo>
                      <a:pt x="16669" y="44970"/>
                      <a:pt x="23241" y="42793"/>
                      <a:pt x="27051" y="38438"/>
                    </a:cubicBezTo>
                    <a:lnTo>
                      <a:pt x="27051" y="38438"/>
                    </a:lnTo>
                    <a:cubicBezTo>
                      <a:pt x="29718" y="37018"/>
                      <a:pt x="32290" y="35503"/>
                      <a:pt x="34671" y="33326"/>
                    </a:cubicBezTo>
                    <a:cubicBezTo>
                      <a:pt x="37910" y="30486"/>
                      <a:pt x="40481" y="26131"/>
                      <a:pt x="41148" y="21870"/>
                    </a:cubicBezTo>
                    <a:cubicBezTo>
                      <a:pt x="41910" y="16947"/>
                      <a:pt x="41434" y="11835"/>
                      <a:pt x="38576" y="7669"/>
                    </a:cubicBezTo>
                    <a:cubicBezTo>
                      <a:pt x="35242" y="2841"/>
                      <a:pt x="29908" y="1"/>
                      <a:pt x="24003" y="1"/>
                    </a:cubicBezTo>
                    <a:cubicBezTo>
                      <a:pt x="14383" y="-94"/>
                      <a:pt x="7144" y="7196"/>
                      <a:pt x="3524" y="1552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18" name="Freeform 3326">
                <a:extLst>
                  <a:ext uri="{FF2B5EF4-FFF2-40B4-BE49-F238E27FC236}">
                    <a16:creationId xmlns:a16="http://schemas.microsoft.com/office/drawing/2014/main" id="{685017C5-22DD-7188-C213-3927ACFC1683}"/>
                  </a:ext>
                </a:extLst>
              </p:cNvPr>
              <p:cNvSpPr/>
              <p:nvPr/>
            </p:nvSpPr>
            <p:spPr>
              <a:xfrm>
                <a:off x="6628047" y="906705"/>
                <a:ext cx="42877" cy="42690"/>
              </a:xfrm>
              <a:custGeom>
                <a:avLst/>
                <a:gdLst>
                  <a:gd name="connsiteX0" fmla="*/ 5273 w 42877"/>
                  <a:gd name="connsiteY0" fmla="*/ 12864 h 42690"/>
                  <a:gd name="connsiteX1" fmla="*/ 130 w 42877"/>
                  <a:gd name="connsiteY1" fmla="*/ 25551 h 42690"/>
                  <a:gd name="connsiteX2" fmla="*/ 9179 w 42877"/>
                  <a:gd name="connsiteY2" fmla="*/ 41645 h 42690"/>
                  <a:gd name="connsiteX3" fmla="*/ 25657 w 42877"/>
                  <a:gd name="connsiteY3" fmla="*/ 38615 h 42690"/>
                  <a:gd name="connsiteX4" fmla="*/ 25657 w 42877"/>
                  <a:gd name="connsiteY4" fmla="*/ 38615 h 42690"/>
                  <a:gd name="connsiteX5" fmla="*/ 33944 w 42877"/>
                  <a:gd name="connsiteY5" fmla="*/ 34544 h 42690"/>
                  <a:gd name="connsiteX6" fmla="*/ 41849 w 42877"/>
                  <a:gd name="connsiteY6" fmla="*/ 24036 h 42690"/>
                  <a:gd name="connsiteX7" fmla="*/ 41183 w 42877"/>
                  <a:gd name="connsiteY7" fmla="*/ 9646 h 42690"/>
                  <a:gd name="connsiteX8" fmla="*/ 27753 w 42877"/>
                  <a:gd name="connsiteY8" fmla="*/ 178 h 42690"/>
                  <a:gd name="connsiteX9" fmla="*/ 5273 w 42877"/>
                  <a:gd name="connsiteY9" fmla="*/ 12864 h 42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877" h="42690">
                    <a:moveTo>
                      <a:pt x="5273" y="12864"/>
                    </a:moveTo>
                    <a:cubicBezTo>
                      <a:pt x="2892" y="16841"/>
                      <a:pt x="701" y="20912"/>
                      <a:pt x="130" y="25551"/>
                    </a:cubicBezTo>
                    <a:cubicBezTo>
                      <a:pt x="-727" y="32272"/>
                      <a:pt x="2702" y="39089"/>
                      <a:pt x="9179" y="41645"/>
                    </a:cubicBezTo>
                    <a:cubicBezTo>
                      <a:pt x="14608" y="43822"/>
                      <a:pt x="21371" y="42497"/>
                      <a:pt x="25657" y="38615"/>
                    </a:cubicBezTo>
                    <a:lnTo>
                      <a:pt x="25657" y="38615"/>
                    </a:lnTo>
                    <a:cubicBezTo>
                      <a:pt x="28514" y="37574"/>
                      <a:pt x="31181" y="36343"/>
                      <a:pt x="33944" y="34544"/>
                    </a:cubicBezTo>
                    <a:cubicBezTo>
                      <a:pt x="37563" y="32083"/>
                      <a:pt x="40706" y="28201"/>
                      <a:pt x="41849" y="24036"/>
                    </a:cubicBezTo>
                    <a:cubicBezTo>
                      <a:pt x="43183" y="19302"/>
                      <a:pt x="43469" y="14190"/>
                      <a:pt x="41183" y="9646"/>
                    </a:cubicBezTo>
                    <a:cubicBezTo>
                      <a:pt x="38516" y="4439"/>
                      <a:pt x="33563" y="936"/>
                      <a:pt x="27753" y="178"/>
                    </a:cubicBezTo>
                    <a:cubicBezTo>
                      <a:pt x="18132" y="-1147"/>
                      <a:pt x="9941" y="5101"/>
                      <a:pt x="5273" y="12864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19" name="Freeform 255">
                <a:extLst>
                  <a:ext uri="{FF2B5EF4-FFF2-40B4-BE49-F238E27FC236}">
                    <a16:creationId xmlns:a16="http://schemas.microsoft.com/office/drawing/2014/main" id="{3A3603E9-84CB-9E09-ACBA-9F883715985C}"/>
                  </a:ext>
                </a:extLst>
              </p:cNvPr>
              <p:cNvSpPr/>
              <p:nvPr/>
            </p:nvSpPr>
            <p:spPr>
              <a:xfrm>
                <a:off x="6839076" y="1025632"/>
                <a:ext cx="64660" cy="72104"/>
              </a:xfrm>
              <a:custGeom>
                <a:avLst/>
                <a:gdLst>
                  <a:gd name="connsiteX0" fmla="*/ 3318 w 64660"/>
                  <a:gd name="connsiteY0" fmla="*/ 21273 h 72104"/>
                  <a:gd name="connsiteX1" fmla="*/ 13605 w 64660"/>
                  <a:gd name="connsiteY1" fmla="*/ 65674 h 72104"/>
                  <a:gd name="connsiteX2" fmla="*/ 25130 w 64660"/>
                  <a:gd name="connsiteY2" fmla="*/ 68798 h 72104"/>
                  <a:gd name="connsiteX3" fmla="*/ 44370 w 64660"/>
                  <a:gd name="connsiteY3" fmla="*/ 67851 h 72104"/>
                  <a:gd name="connsiteX4" fmla="*/ 58658 w 64660"/>
                  <a:gd name="connsiteY4" fmla="*/ 51094 h 72104"/>
                  <a:gd name="connsiteX5" fmla="*/ 64659 w 64660"/>
                  <a:gd name="connsiteY5" fmla="*/ 30266 h 72104"/>
                  <a:gd name="connsiteX6" fmla="*/ 56467 w 64660"/>
                  <a:gd name="connsiteY6" fmla="*/ 9060 h 72104"/>
                  <a:gd name="connsiteX7" fmla="*/ 35703 w 64660"/>
                  <a:gd name="connsiteY7" fmla="*/ 66 h 72104"/>
                  <a:gd name="connsiteX8" fmla="*/ 3318 w 64660"/>
                  <a:gd name="connsiteY8" fmla="*/ 21273 h 7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660" h="72104">
                    <a:moveTo>
                      <a:pt x="3318" y="21273"/>
                    </a:moveTo>
                    <a:cubicBezTo>
                      <a:pt x="-2588" y="36136"/>
                      <a:pt x="-1445" y="56491"/>
                      <a:pt x="13605" y="65674"/>
                    </a:cubicBezTo>
                    <a:cubicBezTo>
                      <a:pt x="17034" y="67757"/>
                      <a:pt x="21129" y="68798"/>
                      <a:pt x="25130" y="68798"/>
                    </a:cubicBezTo>
                    <a:cubicBezTo>
                      <a:pt x="31036" y="73532"/>
                      <a:pt x="38846" y="73153"/>
                      <a:pt x="44370" y="67851"/>
                    </a:cubicBezTo>
                    <a:cubicBezTo>
                      <a:pt x="49704" y="62645"/>
                      <a:pt x="54753" y="57438"/>
                      <a:pt x="58658" y="51094"/>
                    </a:cubicBezTo>
                    <a:cubicBezTo>
                      <a:pt x="62563" y="44846"/>
                      <a:pt x="64468" y="37651"/>
                      <a:pt x="64659" y="30266"/>
                    </a:cubicBezTo>
                    <a:cubicBezTo>
                      <a:pt x="64754" y="22409"/>
                      <a:pt x="61706" y="14929"/>
                      <a:pt x="56467" y="9060"/>
                    </a:cubicBezTo>
                    <a:cubicBezTo>
                      <a:pt x="51133" y="3095"/>
                      <a:pt x="43513" y="634"/>
                      <a:pt x="35703" y="66"/>
                    </a:cubicBezTo>
                    <a:cubicBezTo>
                      <a:pt x="21701" y="-881"/>
                      <a:pt x="8366" y="8492"/>
                      <a:pt x="3318" y="21273"/>
                    </a:cubicBezTo>
                    <a:close/>
                  </a:path>
                </a:pathLst>
              </a:custGeom>
              <a:solidFill>
                <a:srgbClr val="F6C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20" name="Freeform 256">
                <a:extLst>
                  <a:ext uri="{FF2B5EF4-FFF2-40B4-BE49-F238E27FC236}">
                    <a16:creationId xmlns:a16="http://schemas.microsoft.com/office/drawing/2014/main" id="{9DBF1FD6-110A-8B69-0E33-47ACEDA19FF4}"/>
                  </a:ext>
                </a:extLst>
              </p:cNvPr>
              <p:cNvSpPr/>
              <p:nvPr/>
            </p:nvSpPr>
            <p:spPr>
              <a:xfrm>
                <a:off x="6737429" y="1109051"/>
                <a:ext cx="55156" cy="75034"/>
              </a:xfrm>
              <a:custGeom>
                <a:avLst/>
                <a:gdLst>
                  <a:gd name="connsiteX0" fmla="*/ 25526 w 55156"/>
                  <a:gd name="connsiteY0" fmla="*/ 53 h 75034"/>
                  <a:gd name="connsiteX1" fmla="*/ 5429 w 55156"/>
                  <a:gd name="connsiteY1" fmla="*/ 14443 h 75034"/>
                  <a:gd name="connsiteX2" fmla="*/ 5429 w 55156"/>
                  <a:gd name="connsiteY2" fmla="*/ 14538 h 75034"/>
                  <a:gd name="connsiteX3" fmla="*/ 571 w 55156"/>
                  <a:gd name="connsiteY3" fmla="*/ 36218 h 75034"/>
                  <a:gd name="connsiteX4" fmla="*/ 666 w 55156"/>
                  <a:gd name="connsiteY4" fmla="*/ 36407 h 75034"/>
                  <a:gd name="connsiteX5" fmla="*/ 761 w 55156"/>
                  <a:gd name="connsiteY5" fmla="*/ 36596 h 75034"/>
                  <a:gd name="connsiteX6" fmla="*/ 1238 w 55156"/>
                  <a:gd name="connsiteY6" fmla="*/ 38111 h 75034"/>
                  <a:gd name="connsiteX7" fmla="*/ 2571 w 55156"/>
                  <a:gd name="connsiteY7" fmla="*/ 49377 h 75034"/>
                  <a:gd name="connsiteX8" fmla="*/ 9143 w 55156"/>
                  <a:gd name="connsiteY8" fmla="*/ 65661 h 75034"/>
                  <a:gd name="connsiteX9" fmla="*/ 29813 w 55156"/>
                  <a:gd name="connsiteY9" fmla="*/ 74939 h 75034"/>
                  <a:gd name="connsiteX10" fmla="*/ 49625 w 55156"/>
                  <a:gd name="connsiteY10" fmla="*/ 61590 h 75034"/>
                  <a:gd name="connsiteX11" fmla="*/ 54482 w 55156"/>
                  <a:gd name="connsiteY11" fmla="*/ 43791 h 75034"/>
                  <a:gd name="connsiteX12" fmla="*/ 54673 w 55156"/>
                  <a:gd name="connsiteY12" fmla="*/ 26277 h 75034"/>
                  <a:gd name="connsiteX13" fmla="*/ 45053 w 55156"/>
                  <a:gd name="connsiteY13" fmla="*/ 7059 h 75034"/>
                  <a:gd name="connsiteX14" fmla="*/ 25526 w 55156"/>
                  <a:gd name="connsiteY14" fmla="*/ 53 h 7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5156" h="75034">
                    <a:moveTo>
                      <a:pt x="25526" y="53"/>
                    </a:moveTo>
                    <a:cubicBezTo>
                      <a:pt x="16763" y="621"/>
                      <a:pt x="9048" y="6680"/>
                      <a:pt x="5429" y="14443"/>
                    </a:cubicBezTo>
                    <a:cubicBezTo>
                      <a:pt x="5429" y="14443"/>
                      <a:pt x="5429" y="14443"/>
                      <a:pt x="5429" y="14538"/>
                    </a:cubicBezTo>
                    <a:cubicBezTo>
                      <a:pt x="3428" y="15390"/>
                      <a:pt x="-1334" y="33851"/>
                      <a:pt x="571" y="36218"/>
                    </a:cubicBezTo>
                    <a:cubicBezTo>
                      <a:pt x="571" y="36312"/>
                      <a:pt x="571" y="36312"/>
                      <a:pt x="666" y="36407"/>
                    </a:cubicBezTo>
                    <a:cubicBezTo>
                      <a:pt x="-572" y="35082"/>
                      <a:pt x="190" y="35839"/>
                      <a:pt x="761" y="36596"/>
                    </a:cubicBezTo>
                    <a:cubicBezTo>
                      <a:pt x="952" y="37070"/>
                      <a:pt x="1047" y="37543"/>
                      <a:pt x="1238" y="38111"/>
                    </a:cubicBezTo>
                    <a:cubicBezTo>
                      <a:pt x="1809" y="41898"/>
                      <a:pt x="1904" y="45685"/>
                      <a:pt x="2571" y="49377"/>
                    </a:cubicBezTo>
                    <a:cubicBezTo>
                      <a:pt x="3619" y="55152"/>
                      <a:pt x="5333" y="61022"/>
                      <a:pt x="9143" y="65661"/>
                    </a:cubicBezTo>
                    <a:cubicBezTo>
                      <a:pt x="14287" y="71909"/>
                      <a:pt x="21526" y="75696"/>
                      <a:pt x="29813" y="74939"/>
                    </a:cubicBezTo>
                    <a:cubicBezTo>
                      <a:pt x="38290" y="74181"/>
                      <a:pt x="45338" y="68690"/>
                      <a:pt x="49625" y="61590"/>
                    </a:cubicBezTo>
                    <a:cubicBezTo>
                      <a:pt x="52863" y="56288"/>
                      <a:pt x="54006" y="49945"/>
                      <a:pt x="54482" y="43791"/>
                    </a:cubicBezTo>
                    <a:cubicBezTo>
                      <a:pt x="54959" y="38016"/>
                      <a:pt x="55625" y="32052"/>
                      <a:pt x="54673" y="26277"/>
                    </a:cubicBezTo>
                    <a:cubicBezTo>
                      <a:pt x="53339" y="18798"/>
                      <a:pt x="50577" y="12360"/>
                      <a:pt x="45053" y="7059"/>
                    </a:cubicBezTo>
                    <a:cubicBezTo>
                      <a:pt x="39719" y="2325"/>
                      <a:pt x="32480" y="-421"/>
                      <a:pt x="25526" y="5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21" name="Freeform 257">
                <a:extLst>
                  <a:ext uri="{FF2B5EF4-FFF2-40B4-BE49-F238E27FC236}">
                    <a16:creationId xmlns:a16="http://schemas.microsoft.com/office/drawing/2014/main" id="{BD48FB9E-2C14-9189-945A-506C27CE482F}"/>
                  </a:ext>
                </a:extLst>
              </p:cNvPr>
              <p:cNvSpPr/>
              <p:nvPr/>
            </p:nvSpPr>
            <p:spPr>
              <a:xfrm>
                <a:off x="6770783" y="1026230"/>
                <a:ext cx="57138" cy="44939"/>
              </a:xfrm>
              <a:custGeom>
                <a:avLst/>
                <a:gdLst>
                  <a:gd name="connsiteX0" fmla="*/ 1125 w 57138"/>
                  <a:gd name="connsiteY0" fmla="*/ 33361 h 44939"/>
                  <a:gd name="connsiteX1" fmla="*/ 9412 w 57138"/>
                  <a:gd name="connsiteY1" fmla="*/ 42828 h 44939"/>
                  <a:gd name="connsiteX2" fmla="*/ 19032 w 57138"/>
                  <a:gd name="connsiteY2" fmla="*/ 44911 h 44939"/>
                  <a:gd name="connsiteX3" fmla="*/ 25510 w 57138"/>
                  <a:gd name="connsiteY3" fmla="*/ 43207 h 44939"/>
                  <a:gd name="connsiteX4" fmla="*/ 28939 w 57138"/>
                  <a:gd name="connsiteY4" fmla="*/ 43585 h 44939"/>
                  <a:gd name="connsiteX5" fmla="*/ 41797 w 57138"/>
                  <a:gd name="connsiteY5" fmla="*/ 40840 h 44939"/>
                  <a:gd name="connsiteX6" fmla="*/ 50179 w 57138"/>
                  <a:gd name="connsiteY6" fmla="*/ 35822 h 44939"/>
                  <a:gd name="connsiteX7" fmla="*/ 54942 w 57138"/>
                  <a:gd name="connsiteY7" fmla="*/ 29763 h 44939"/>
                  <a:gd name="connsiteX8" fmla="*/ 57132 w 57138"/>
                  <a:gd name="connsiteY8" fmla="*/ 20485 h 44939"/>
                  <a:gd name="connsiteX9" fmla="*/ 54561 w 57138"/>
                  <a:gd name="connsiteY9" fmla="*/ 11112 h 44939"/>
                  <a:gd name="connsiteX10" fmla="*/ 40845 w 57138"/>
                  <a:gd name="connsiteY10" fmla="*/ 982 h 44939"/>
                  <a:gd name="connsiteX11" fmla="*/ 14556 w 57138"/>
                  <a:gd name="connsiteY11" fmla="*/ 6568 h 44939"/>
                  <a:gd name="connsiteX12" fmla="*/ 2649 w 57138"/>
                  <a:gd name="connsiteY12" fmla="*/ 17077 h 44939"/>
                  <a:gd name="connsiteX13" fmla="*/ 1125 w 57138"/>
                  <a:gd name="connsiteY13" fmla="*/ 33361 h 44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7138" h="44939">
                    <a:moveTo>
                      <a:pt x="1125" y="33361"/>
                    </a:moveTo>
                    <a:cubicBezTo>
                      <a:pt x="2745" y="37431"/>
                      <a:pt x="5412" y="40745"/>
                      <a:pt x="9412" y="42828"/>
                    </a:cubicBezTo>
                    <a:cubicBezTo>
                      <a:pt x="12270" y="44343"/>
                      <a:pt x="15794" y="45100"/>
                      <a:pt x="19032" y="44911"/>
                    </a:cubicBezTo>
                    <a:cubicBezTo>
                      <a:pt x="21414" y="44721"/>
                      <a:pt x="23605" y="44153"/>
                      <a:pt x="25510" y="43207"/>
                    </a:cubicBezTo>
                    <a:cubicBezTo>
                      <a:pt x="26653" y="43491"/>
                      <a:pt x="27796" y="43680"/>
                      <a:pt x="28939" y="43585"/>
                    </a:cubicBezTo>
                    <a:cubicBezTo>
                      <a:pt x="33320" y="43017"/>
                      <a:pt x="37797" y="42544"/>
                      <a:pt x="41797" y="40840"/>
                    </a:cubicBezTo>
                    <a:cubicBezTo>
                      <a:pt x="45131" y="39514"/>
                      <a:pt x="47512" y="38094"/>
                      <a:pt x="50179" y="35822"/>
                    </a:cubicBezTo>
                    <a:cubicBezTo>
                      <a:pt x="52084" y="34118"/>
                      <a:pt x="53799" y="31940"/>
                      <a:pt x="54942" y="29763"/>
                    </a:cubicBezTo>
                    <a:cubicBezTo>
                      <a:pt x="56466" y="26733"/>
                      <a:pt x="57037" y="23893"/>
                      <a:pt x="57132" y="20485"/>
                    </a:cubicBezTo>
                    <a:cubicBezTo>
                      <a:pt x="57228" y="17077"/>
                      <a:pt x="56085" y="14047"/>
                      <a:pt x="54561" y="11112"/>
                    </a:cubicBezTo>
                    <a:cubicBezTo>
                      <a:pt x="51798" y="5905"/>
                      <a:pt x="46369" y="2687"/>
                      <a:pt x="40845" y="982"/>
                    </a:cubicBezTo>
                    <a:cubicBezTo>
                      <a:pt x="31510" y="-1952"/>
                      <a:pt x="22366" y="2213"/>
                      <a:pt x="14556" y="6568"/>
                    </a:cubicBezTo>
                    <a:cubicBezTo>
                      <a:pt x="9793" y="9219"/>
                      <a:pt x="5602" y="12438"/>
                      <a:pt x="2649" y="17077"/>
                    </a:cubicBezTo>
                    <a:cubicBezTo>
                      <a:pt x="-113" y="21621"/>
                      <a:pt x="-875" y="28154"/>
                      <a:pt x="1125" y="33361"/>
                    </a:cubicBezTo>
                    <a:close/>
                  </a:path>
                </a:pathLst>
              </a:custGeom>
              <a:solidFill>
                <a:srgbClr val="F6C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22" name="Freeform 258">
                <a:extLst>
                  <a:ext uri="{FF2B5EF4-FFF2-40B4-BE49-F238E27FC236}">
                    <a16:creationId xmlns:a16="http://schemas.microsoft.com/office/drawing/2014/main" id="{0BCD09A9-A664-772A-4971-BED60AA3096B}"/>
                  </a:ext>
                </a:extLst>
              </p:cNvPr>
              <p:cNvSpPr/>
              <p:nvPr/>
            </p:nvSpPr>
            <p:spPr>
              <a:xfrm>
                <a:off x="6566729" y="934718"/>
                <a:ext cx="448390" cy="400830"/>
              </a:xfrm>
              <a:custGeom>
                <a:avLst/>
                <a:gdLst>
                  <a:gd name="connsiteX0" fmla="*/ 337673 w 448390"/>
                  <a:gd name="connsiteY0" fmla="*/ 251923 h 400830"/>
                  <a:gd name="connsiteX1" fmla="*/ 267855 w 448390"/>
                  <a:gd name="connsiteY1" fmla="*/ 243687 h 400830"/>
                  <a:gd name="connsiteX2" fmla="*/ 202037 w 448390"/>
                  <a:gd name="connsiteY2" fmla="*/ 271142 h 400830"/>
                  <a:gd name="connsiteX3" fmla="*/ 119169 w 448390"/>
                  <a:gd name="connsiteY3" fmla="*/ 247190 h 400830"/>
                  <a:gd name="connsiteX4" fmla="*/ 61924 w 448390"/>
                  <a:gd name="connsiteY4" fmla="*/ 212539 h 400830"/>
                  <a:gd name="connsiteX5" fmla="*/ 1917 w 448390"/>
                  <a:gd name="connsiteY5" fmla="*/ 228918 h 400830"/>
                  <a:gd name="connsiteX6" fmla="*/ 63639 w 448390"/>
                  <a:gd name="connsiteY6" fmla="*/ 284869 h 400830"/>
                  <a:gd name="connsiteX7" fmla="*/ 116502 w 448390"/>
                  <a:gd name="connsiteY7" fmla="*/ 341862 h 400830"/>
                  <a:gd name="connsiteX8" fmla="*/ 195655 w 448390"/>
                  <a:gd name="connsiteY8" fmla="*/ 334857 h 400830"/>
                  <a:gd name="connsiteX9" fmla="*/ 254806 w 448390"/>
                  <a:gd name="connsiteY9" fmla="*/ 388063 h 400830"/>
                  <a:gd name="connsiteX10" fmla="*/ 327481 w 448390"/>
                  <a:gd name="connsiteY10" fmla="*/ 393743 h 400830"/>
                  <a:gd name="connsiteX11" fmla="*/ 348341 w 448390"/>
                  <a:gd name="connsiteY11" fmla="*/ 322076 h 400830"/>
                  <a:gd name="connsiteX12" fmla="*/ 397014 w 448390"/>
                  <a:gd name="connsiteY12" fmla="*/ 272183 h 400830"/>
                  <a:gd name="connsiteX13" fmla="*/ 447973 w 448390"/>
                  <a:gd name="connsiteY13" fmla="*/ 231001 h 400830"/>
                  <a:gd name="connsiteX14" fmla="*/ 415683 w 448390"/>
                  <a:gd name="connsiteY14" fmla="*/ 148635 h 400830"/>
                  <a:gd name="connsiteX15" fmla="*/ 364724 w 448390"/>
                  <a:gd name="connsiteY15" fmla="*/ 89844 h 400830"/>
                  <a:gd name="connsiteX16" fmla="*/ 343959 w 448390"/>
                  <a:gd name="connsiteY16" fmla="*/ 19028 h 400830"/>
                  <a:gd name="connsiteX17" fmla="*/ 288715 w 448390"/>
                  <a:gd name="connsiteY17" fmla="*/ 93631 h 400830"/>
                  <a:gd name="connsiteX18" fmla="*/ 343579 w 448390"/>
                  <a:gd name="connsiteY18" fmla="*/ 147783 h 400830"/>
                  <a:gd name="connsiteX19" fmla="*/ 334339 w 448390"/>
                  <a:gd name="connsiteY19" fmla="*/ 184516 h 400830"/>
                  <a:gd name="connsiteX20" fmla="*/ 348817 w 448390"/>
                  <a:gd name="connsiteY20" fmla="*/ 216800 h 400830"/>
                  <a:gd name="connsiteX21" fmla="*/ 337673 w 448390"/>
                  <a:gd name="connsiteY21" fmla="*/ 251923 h 400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48390" h="400830">
                    <a:moveTo>
                      <a:pt x="337673" y="251923"/>
                    </a:moveTo>
                    <a:cubicBezTo>
                      <a:pt x="318909" y="231190"/>
                      <a:pt x="291858" y="238480"/>
                      <a:pt x="267855" y="243687"/>
                    </a:cubicBezTo>
                    <a:cubicBezTo>
                      <a:pt x="238994" y="249935"/>
                      <a:pt x="226897" y="274550"/>
                      <a:pt x="202037" y="271142"/>
                    </a:cubicBezTo>
                    <a:cubicBezTo>
                      <a:pt x="168414" y="266503"/>
                      <a:pt x="155460" y="242551"/>
                      <a:pt x="119169" y="247190"/>
                    </a:cubicBezTo>
                    <a:cubicBezTo>
                      <a:pt x="72783" y="253059"/>
                      <a:pt x="83832" y="244066"/>
                      <a:pt x="61924" y="212539"/>
                    </a:cubicBezTo>
                    <a:cubicBezTo>
                      <a:pt x="43636" y="186126"/>
                      <a:pt x="-10847" y="190197"/>
                      <a:pt x="1917" y="228918"/>
                    </a:cubicBezTo>
                    <a:cubicBezTo>
                      <a:pt x="9918" y="253343"/>
                      <a:pt x="49637" y="262905"/>
                      <a:pt x="63639" y="284869"/>
                    </a:cubicBezTo>
                    <a:cubicBezTo>
                      <a:pt x="79736" y="309958"/>
                      <a:pt x="84784" y="330218"/>
                      <a:pt x="116502" y="341862"/>
                    </a:cubicBezTo>
                    <a:cubicBezTo>
                      <a:pt x="144792" y="352276"/>
                      <a:pt x="171843" y="326431"/>
                      <a:pt x="195655" y="334857"/>
                    </a:cubicBezTo>
                    <a:cubicBezTo>
                      <a:pt x="216325" y="342241"/>
                      <a:pt x="230898" y="376039"/>
                      <a:pt x="254806" y="388063"/>
                    </a:cubicBezTo>
                    <a:cubicBezTo>
                      <a:pt x="273760" y="397530"/>
                      <a:pt x="309860" y="408228"/>
                      <a:pt x="327481" y="393743"/>
                    </a:cubicBezTo>
                    <a:cubicBezTo>
                      <a:pt x="344245" y="379921"/>
                      <a:pt x="338911" y="342904"/>
                      <a:pt x="348341" y="322076"/>
                    </a:cubicBezTo>
                    <a:cubicBezTo>
                      <a:pt x="359866" y="296609"/>
                      <a:pt x="369486" y="282692"/>
                      <a:pt x="397014" y="272183"/>
                    </a:cubicBezTo>
                    <a:cubicBezTo>
                      <a:pt x="420731" y="263095"/>
                      <a:pt x="443972" y="264136"/>
                      <a:pt x="447973" y="231001"/>
                    </a:cubicBezTo>
                    <a:cubicBezTo>
                      <a:pt x="451401" y="202504"/>
                      <a:pt x="433114" y="170315"/>
                      <a:pt x="415683" y="148635"/>
                    </a:cubicBezTo>
                    <a:cubicBezTo>
                      <a:pt x="399776" y="128943"/>
                      <a:pt x="371677" y="114269"/>
                      <a:pt x="364724" y="89844"/>
                    </a:cubicBezTo>
                    <a:cubicBezTo>
                      <a:pt x="357009" y="62767"/>
                      <a:pt x="368629" y="42223"/>
                      <a:pt x="343959" y="19028"/>
                    </a:cubicBezTo>
                    <a:cubicBezTo>
                      <a:pt x="283761" y="-37870"/>
                      <a:pt x="232803" y="46484"/>
                      <a:pt x="288715" y="93631"/>
                    </a:cubicBezTo>
                    <a:cubicBezTo>
                      <a:pt x="309955" y="111524"/>
                      <a:pt x="340911" y="116352"/>
                      <a:pt x="343579" y="147783"/>
                    </a:cubicBezTo>
                    <a:cubicBezTo>
                      <a:pt x="344722" y="161132"/>
                      <a:pt x="333958" y="171925"/>
                      <a:pt x="334339" y="184516"/>
                    </a:cubicBezTo>
                    <a:cubicBezTo>
                      <a:pt x="334720" y="197960"/>
                      <a:pt x="342817" y="205534"/>
                      <a:pt x="348817" y="216800"/>
                    </a:cubicBezTo>
                    <a:cubicBezTo>
                      <a:pt x="355199" y="229013"/>
                      <a:pt x="351484" y="252018"/>
                      <a:pt x="337673" y="25192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23" name="Freeform 259">
                <a:extLst>
                  <a:ext uri="{FF2B5EF4-FFF2-40B4-BE49-F238E27FC236}">
                    <a16:creationId xmlns:a16="http://schemas.microsoft.com/office/drawing/2014/main" id="{3D011168-1B65-824E-142D-18BFEDEAF57B}"/>
                  </a:ext>
                </a:extLst>
              </p:cNvPr>
              <p:cNvSpPr/>
              <p:nvPr/>
            </p:nvSpPr>
            <p:spPr>
              <a:xfrm rot="-2118194">
                <a:off x="6887421" y="941349"/>
                <a:ext cx="113537" cy="143712"/>
              </a:xfrm>
              <a:custGeom>
                <a:avLst/>
                <a:gdLst>
                  <a:gd name="connsiteX0" fmla="*/ 113537 w 113537"/>
                  <a:gd name="connsiteY0" fmla="*/ 71856 h 143712"/>
                  <a:gd name="connsiteX1" fmla="*/ 56769 w 113537"/>
                  <a:gd name="connsiteY1" fmla="*/ 143712 h 143712"/>
                  <a:gd name="connsiteX2" fmla="*/ 0 w 113537"/>
                  <a:gd name="connsiteY2" fmla="*/ 71856 h 143712"/>
                  <a:gd name="connsiteX3" fmla="*/ 56769 w 113537"/>
                  <a:gd name="connsiteY3" fmla="*/ 0 h 143712"/>
                  <a:gd name="connsiteX4" fmla="*/ 113537 w 113537"/>
                  <a:gd name="connsiteY4" fmla="*/ 71856 h 143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537" h="143712">
                    <a:moveTo>
                      <a:pt x="113537" y="71856"/>
                    </a:moveTo>
                    <a:cubicBezTo>
                      <a:pt x="113537" y="111541"/>
                      <a:pt x="88121" y="143712"/>
                      <a:pt x="56769" y="143712"/>
                    </a:cubicBezTo>
                    <a:cubicBezTo>
                      <a:pt x="25416" y="143712"/>
                      <a:pt x="0" y="111541"/>
                      <a:pt x="0" y="71856"/>
                    </a:cubicBezTo>
                    <a:cubicBezTo>
                      <a:pt x="0" y="32171"/>
                      <a:pt x="25417" y="0"/>
                      <a:pt x="56769" y="0"/>
                    </a:cubicBezTo>
                    <a:cubicBezTo>
                      <a:pt x="88121" y="0"/>
                      <a:pt x="113537" y="32171"/>
                      <a:pt x="113537" y="7185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9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24" name="Freeform 260">
                <a:extLst>
                  <a:ext uri="{FF2B5EF4-FFF2-40B4-BE49-F238E27FC236}">
                    <a16:creationId xmlns:a16="http://schemas.microsoft.com/office/drawing/2014/main" id="{F41B3E16-F24B-BF91-ACE2-4D9020252129}"/>
                  </a:ext>
                </a:extLst>
              </p:cNvPr>
              <p:cNvSpPr/>
              <p:nvPr/>
            </p:nvSpPr>
            <p:spPr>
              <a:xfrm rot="-2118194">
                <a:off x="6912758" y="973443"/>
                <a:ext cx="62864" cy="79524"/>
              </a:xfrm>
              <a:custGeom>
                <a:avLst/>
                <a:gdLst>
                  <a:gd name="connsiteX0" fmla="*/ 62865 w 62864"/>
                  <a:gd name="connsiteY0" fmla="*/ 39762 h 79524"/>
                  <a:gd name="connsiteX1" fmla="*/ 31432 w 62864"/>
                  <a:gd name="connsiteY1" fmla="*/ 79525 h 79524"/>
                  <a:gd name="connsiteX2" fmla="*/ 0 w 62864"/>
                  <a:gd name="connsiteY2" fmla="*/ 39762 h 79524"/>
                  <a:gd name="connsiteX3" fmla="*/ 31432 w 62864"/>
                  <a:gd name="connsiteY3" fmla="*/ 0 h 79524"/>
                  <a:gd name="connsiteX4" fmla="*/ 62865 w 62864"/>
                  <a:gd name="connsiteY4" fmla="*/ 39762 h 79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864" h="79524">
                    <a:moveTo>
                      <a:pt x="62865" y="39762"/>
                    </a:moveTo>
                    <a:cubicBezTo>
                      <a:pt x="62865" y="61722"/>
                      <a:pt x="48792" y="79525"/>
                      <a:pt x="31432" y="79525"/>
                    </a:cubicBezTo>
                    <a:cubicBezTo>
                      <a:pt x="14073" y="79525"/>
                      <a:pt x="0" y="61722"/>
                      <a:pt x="0" y="39762"/>
                    </a:cubicBezTo>
                    <a:cubicBezTo>
                      <a:pt x="0" y="17802"/>
                      <a:pt x="14073" y="0"/>
                      <a:pt x="31432" y="0"/>
                    </a:cubicBezTo>
                    <a:cubicBezTo>
                      <a:pt x="48792" y="0"/>
                      <a:pt x="62865" y="17802"/>
                      <a:pt x="62865" y="39762"/>
                    </a:cubicBez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</p:grpSp>
        <p:grpSp>
          <p:nvGrpSpPr>
            <p:cNvPr id="1840" name="Graphic 6797">
              <a:extLst>
                <a:ext uri="{FF2B5EF4-FFF2-40B4-BE49-F238E27FC236}">
                  <a16:creationId xmlns:a16="http://schemas.microsoft.com/office/drawing/2014/main" id="{C6855FFA-BD67-535D-98F3-0FA495FEEBF3}"/>
                </a:ext>
              </a:extLst>
            </p:cNvPr>
            <p:cNvGrpSpPr>
              <a:grpSpLocks noChangeAspect="1"/>
            </p:cNvGrpSpPr>
            <p:nvPr/>
          </p:nvGrpSpPr>
          <p:grpSpPr>
            <a:xfrm rot="5937511">
              <a:off x="7494608" y="4917669"/>
              <a:ext cx="111497" cy="110883"/>
              <a:chOff x="6523116" y="846861"/>
              <a:chExt cx="519874" cy="517007"/>
            </a:xfrm>
          </p:grpSpPr>
          <p:sp>
            <p:nvSpPr>
              <p:cNvPr id="2157" name="Freeform 9">
                <a:extLst>
                  <a:ext uri="{FF2B5EF4-FFF2-40B4-BE49-F238E27FC236}">
                    <a16:creationId xmlns:a16="http://schemas.microsoft.com/office/drawing/2014/main" id="{0EC9CFA5-5C7F-6FD6-1153-921A47496B86}"/>
                  </a:ext>
                </a:extLst>
              </p:cNvPr>
              <p:cNvSpPr/>
              <p:nvPr/>
            </p:nvSpPr>
            <p:spPr>
              <a:xfrm>
                <a:off x="6523116" y="846861"/>
                <a:ext cx="519874" cy="516723"/>
              </a:xfrm>
              <a:custGeom>
                <a:avLst/>
                <a:gdLst>
                  <a:gd name="connsiteX0" fmla="*/ 519875 w 519874"/>
                  <a:gd name="connsiteY0" fmla="*/ 258362 h 516723"/>
                  <a:gd name="connsiteX1" fmla="*/ 259937 w 519874"/>
                  <a:gd name="connsiteY1" fmla="*/ 516724 h 516723"/>
                  <a:gd name="connsiteX2" fmla="*/ 0 w 519874"/>
                  <a:gd name="connsiteY2" fmla="*/ 258362 h 516723"/>
                  <a:gd name="connsiteX3" fmla="*/ 259937 w 519874"/>
                  <a:gd name="connsiteY3" fmla="*/ 0 h 516723"/>
                  <a:gd name="connsiteX4" fmla="*/ 519875 w 519874"/>
                  <a:gd name="connsiteY4" fmla="*/ 258362 h 516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9874" h="516723">
                    <a:moveTo>
                      <a:pt x="519875" y="258362"/>
                    </a:moveTo>
                    <a:cubicBezTo>
                      <a:pt x="519875" y="401051"/>
                      <a:pt x="403497" y="516724"/>
                      <a:pt x="259937" y="516724"/>
                    </a:cubicBezTo>
                    <a:cubicBezTo>
                      <a:pt x="116378" y="516724"/>
                      <a:pt x="0" y="401051"/>
                      <a:pt x="0" y="258362"/>
                    </a:cubicBezTo>
                    <a:cubicBezTo>
                      <a:pt x="0" y="115673"/>
                      <a:pt x="116378" y="0"/>
                      <a:pt x="259937" y="0"/>
                    </a:cubicBezTo>
                    <a:cubicBezTo>
                      <a:pt x="403497" y="0"/>
                      <a:pt x="519875" y="115673"/>
                      <a:pt x="519875" y="25836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58" name="Freeform 10">
                <a:extLst>
                  <a:ext uri="{FF2B5EF4-FFF2-40B4-BE49-F238E27FC236}">
                    <a16:creationId xmlns:a16="http://schemas.microsoft.com/office/drawing/2014/main" id="{CA4EA7A8-41BB-75DB-526D-6DD0F9D9297A}"/>
                  </a:ext>
                </a:extLst>
              </p:cNvPr>
              <p:cNvSpPr/>
              <p:nvPr/>
            </p:nvSpPr>
            <p:spPr>
              <a:xfrm>
                <a:off x="6618269" y="850997"/>
                <a:ext cx="415968" cy="512871"/>
              </a:xfrm>
              <a:custGeom>
                <a:avLst/>
                <a:gdLst>
                  <a:gd name="connsiteX0" fmla="*/ 386334 w 415968"/>
                  <a:gd name="connsiteY0" fmla="*/ 375691 h 512871"/>
                  <a:gd name="connsiteX1" fmla="*/ 394240 w 415968"/>
                  <a:gd name="connsiteY1" fmla="*/ 359028 h 512871"/>
                  <a:gd name="connsiteX2" fmla="*/ 415671 w 415968"/>
                  <a:gd name="connsiteY2" fmla="*/ 270888 h 512871"/>
                  <a:gd name="connsiteX3" fmla="*/ 394240 w 415968"/>
                  <a:gd name="connsiteY3" fmla="*/ 162109 h 512871"/>
                  <a:gd name="connsiteX4" fmla="*/ 284416 w 415968"/>
                  <a:gd name="connsiteY4" fmla="*/ 29188 h 512871"/>
                  <a:gd name="connsiteX5" fmla="*/ 152305 w 415968"/>
                  <a:gd name="connsiteY5" fmla="*/ 124 h 512871"/>
                  <a:gd name="connsiteX6" fmla="*/ 60103 w 415968"/>
                  <a:gd name="connsiteY6" fmla="*/ 20005 h 512871"/>
                  <a:gd name="connsiteX7" fmla="*/ 0 w 415968"/>
                  <a:gd name="connsiteY7" fmla="*/ 54561 h 512871"/>
                  <a:gd name="connsiteX8" fmla="*/ 40291 w 415968"/>
                  <a:gd name="connsiteY8" fmla="*/ 49448 h 512871"/>
                  <a:gd name="connsiteX9" fmla="*/ 149638 w 415968"/>
                  <a:gd name="connsiteY9" fmla="*/ 70087 h 512871"/>
                  <a:gd name="connsiteX10" fmla="*/ 258032 w 415968"/>
                  <a:gd name="connsiteY10" fmla="*/ 205469 h 512871"/>
                  <a:gd name="connsiteX11" fmla="*/ 280797 w 415968"/>
                  <a:gd name="connsiteY11" fmla="*/ 311787 h 512871"/>
                  <a:gd name="connsiteX12" fmla="*/ 259366 w 415968"/>
                  <a:gd name="connsiteY12" fmla="*/ 399927 h 512871"/>
                  <a:gd name="connsiteX13" fmla="*/ 251460 w 415968"/>
                  <a:gd name="connsiteY13" fmla="*/ 416589 h 512871"/>
                  <a:gd name="connsiteX14" fmla="*/ 145732 w 415968"/>
                  <a:gd name="connsiteY14" fmla="*/ 512871 h 512871"/>
                  <a:gd name="connsiteX15" fmla="*/ 240601 w 415968"/>
                  <a:gd name="connsiteY15" fmla="*/ 498292 h 512871"/>
                  <a:gd name="connsiteX16" fmla="*/ 386334 w 415968"/>
                  <a:gd name="connsiteY16" fmla="*/ 375691 h 512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5968" h="512871">
                    <a:moveTo>
                      <a:pt x="386334" y="375691"/>
                    </a:moveTo>
                    <a:cubicBezTo>
                      <a:pt x="389191" y="370294"/>
                      <a:pt x="391763" y="364709"/>
                      <a:pt x="394240" y="359028"/>
                    </a:cubicBezTo>
                    <a:cubicBezTo>
                      <a:pt x="406146" y="331479"/>
                      <a:pt x="413385" y="301373"/>
                      <a:pt x="415671" y="270888"/>
                    </a:cubicBezTo>
                    <a:cubicBezTo>
                      <a:pt x="418243" y="237279"/>
                      <a:pt x="403574" y="194203"/>
                      <a:pt x="394240" y="162109"/>
                    </a:cubicBezTo>
                    <a:cubicBezTo>
                      <a:pt x="376142" y="100098"/>
                      <a:pt x="338138" y="62513"/>
                      <a:pt x="284416" y="29188"/>
                    </a:cubicBezTo>
                    <a:cubicBezTo>
                      <a:pt x="246126" y="5426"/>
                      <a:pt x="198406" y="-1012"/>
                      <a:pt x="152305" y="124"/>
                    </a:cubicBezTo>
                    <a:cubicBezTo>
                      <a:pt x="119253" y="976"/>
                      <a:pt x="78581" y="14609"/>
                      <a:pt x="60103" y="20005"/>
                    </a:cubicBezTo>
                    <a:cubicBezTo>
                      <a:pt x="38767" y="26254"/>
                      <a:pt x="17050" y="47650"/>
                      <a:pt x="0" y="54561"/>
                    </a:cubicBezTo>
                    <a:cubicBezTo>
                      <a:pt x="3048" y="54182"/>
                      <a:pt x="37243" y="49543"/>
                      <a:pt x="40291" y="49448"/>
                    </a:cubicBezTo>
                    <a:cubicBezTo>
                      <a:pt x="86392" y="48312"/>
                      <a:pt x="108299" y="52099"/>
                      <a:pt x="149638" y="70087"/>
                    </a:cubicBezTo>
                    <a:cubicBezTo>
                      <a:pt x="210502" y="96595"/>
                      <a:pt x="239935" y="143458"/>
                      <a:pt x="258032" y="205469"/>
                    </a:cubicBezTo>
                    <a:cubicBezTo>
                      <a:pt x="267367" y="237469"/>
                      <a:pt x="283369" y="278178"/>
                      <a:pt x="280797" y="311787"/>
                    </a:cubicBezTo>
                    <a:cubicBezTo>
                      <a:pt x="278511" y="342271"/>
                      <a:pt x="271272" y="372377"/>
                      <a:pt x="259366" y="399927"/>
                    </a:cubicBezTo>
                    <a:cubicBezTo>
                      <a:pt x="256889" y="405607"/>
                      <a:pt x="254317" y="411098"/>
                      <a:pt x="251460" y="416589"/>
                    </a:cubicBezTo>
                    <a:cubicBezTo>
                      <a:pt x="236315" y="445654"/>
                      <a:pt x="171164" y="495168"/>
                      <a:pt x="145732" y="512871"/>
                    </a:cubicBezTo>
                    <a:cubicBezTo>
                      <a:pt x="168307" y="512682"/>
                      <a:pt x="219551" y="503972"/>
                      <a:pt x="240601" y="498292"/>
                    </a:cubicBezTo>
                    <a:cubicBezTo>
                      <a:pt x="296323" y="483050"/>
                      <a:pt x="358712" y="428423"/>
                      <a:pt x="386334" y="375691"/>
                    </a:cubicBezTo>
                  </a:path>
                </a:pathLst>
              </a:custGeom>
              <a:solidFill>
                <a:srgbClr val="F6C0DC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59" name="Freeform 11">
                <a:extLst>
                  <a:ext uri="{FF2B5EF4-FFF2-40B4-BE49-F238E27FC236}">
                    <a16:creationId xmlns:a16="http://schemas.microsoft.com/office/drawing/2014/main" id="{D7FDF997-7FBE-E0A2-C7CC-FDDC066E6BFB}"/>
                  </a:ext>
                </a:extLst>
              </p:cNvPr>
              <p:cNvSpPr/>
              <p:nvPr/>
            </p:nvSpPr>
            <p:spPr>
              <a:xfrm>
                <a:off x="6601207" y="1050945"/>
                <a:ext cx="69674" cy="60382"/>
              </a:xfrm>
              <a:custGeom>
                <a:avLst/>
                <a:gdLst>
                  <a:gd name="connsiteX0" fmla="*/ 1252 w 69674"/>
                  <a:gd name="connsiteY0" fmla="*/ 22941 h 60382"/>
                  <a:gd name="connsiteX1" fmla="*/ 14 w 69674"/>
                  <a:gd name="connsiteY1" fmla="*/ 31367 h 60382"/>
                  <a:gd name="connsiteX2" fmla="*/ 4300 w 69674"/>
                  <a:gd name="connsiteY2" fmla="*/ 47177 h 60382"/>
                  <a:gd name="connsiteX3" fmla="*/ 16682 w 69674"/>
                  <a:gd name="connsiteY3" fmla="*/ 58065 h 60382"/>
                  <a:gd name="connsiteX4" fmla="*/ 36590 w 69674"/>
                  <a:gd name="connsiteY4" fmla="*/ 59390 h 60382"/>
                  <a:gd name="connsiteX5" fmla="*/ 63069 w 69674"/>
                  <a:gd name="connsiteY5" fmla="*/ 38089 h 60382"/>
                  <a:gd name="connsiteX6" fmla="*/ 64784 w 69674"/>
                  <a:gd name="connsiteY6" fmla="*/ 35533 h 60382"/>
                  <a:gd name="connsiteX7" fmla="*/ 65927 w 69674"/>
                  <a:gd name="connsiteY7" fmla="*/ 34491 h 60382"/>
                  <a:gd name="connsiteX8" fmla="*/ 69641 w 69674"/>
                  <a:gd name="connsiteY8" fmla="*/ 24456 h 60382"/>
                  <a:gd name="connsiteX9" fmla="*/ 68975 w 69674"/>
                  <a:gd name="connsiteY9" fmla="*/ 20953 h 60382"/>
                  <a:gd name="connsiteX10" fmla="*/ 65165 w 69674"/>
                  <a:gd name="connsiteY10" fmla="*/ 14989 h 60382"/>
                  <a:gd name="connsiteX11" fmla="*/ 52401 w 69674"/>
                  <a:gd name="connsiteY11" fmla="*/ 4764 h 60382"/>
                  <a:gd name="connsiteX12" fmla="*/ 34208 w 69674"/>
                  <a:gd name="connsiteY12" fmla="*/ 30 h 60382"/>
                  <a:gd name="connsiteX13" fmla="*/ 6681 w 69674"/>
                  <a:gd name="connsiteY13" fmla="*/ 12716 h 60382"/>
                  <a:gd name="connsiteX14" fmla="*/ 1252 w 69674"/>
                  <a:gd name="connsiteY14" fmla="*/ 22941 h 60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674" h="60382">
                    <a:moveTo>
                      <a:pt x="1252" y="22941"/>
                    </a:moveTo>
                    <a:cubicBezTo>
                      <a:pt x="299" y="25687"/>
                      <a:pt x="14" y="28527"/>
                      <a:pt x="14" y="31367"/>
                    </a:cubicBezTo>
                    <a:cubicBezTo>
                      <a:pt x="-177" y="36858"/>
                      <a:pt x="1633" y="42444"/>
                      <a:pt x="4300" y="47177"/>
                    </a:cubicBezTo>
                    <a:cubicBezTo>
                      <a:pt x="7062" y="51816"/>
                      <a:pt x="11634" y="56077"/>
                      <a:pt x="16682" y="58065"/>
                    </a:cubicBezTo>
                    <a:cubicBezTo>
                      <a:pt x="23255" y="60716"/>
                      <a:pt x="29636" y="61000"/>
                      <a:pt x="36590" y="59390"/>
                    </a:cubicBezTo>
                    <a:cubicBezTo>
                      <a:pt x="48306" y="56739"/>
                      <a:pt x="56497" y="47367"/>
                      <a:pt x="63069" y="38089"/>
                    </a:cubicBezTo>
                    <a:cubicBezTo>
                      <a:pt x="63736" y="37237"/>
                      <a:pt x="64212" y="36385"/>
                      <a:pt x="64784" y="35533"/>
                    </a:cubicBezTo>
                    <a:cubicBezTo>
                      <a:pt x="65165" y="35154"/>
                      <a:pt x="65641" y="34870"/>
                      <a:pt x="65927" y="34491"/>
                    </a:cubicBezTo>
                    <a:cubicBezTo>
                      <a:pt x="68308" y="31746"/>
                      <a:pt x="69927" y="28148"/>
                      <a:pt x="69641" y="24456"/>
                    </a:cubicBezTo>
                    <a:cubicBezTo>
                      <a:pt x="69451" y="23320"/>
                      <a:pt x="69260" y="22184"/>
                      <a:pt x="68975" y="20953"/>
                    </a:cubicBezTo>
                    <a:cubicBezTo>
                      <a:pt x="68213" y="18681"/>
                      <a:pt x="66974" y="16693"/>
                      <a:pt x="65165" y="14989"/>
                    </a:cubicBezTo>
                    <a:cubicBezTo>
                      <a:pt x="61640" y="10823"/>
                      <a:pt x="57164" y="7320"/>
                      <a:pt x="52401" y="4764"/>
                    </a:cubicBezTo>
                    <a:cubicBezTo>
                      <a:pt x="46686" y="1640"/>
                      <a:pt x="40590" y="314"/>
                      <a:pt x="34208" y="30"/>
                    </a:cubicBezTo>
                    <a:cubicBezTo>
                      <a:pt x="24112" y="-443"/>
                      <a:pt x="12682" y="4669"/>
                      <a:pt x="6681" y="12716"/>
                    </a:cubicBezTo>
                    <a:cubicBezTo>
                      <a:pt x="4109" y="16219"/>
                      <a:pt x="2681" y="18870"/>
                      <a:pt x="1252" y="22941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60" name="Freeform 15">
                <a:extLst>
                  <a:ext uri="{FF2B5EF4-FFF2-40B4-BE49-F238E27FC236}">
                    <a16:creationId xmlns:a16="http://schemas.microsoft.com/office/drawing/2014/main" id="{3C5D55F2-96BD-4E65-4C75-889BD89AF553}"/>
                  </a:ext>
                </a:extLst>
              </p:cNvPr>
              <p:cNvSpPr/>
              <p:nvPr/>
            </p:nvSpPr>
            <p:spPr>
              <a:xfrm>
                <a:off x="6544374" y="1050105"/>
                <a:ext cx="52468" cy="59294"/>
              </a:xfrm>
              <a:custGeom>
                <a:avLst/>
                <a:gdLst>
                  <a:gd name="connsiteX0" fmla="*/ 935 w 52468"/>
                  <a:gd name="connsiteY0" fmla="*/ 17722 h 59294"/>
                  <a:gd name="connsiteX1" fmla="*/ 363 w 52468"/>
                  <a:gd name="connsiteY1" fmla="*/ 27757 h 59294"/>
                  <a:gd name="connsiteX2" fmla="*/ 6936 w 52468"/>
                  <a:gd name="connsiteY2" fmla="*/ 43188 h 59294"/>
                  <a:gd name="connsiteX3" fmla="*/ 9793 w 52468"/>
                  <a:gd name="connsiteY3" fmla="*/ 46691 h 59294"/>
                  <a:gd name="connsiteX4" fmla="*/ 14937 w 52468"/>
                  <a:gd name="connsiteY4" fmla="*/ 54644 h 59294"/>
                  <a:gd name="connsiteX5" fmla="*/ 27129 w 52468"/>
                  <a:gd name="connsiteY5" fmla="*/ 59283 h 59294"/>
                  <a:gd name="connsiteX6" fmla="*/ 35034 w 52468"/>
                  <a:gd name="connsiteY6" fmla="*/ 56916 h 59294"/>
                  <a:gd name="connsiteX7" fmla="*/ 39321 w 52468"/>
                  <a:gd name="connsiteY7" fmla="*/ 54076 h 59294"/>
                  <a:gd name="connsiteX8" fmla="*/ 39797 w 52468"/>
                  <a:gd name="connsiteY8" fmla="*/ 53413 h 59294"/>
                  <a:gd name="connsiteX9" fmla="*/ 52179 w 52468"/>
                  <a:gd name="connsiteY9" fmla="*/ 33153 h 59294"/>
                  <a:gd name="connsiteX10" fmla="*/ 50655 w 52468"/>
                  <a:gd name="connsiteY10" fmla="*/ 19142 h 59294"/>
                  <a:gd name="connsiteX11" fmla="*/ 41892 w 52468"/>
                  <a:gd name="connsiteY11" fmla="*/ 6834 h 59294"/>
                  <a:gd name="connsiteX12" fmla="*/ 24176 w 52468"/>
                  <a:gd name="connsiteY12" fmla="*/ 18 h 59294"/>
                  <a:gd name="connsiteX13" fmla="*/ 17127 w 52468"/>
                  <a:gd name="connsiteY13" fmla="*/ 870 h 59294"/>
                  <a:gd name="connsiteX14" fmla="*/ 7983 w 52468"/>
                  <a:gd name="connsiteY14" fmla="*/ 5793 h 59294"/>
                  <a:gd name="connsiteX15" fmla="*/ 935 w 52468"/>
                  <a:gd name="connsiteY15" fmla="*/ 17722 h 59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468" h="59294">
                    <a:moveTo>
                      <a:pt x="935" y="17722"/>
                    </a:moveTo>
                    <a:cubicBezTo>
                      <a:pt x="-18" y="20846"/>
                      <a:pt x="-303" y="24443"/>
                      <a:pt x="363" y="27757"/>
                    </a:cubicBezTo>
                    <a:cubicBezTo>
                      <a:pt x="1411" y="33248"/>
                      <a:pt x="3507" y="38360"/>
                      <a:pt x="6936" y="43188"/>
                    </a:cubicBezTo>
                    <a:cubicBezTo>
                      <a:pt x="7793" y="44419"/>
                      <a:pt x="8841" y="45555"/>
                      <a:pt x="9793" y="46691"/>
                    </a:cubicBezTo>
                    <a:cubicBezTo>
                      <a:pt x="10650" y="49626"/>
                      <a:pt x="12555" y="52656"/>
                      <a:pt x="14937" y="54644"/>
                    </a:cubicBezTo>
                    <a:cubicBezTo>
                      <a:pt x="18366" y="57389"/>
                      <a:pt x="22747" y="59472"/>
                      <a:pt x="27129" y="59283"/>
                    </a:cubicBezTo>
                    <a:cubicBezTo>
                      <a:pt x="30081" y="59188"/>
                      <a:pt x="32653" y="58241"/>
                      <a:pt x="35034" y="56916"/>
                    </a:cubicBezTo>
                    <a:cubicBezTo>
                      <a:pt x="36654" y="56159"/>
                      <a:pt x="38273" y="55212"/>
                      <a:pt x="39321" y="54076"/>
                    </a:cubicBezTo>
                    <a:cubicBezTo>
                      <a:pt x="39511" y="53887"/>
                      <a:pt x="39606" y="53603"/>
                      <a:pt x="39797" y="53413"/>
                    </a:cubicBezTo>
                    <a:cubicBezTo>
                      <a:pt x="45702" y="47827"/>
                      <a:pt x="50941" y="41295"/>
                      <a:pt x="52179" y="33153"/>
                    </a:cubicBezTo>
                    <a:cubicBezTo>
                      <a:pt x="52846" y="28609"/>
                      <a:pt x="52370" y="23686"/>
                      <a:pt x="50655" y="19142"/>
                    </a:cubicBezTo>
                    <a:cubicBezTo>
                      <a:pt x="48941" y="14692"/>
                      <a:pt x="45798" y="9958"/>
                      <a:pt x="41892" y="6834"/>
                    </a:cubicBezTo>
                    <a:cubicBezTo>
                      <a:pt x="36654" y="2669"/>
                      <a:pt x="30843" y="302"/>
                      <a:pt x="24176" y="18"/>
                    </a:cubicBezTo>
                    <a:cubicBezTo>
                      <a:pt x="21795" y="-77"/>
                      <a:pt x="19318" y="207"/>
                      <a:pt x="17127" y="870"/>
                    </a:cubicBezTo>
                    <a:cubicBezTo>
                      <a:pt x="13222" y="2101"/>
                      <a:pt x="11127" y="3426"/>
                      <a:pt x="7983" y="5793"/>
                    </a:cubicBezTo>
                    <a:cubicBezTo>
                      <a:pt x="4173" y="8917"/>
                      <a:pt x="2364" y="13272"/>
                      <a:pt x="935" y="1772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61" name="Freeform 3233">
                <a:extLst>
                  <a:ext uri="{FF2B5EF4-FFF2-40B4-BE49-F238E27FC236}">
                    <a16:creationId xmlns:a16="http://schemas.microsoft.com/office/drawing/2014/main" id="{6C65AF5F-F21D-5049-8B11-0097D8F3B70D}"/>
                  </a:ext>
                </a:extLst>
              </p:cNvPr>
              <p:cNvSpPr/>
              <p:nvPr/>
            </p:nvSpPr>
            <p:spPr>
              <a:xfrm>
                <a:off x="6567530" y="973146"/>
                <a:ext cx="57531" cy="60373"/>
              </a:xfrm>
              <a:custGeom>
                <a:avLst/>
                <a:gdLst>
                  <a:gd name="connsiteX0" fmla="*/ 258 w 57531"/>
                  <a:gd name="connsiteY0" fmla="*/ 23392 h 60373"/>
                  <a:gd name="connsiteX1" fmla="*/ 4545 w 57531"/>
                  <a:gd name="connsiteY1" fmla="*/ 43463 h 60373"/>
                  <a:gd name="connsiteX2" fmla="*/ 9498 w 57531"/>
                  <a:gd name="connsiteY2" fmla="*/ 49238 h 60373"/>
                  <a:gd name="connsiteX3" fmla="*/ 11307 w 57531"/>
                  <a:gd name="connsiteY3" fmla="*/ 53782 h 60373"/>
                  <a:gd name="connsiteX4" fmla="*/ 20070 w 57531"/>
                  <a:gd name="connsiteY4" fmla="*/ 59936 h 60373"/>
                  <a:gd name="connsiteX5" fmla="*/ 49979 w 57531"/>
                  <a:gd name="connsiteY5" fmla="*/ 49427 h 60373"/>
                  <a:gd name="connsiteX6" fmla="*/ 57218 w 57531"/>
                  <a:gd name="connsiteY6" fmla="*/ 34469 h 60373"/>
                  <a:gd name="connsiteX7" fmla="*/ 53789 w 57531"/>
                  <a:gd name="connsiteY7" fmla="*/ 15061 h 60373"/>
                  <a:gd name="connsiteX8" fmla="*/ 41883 w 57531"/>
                  <a:gd name="connsiteY8" fmla="*/ 3038 h 60373"/>
                  <a:gd name="connsiteX9" fmla="*/ 22356 w 57531"/>
                  <a:gd name="connsiteY9" fmla="*/ 671 h 60373"/>
                  <a:gd name="connsiteX10" fmla="*/ 258 w 57531"/>
                  <a:gd name="connsiteY10" fmla="*/ 23392 h 60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31" h="60373">
                    <a:moveTo>
                      <a:pt x="258" y="23392"/>
                    </a:moveTo>
                    <a:cubicBezTo>
                      <a:pt x="-599" y="30398"/>
                      <a:pt x="639" y="37404"/>
                      <a:pt x="4545" y="43463"/>
                    </a:cubicBezTo>
                    <a:cubicBezTo>
                      <a:pt x="5878" y="45546"/>
                      <a:pt x="7593" y="47534"/>
                      <a:pt x="9498" y="49238"/>
                    </a:cubicBezTo>
                    <a:cubicBezTo>
                      <a:pt x="9783" y="50847"/>
                      <a:pt x="10355" y="52362"/>
                      <a:pt x="11307" y="53782"/>
                    </a:cubicBezTo>
                    <a:cubicBezTo>
                      <a:pt x="13403" y="56717"/>
                      <a:pt x="16451" y="59273"/>
                      <a:pt x="20070" y="59936"/>
                    </a:cubicBezTo>
                    <a:cubicBezTo>
                      <a:pt x="31024" y="61735"/>
                      <a:pt x="42740" y="57948"/>
                      <a:pt x="49979" y="49427"/>
                    </a:cubicBezTo>
                    <a:cubicBezTo>
                      <a:pt x="53598" y="45167"/>
                      <a:pt x="56456" y="39960"/>
                      <a:pt x="57218" y="34469"/>
                    </a:cubicBezTo>
                    <a:cubicBezTo>
                      <a:pt x="58170" y="27558"/>
                      <a:pt x="56932" y="21215"/>
                      <a:pt x="53789" y="15061"/>
                    </a:cubicBezTo>
                    <a:cubicBezTo>
                      <a:pt x="51217" y="10043"/>
                      <a:pt x="46836" y="5783"/>
                      <a:pt x="41883" y="3038"/>
                    </a:cubicBezTo>
                    <a:cubicBezTo>
                      <a:pt x="35787" y="-276"/>
                      <a:pt x="29119" y="-560"/>
                      <a:pt x="22356" y="671"/>
                    </a:cubicBezTo>
                    <a:cubicBezTo>
                      <a:pt x="11498" y="2754"/>
                      <a:pt x="1592" y="12410"/>
                      <a:pt x="258" y="2339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62" name="Freeform 3234">
                <a:extLst>
                  <a:ext uri="{FF2B5EF4-FFF2-40B4-BE49-F238E27FC236}">
                    <a16:creationId xmlns:a16="http://schemas.microsoft.com/office/drawing/2014/main" id="{E4CB7F64-89A6-F894-6AD4-EC256CAD4C18}"/>
                  </a:ext>
                </a:extLst>
              </p:cNvPr>
              <p:cNvSpPr/>
              <p:nvPr/>
            </p:nvSpPr>
            <p:spPr>
              <a:xfrm>
                <a:off x="6642345" y="972635"/>
                <a:ext cx="65840" cy="54860"/>
              </a:xfrm>
              <a:custGeom>
                <a:avLst/>
                <a:gdLst>
                  <a:gd name="connsiteX0" fmla="*/ 405 w 65840"/>
                  <a:gd name="connsiteY0" fmla="*/ 22199 h 54860"/>
                  <a:gd name="connsiteX1" fmla="*/ 17645 w 65840"/>
                  <a:gd name="connsiteY1" fmla="*/ 52305 h 54860"/>
                  <a:gd name="connsiteX2" fmla="*/ 30694 w 65840"/>
                  <a:gd name="connsiteY2" fmla="*/ 54861 h 54860"/>
                  <a:gd name="connsiteX3" fmla="*/ 40791 w 65840"/>
                  <a:gd name="connsiteY3" fmla="*/ 53346 h 54860"/>
                  <a:gd name="connsiteX4" fmla="*/ 57745 w 65840"/>
                  <a:gd name="connsiteY4" fmla="*/ 45867 h 54860"/>
                  <a:gd name="connsiteX5" fmla="*/ 64603 w 65840"/>
                  <a:gd name="connsiteY5" fmla="*/ 36210 h 54860"/>
                  <a:gd name="connsiteX6" fmla="*/ 64794 w 65840"/>
                  <a:gd name="connsiteY6" fmla="*/ 31855 h 54860"/>
                  <a:gd name="connsiteX7" fmla="*/ 65746 w 65840"/>
                  <a:gd name="connsiteY7" fmla="*/ 23524 h 54860"/>
                  <a:gd name="connsiteX8" fmla="*/ 50792 w 65840"/>
                  <a:gd name="connsiteY8" fmla="*/ 3359 h 54860"/>
                  <a:gd name="connsiteX9" fmla="*/ 30789 w 65840"/>
                  <a:gd name="connsiteY9" fmla="*/ 45 h 54860"/>
                  <a:gd name="connsiteX10" fmla="*/ 405 w 65840"/>
                  <a:gd name="connsiteY10" fmla="*/ 22199 h 54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840" h="54860">
                    <a:moveTo>
                      <a:pt x="405" y="22199"/>
                    </a:moveTo>
                    <a:cubicBezTo>
                      <a:pt x="-1881" y="34885"/>
                      <a:pt x="5739" y="47760"/>
                      <a:pt x="17645" y="52305"/>
                    </a:cubicBezTo>
                    <a:cubicBezTo>
                      <a:pt x="22217" y="54009"/>
                      <a:pt x="25741" y="54861"/>
                      <a:pt x="30694" y="54861"/>
                    </a:cubicBezTo>
                    <a:cubicBezTo>
                      <a:pt x="34123" y="54861"/>
                      <a:pt x="37552" y="54198"/>
                      <a:pt x="40791" y="53346"/>
                    </a:cubicBezTo>
                    <a:cubicBezTo>
                      <a:pt x="46696" y="51831"/>
                      <a:pt x="52316" y="48802"/>
                      <a:pt x="57745" y="45867"/>
                    </a:cubicBezTo>
                    <a:cubicBezTo>
                      <a:pt x="61079" y="44068"/>
                      <a:pt x="63746" y="39713"/>
                      <a:pt x="64603" y="36210"/>
                    </a:cubicBezTo>
                    <a:cubicBezTo>
                      <a:pt x="64889" y="34885"/>
                      <a:pt x="64889" y="33370"/>
                      <a:pt x="64794" y="31855"/>
                    </a:cubicBezTo>
                    <a:cubicBezTo>
                      <a:pt x="65651" y="29205"/>
                      <a:pt x="66032" y="26364"/>
                      <a:pt x="65746" y="23524"/>
                    </a:cubicBezTo>
                    <a:cubicBezTo>
                      <a:pt x="64698" y="14625"/>
                      <a:pt x="59174" y="6767"/>
                      <a:pt x="50792" y="3359"/>
                    </a:cubicBezTo>
                    <a:cubicBezTo>
                      <a:pt x="44506" y="803"/>
                      <a:pt x="37648" y="-239"/>
                      <a:pt x="30789" y="45"/>
                    </a:cubicBezTo>
                    <a:cubicBezTo>
                      <a:pt x="17455" y="613"/>
                      <a:pt x="2977" y="7903"/>
                      <a:pt x="405" y="22199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63" name="Freeform 3268">
                <a:extLst>
                  <a:ext uri="{FF2B5EF4-FFF2-40B4-BE49-F238E27FC236}">
                    <a16:creationId xmlns:a16="http://schemas.microsoft.com/office/drawing/2014/main" id="{D415D672-B1F1-ADB7-7862-B13A8512D569}"/>
                  </a:ext>
                </a:extLst>
              </p:cNvPr>
              <p:cNvSpPr/>
              <p:nvPr/>
            </p:nvSpPr>
            <p:spPr>
              <a:xfrm>
                <a:off x="6689669" y="1107672"/>
                <a:ext cx="61145" cy="63469"/>
              </a:xfrm>
              <a:custGeom>
                <a:avLst/>
                <a:gdLst>
                  <a:gd name="connsiteX0" fmla="*/ 1087 w 61145"/>
                  <a:gd name="connsiteY0" fmla="*/ 21692 h 63469"/>
                  <a:gd name="connsiteX1" fmla="*/ 1658 w 61145"/>
                  <a:gd name="connsiteY1" fmla="*/ 38544 h 63469"/>
                  <a:gd name="connsiteX2" fmla="*/ 15564 w 61145"/>
                  <a:gd name="connsiteY2" fmla="*/ 54260 h 63469"/>
                  <a:gd name="connsiteX3" fmla="*/ 20708 w 61145"/>
                  <a:gd name="connsiteY3" fmla="*/ 56343 h 63469"/>
                  <a:gd name="connsiteX4" fmla="*/ 26423 w 61145"/>
                  <a:gd name="connsiteY4" fmla="*/ 62023 h 63469"/>
                  <a:gd name="connsiteX5" fmla="*/ 36996 w 61145"/>
                  <a:gd name="connsiteY5" fmla="*/ 62970 h 63469"/>
                  <a:gd name="connsiteX6" fmla="*/ 60522 w 61145"/>
                  <a:gd name="connsiteY6" fmla="*/ 38450 h 63469"/>
                  <a:gd name="connsiteX7" fmla="*/ 48902 w 61145"/>
                  <a:gd name="connsiteY7" fmla="*/ 6924 h 63469"/>
                  <a:gd name="connsiteX8" fmla="*/ 41663 w 61145"/>
                  <a:gd name="connsiteY8" fmla="*/ 2569 h 63469"/>
                  <a:gd name="connsiteX9" fmla="*/ 29280 w 61145"/>
                  <a:gd name="connsiteY9" fmla="*/ 12 h 63469"/>
                  <a:gd name="connsiteX10" fmla="*/ 12326 w 61145"/>
                  <a:gd name="connsiteY10" fmla="*/ 5409 h 63469"/>
                  <a:gd name="connsiteX11" fmla="*/ 4706 w 61145"/>
                  <a:gd name="connsiteY11" fmla="*/ 13551 h 63469"/>
                  <a:gd name="connsiteX12" fmla="*/ 1087 w 61145"/>
                  <a:gd name="connsiteY12" fmla="*/ 21692 h 6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1145" h="63469">
                    <a:moveTo>
                      <a:pt x="1087" y="21692"/>
                    </a:moveTo>
                    <a:cubicBezTo>
                      <a:pt x="-533" y="26899"/>
                      <a:pt x="-342" y="33527"/>
                      <a:pt x="1658" y="38544"/>
                    </a:cubicBezTo>
                    <a:cubicBezTo>
                      <a:pt x="4325" y="45361"/>
                      <a:pt x="8992" y="50852"/>
                      <a:pt x="15564" y="54260"/>
                    </a:cubicBezTo>
                    <a:cubicBezTo>
                      <a:pt x="17184" y="55112"/>
                      <a:pt x="18898" y="55775"/>
                      <a:pt x="20708" y="56343"/>
                    </a:cubicBezTo>
                    <a:cubicBezTo>
                      <a:pt x="22042" y="58709"/>
                      <a:pt x="23851" y="60887"/>
                      <a:pt x="26423" y="62023"/>
                    </a:cubicBezTo>
                    <a:cubicBezTo>
                      <a:pt x="29852" y="63632"/>
                      <a:pt x="33281" y="63822"/>
                      <a:pt x="36996" y="62970"/>
                    </a:cubicBezTo>
                    <a:cubicBezTo>
                      <a:pt x="48616" y="60319"/>
                      <a:pt x="58141" y="49905"/>
                      <a:pt x="60522" y="38450"/>
                    </a:cubicBezTo>
                    <a:cubicBezTo>
                      <a:pt x="62904" y="27089"/>
                      <a:pt x="58332" y="13929"/>
                      <a:pt x="48902" y="6924"/>
                    </a:cubicBezTo>
                    <a:cubicBezTo>
                      <a:pt x="46616" y="5219"/>
                      <a:pt x="44330" y="3610"/>
                      <a:pt x="41663" y="2569"/>
                    </a:cubicBezTo>
                    <a:cubicBezTo>
                      <a:pt x="37377" y="959"/>
                      <a:pt x="33948" y="202"/>
                      <a:pt x="29280" y="12"/>
                    </a:cubicBezTo>
                    <a:cubicBezTo>
                      <a:pt x="23470" y="-177"/>
                      <a:pt x="16898" y="1811"/>
                      <a:pt x="12326" y="5409"/>
                    </a:cubicBezTo>
                    <a:cubicBezTo>
                      <a:pt x="8992" y="7965"/>
                      <a:pt x="7087" y="10142"/>
                      <a:pt x="4706" y="13551"/>
                    </a:cubicBezTo>
                    <a:cubicBezTo>
                      <a:pt x="2896" y="16012"/>
                      <a:pt x="1944" y="18852"/>
                      <a:pt x="1087" y="2169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64" name="Freeform 3271">
                <a:extLst>
                  <a:ext uri="{FF2B5EF4-FFF2-40B4-BE49-F238E27FC236}">
                    <a16:creationId xmlns:a16="http://schemas.microsoft.com/office/drawing/2014/main" id="{369A5438-C0A7-D419-C0B1-2B937D1657A6}"/>
                  </a:ext>
                </a:extLst>
              </p:cNvPr>
              <p:cNvSpPr/>
              <p:nvPr/>
            </p:nvSpPr>
            <p:spPr>
              <a:xfrm>
                <a:off x="6674623" y="1237456"/>
                <a:ext cx="61114" cy="60572"/>
              </a:xfrm>
              <a:custGeom>
                <a:avLst/>
                <a:gdLst>
                  <a:gd name="connsiteX0" fmla="*/ 703 w 61114"/>
                  <a:gd name="connsiteY0" fmla="*/ 23219 h 60572"/>
                  <a:gd name="connsiteX1" fmla="*/ 513 w 61114"/>
                  <a:gd name="connsiteY1" fmla="*/ 34864 h 60572"/>
                  <a:gd name="connsiteX2" fmla="*/ 7180 w 61114"/>
                  <a:gd name="connsiteY2" fmla="*/ 47929 h 60572"/>
                  <a:gd name="connsiteX3" fmla="*/ 18705 w 61114"/>
                  <a:gd name="connsiteY3" fmla="*/ 54556 h 60572"/>
                  <a:gd name="connsiteX4" fmla="*/ 20706 w 61114"/>
                  <a:gd name="connsiteY4" fmla="*/ 54934 h 60572"/>
                  <a:gd name="connsiteX5" fmla="*/ 22515 w 61114"/>
                  <a:gd name="connsiteY5" fmla="*/ 56828 h 60572"/>
                  <a:gd name="connsiteX6" fmla="*/ 32612 w 61114"/>
                  <a:gd name="connsiteY6" fmla="*/ 60520 h 60572"/>
                  <a:gd name="connsiteX7" fmla="*/ 52614 w 61114"/>
                  <a:gd name="connsiteY7" fmla="*/ 51053 h 60572"/>
                  <a:gd name="connsiteX8" fmla="*/ 58139 w 61114"/>
                  <a:gd name="connsiteY8" fmla="*/ 43195 h 60572"/>
                  <a:gd name="connsiteX9" fmla="*/ 61091 w 61114"/>
                  <a:gd name="connsiteY9" fmla="*/ 30698 h 60572"/>
                  <a:gd name="connsiteX10" fmla="*/ 55186 w 61114"/>
                  <a:gd name="connsiteY10" fmla="*/ 12616 h 60572"/>
                  <a:gd name="connsiteX11" fmla="*/ 45471 w 61114"/>
                  <a:gd name="connsiteY11" fmla="*/ 3906 h 60572"/>
                  <a:gd name="connsiteX12" fmla="*/ 42613 w 61114"/>
                  <a:gd name="connsiteY12" fmla="*/ 2486 h 60572"/>
                  <a:gd name="connsiteX13" fmla="*/ 36136 w 61114"/>
                  <a:gd name="connsiteY13" fmla="*/ 403 h 60572"/>
                  <a:gd name="connsiteX14" fmla="*/ 703 w 61114"/>
                  <a:gd name="connsiteY14" fmla="*/ 23219 h 6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114" h="60572">
                    <a:moveTo>
                      <a:pt x="703" y="23219"/>
                    </a:moveTo>
                    <a:cubicBezTo>
                      <a:pt x="-250" y="27101"/>
                      <a:pt x="-154" y="30982"/>
                      <a:pt x="513" y="34864"/>
                    </a:cubicBezTo>
                    <a:cubicBezTo>
                      <a:pt x="1465" y="39881"/>
                      <a:pt x="3656" y="44142"/>
                      <a:pt x="7180" y="47929"/>
                    </a:cubicBezTo>
                    <a:cubicBezTo>
                      <a:pt x="10228" y="51337"/>
                      <a:pt x="14419" y="53230"/>
                      <a:pt x="18705" y="54556"/>
                    </a:cubicBezTo>
                    <a:cubicBezTo>
                      <a:pt x="19372" y="54745"/>
                      <a:pt x="20039" y="54840"/>
                      <a:pt x="20706" y="54934"/>
                    </a:cubicBezTo>
                    <a:cubicBezTo>
                      <a:pt x="21182" y="55597"/>
                      <a:pt x="21753" y="56260"/>
                      <a:pt x="22515" y="56828"/>
                    </a:cubicBezTo>
                    <a:cubicBezTo>
                      <a:pt x="25277" y="59195"/>
                      <a:pt x="28897" y="60899"/>
                      <a:pt x="32612" y="60520"/>
                    </a:cubicBezTo>
                    <a:cubicBezTo>
                      <a:pt x="40232" y="59763"/>
                      <a:pt x="47185" y="56544"/>
                      <a:pt x="52614" y="51053"/>
                    </a:cubicBezTo>
                    <a:cubicBezTo>
                      <a:pt x="54805" y="48781"/>
                      <a:pt x="56805" y="46035"/>
                      <a:pt x="58139" y="43195"/>
                    </a:cubicBezTo>
                    <a:cubicBezTo>
                      <a:pt x="60139" y="38935"/>
                      <a:pt x="60901" y="35242"/>
                      <a:pt x="61091" y="30698"/>
                    </a:cubicBezTo>
                    <a:cubicBezTo>
                      <a:pt x="61377" y="24544"/>
                      <a:pt x="58996" y="17444"/>
                      <a:pt x="55186" y="12616"/>
                    </a:cubicBezTo>
                    <a:cubicBezTo>
                      <a:pt x="52233" y="8923"/>
                      <a:pt x="49566" y="6367"/>
                      <a:pt x="45471" y="3906"/>
                    </a:cubicBezTo>
                    <a:cubicBezTo>
                      <a:pt x="44518" y="3338"/>
                      <a:pt x="43565" y="2864"/>
                      <a:pt x="42613" y="2486"/>
                    </a:cubicBezTo>
                    <a:cubicBezTo>
                      <a:pt x="40517" y="1634"/>
                      <a:pt x="38422" y="782"/>
                      <a:pt x="36136" y="403"/>
                    </a:cubicBezTo>
                    <a:cubicBezTo>
                      <a:pt x="20324" y="-2153"/>
                      <a:pt x="4608" y="7693"/>
                      <a:pt x="703" y="23219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65" name="Freeform 3272">
                <a:extLst>
                  <a:ext uri="{FF2B5EF4-FFF2-40B4-BE49-F238E27FC236}">
                    <a16:creationId xmlns:a16="http://schemas.microsoft.com/office/drawing/2014/main" id="{BE01DFAA-6EE9-DB95-96C9-E80E9B575BD2}"/>
                  </a:ext>
                </a:extLst>
              </p:cNvPr>
              <p:cNvSpPr/>
              <p:nvPr/>
            </p:nvSpPr>
            <p:spPr>
              <a:xfrm>
                <a:off x="6588748" y="1218612"/>
                <a:ext cx="74896" cy="64578"/>
              </a:xfrm>
              <a:custGeom>
                <a:avLst/>
                <a:gdLst>
                  <a:gd name="connsiteX0" fmla="*/ 377 w 74896"/>
                  <a:gd name="connsiteY0" fmla="*/ 24454 h 64578"/>
                  <a:gd name="connsiteX1" fmla="*/ 22665 w 74896"/>
                  <a:gd name="connsiteY1" fmla="*/ 61566 h 64578"/>
                  <a:gd name="connsiteX2" fmla="*/ 70957 w 74896"/>
                  <a:gd name="connsiteY2" fmla="*/ 50678 h 64578"/>
                  <a:gd name="connsiteX3" fmla="*/ 73814 w 74896"/>
                  <a:gd name="connsiteY3" fmla="*/ 36477 h 64578"/>
                  <a:gd name="connsiteX4" fmla="*/ 66766 w 74896"/>
                  <a:gd name="connsiteY4" fmla="*/ 11389 h 64578"/>
                  <a:gd name="connsiteX5" fmla="*/ 52573 w 74896"/>
                  <a:gd name="connsiteY5" fmla="*/ 3626 h 64578"/>
                  <a:gd name="connsiteX6" fmla="*/ 41810 w 74896"/>
                  <a:gd name="connsiteY6" fmla="*/ 691 h 64578"/>
                  <a:gd name="connsiteX7" fmla="*/ 15236 w 74896"/>
                  <a:gd name="connsiteY7" fmla="*/ 4478 h 64578"/>
                  <a:gd name="connsiteX8" fmla="*/ 377 w 74896"/>
                  <a:gd name="connsiteY8" fmla="*/ 24454 h 64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896" h="64578">
                    <a:moveTo>
                      <a:pt x="377" y="24454"/>
                    </a:moveTo>
                    <a:cubicBezTo>
                      <a:pt x="-2100" y="40075"/>
                      <a:pt x="7901" y="55980"/>
                      <a:pt x="22665" y="61566"/>
                    </a:cubicBezTo>
                    <a:cubicBezTo>
                      <a:pt x="39238" y="67909"/>
                      <a:pt x="58860" y="64217"/>
                      <a:pt x="70957" y="50678"/>
                    </a:cubicBezTo>
                    <a:cubicBezTo>
                      <a:pt x="74386" y="46891"/>
                      <a:pt x="75433" y="41211"/>
                      <a:pt x="73814" y="36477"/>
                    </a:cubicBezTo>
                    <a:cubicBezTo>
                      <a:pt x="76767" y="27673"/>
                      <a:pt x="73433" y="17732"/>
                      <a:pt x="66766" y="11389"/>
                    </a:cubicBezTo>
                    <a:cubicBezTo>
                      <a:pt x="62670" y="7508"/>
                      <a:pt x="57812" y="5425"/>
                      <a:pt x="52573" y="3626"/>
                    </a:cubicBezTo>
                    <a:cubicBezTo>
                      <a:pt x="49049" y="2395"/>
                      <a:pt x="45525" y="1354"/>
                      <a:pt x="41810" y="691"/>
                    </a:cubicBezTo>
                    <a:cubicBezTo>
                      <a:pt x="32571" y="-824"/>
                      <a:pt x="23522" y="28"/>
                      <a:pt x="15236" y="4478"/>
                    </a:cubicBezTo>
                    <a:cubicBezTo>
                      <a:pt x="7806" y="8454"/>
                      <a:pt x="1710" y="16123"/>
                      <a:pt x="377" y="24454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66" name="Freeform 3273">
                <a:extLst>
                  <a:ext uri="{FF2B5EF4-FFF2-40B4-BE49-F238E27FC236}">
                    <a16:creationId xmlns:a16="http://schemas.microsoft.com/office/drawing/2014/main" id="{4F1B99FC-44F9-D688-D035-84BCD0D0C66E}"/>
                  </a:ext>
                </a:extLst>
              </p:cNvPr>
              <p:cNvSpPr/>
              <p:nvPr/>
            </p:nvSpPr>
            <p:spPr>
              <a:xfrm>
                <a:off x="6560199" y="1134950"/>
                <a:ext cx="61113" cy="62462"/>
              </a:xfrm>
              <a:custGeom>
                <a:avLst/>
                <a:gdLst>
                  <a:gd name="connsiteX0" fmla="*/ 351 w 61113"/>
                  <a:gd name="connsiteY0" fmla="*/ 25372 h 62462"/>
                  <a:gd name="connsiteX1" fmla="*/ 4541 w 61113"/>
                  <a:gd name="connsiteY1" fmla="*/ 46011 h 62462"/>
                  <a:gd name="connsiteX2" fmla="*/ 14257 w 61113"/>
                  <a:gd name="connsiteY2" fmla="*/ 54721 h 62462"/>
                  <a:gd name="connsiteX3" fmla="*/ 24544 w 61113"/>
                  <a:gd name="connsiteY3" fmla="*/ 57656 h 62462"/>
                  <a:gd name="connsiteX4" fmla="*/ 28640 w 61113"/>
                  <a:gd name="connsiteY4" fmla="*/ 60875 h 62462"/>
                  <a:gd name="connsiteX5" fmla="*/ 39213 w 61113"/>
                  <a:gd name="connsiteY5" fmla="*/ 61821 h 62462"/>
                  <a:gd name="connsiteX6" fmla="*/ 57501 w 61113"/>
                  <a:gd name="connsiteY6" fmla="*/ 46106 h 62462"/>
                  <a:gd name="connsiteX7" fmla="*/ 59882 w 61113"/>
                  <a:gd name="connsiteY7" fmla="*/ 22816 h 62462"/>
                  <a:gd name="connsiteX8" fmla="*/ 49309 w 61113"/>
                  <a:gd name="connsiteY8" fmla="*/ 7384 h 62462"/>
                  <a:gd name="connsiteX9" fmla="*/ 44070 w 61113"/>
                  <a:gd name="connsiteY9" fmla="*/ 3787 h 62462"/>
                  <a:gd name="connsiteX10" fmla="*/ 37879 w 61113"/>
                  <a:gd name="connsiteY10" fmla="*/ 1325 h 62462"/>
                  <a:gd name="connsiteX11" fmla="*/ 28354 w 61113"/>
                  <a:gd name="connsiteY11" fmla="*/ 0 h 62462"/>
                  <a:gd name="connsiteX12" fmla="*/ 8828 w 61113"/>
                  <a:gd name="connsiteY12" fmla="*/ 8805 h 62462"/>
                  <a:gd name="connsiteX13" fmla="*/ 351 w 61113"/>
                  <a:gd name="connsiteY13" fmla="*/ 25372 h 62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113" h="62462">
                    <a:moveTo>
                      <a:pt x="351" y="25372"/>
                    </a:moveTo>
                    <a:cubicBezTo>
                      <a:pt x="-602" y="32473"/>
                      <a:pt x="255" y="40047"/>
                      <a:pt x="4541" y="46011"/>
                    </a:cubicBezTo>
                    <a:cubicBezTo>
                      <a:pt x="7113" y="49703"/>
                      <a:pt x="10257" y="52543"/>
                      <a:pt x="14257" y="54721"/>
                    </a:cubicBezTo>
                    <a:cubicBezTo>
                      <a:pt x="17496" y="56520"/>
                      <a:pt x="20925" y="57372"/>
                      <a:pt x="24544" y="57656"/>
                    </a:cubicBezTo>
                    <a:cubicBezTo>
                      <a:pt x="25687" y="58981"/>
                      <a:pt x="27021" y="60117"/>
                      <a:pt x="28640" y="60875"/>
                    </a:cubicBezTo>
                    <a:cubicBezTo>
                      <a:pt x="31878" y="62389"/>
                      <a:pt x="35688" y="63052"/>
                      <a:pt x="39213" y="61821"/>
                    </a:cubicBezTo>
                    <a:cubicBezTo>
                      <a:pt x="47023" y="59076"/>
                      <a:pt x="53595" y="53490"/>
                      <a:pt x="57501" y="46106"/>
                    </a:cubicBezTo>
                    <a:cubicBezTo>
                      <a:pt x="61215" y="39005"/>
                      <a:pt x="62168" y="30579"/>
                      <a:pt x="59882" y="22816"/>
                    </a:cubicBezTo>
                    <a:cubicBezTo>
                      <a:pt x="58167" y="16946"/>
                      <a:pt x="54262" y="10982"/>
                      <a:pt x="49309" y="7384"/>
                    </a:cubicBezTo>
                    <a:cubicBezTo>
                      <a:pt x="47595" y="6154"/>
                      <a:pt x="45880" y="4828"/>
                      <a:pt x="44070" y="3787"/>
                    </a:cubicBezTo>
                    <a:cubicBezTo>
                      <a:pt x="42165" y="2746"/>
                      <a:pt x="39975" y="1988"/>
                      <a:pt x="37879" y="1325"/>
                    </a:cubicBezTo>
                    <a:cubicBezTo>
                      <a:pt x="34831" y="284"/>
                      <a:pt x="31497" y="0"/>
                      <a:pt x="28354" y="0"/>
                    </a:cubicBezTo>
                    <a:cubicBezTo>
                      <a:pt x="20925" y="189"/>
                      <a:pt x="13876" y="3598"/>
                      <a:pt x="8828" y="8805"/>
                    </a:cubicBezTo>
                    <a:cubicBezTo>
                      <a:pt x="4351" y="13160"/>
                      <a:pt x="1113" y="19408"/>
                      <a:pt x="351" y="2537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67" name="Freeform 3274">
                <a:extLst>
                  <a:ext uri="{FF2B5EF4-FFF2-40B4-BE49-F238E27FC236}">
                    <a16:creationId xmlns:a16="http://schemas.microsoft.com/office/drawing/2014/main" id="{3EB8C74A-350E-7C30-D03B-E0FAF662B4EA}"/>
                  </a:ext>
                </a:extLst>
              </p:cNvPr>
              <p:cNvSpPr/>
              <p:nvPr/>
            </p:nvSpPr>
            <p:spPr>
              <a:xfrm>
                <a:off x="6624413" y="1143146"/>
                <a:ext cx="61589" cy="71713"/>
              </a:xfrm>
              <a:custGeom>
                <a:avLst/>
                <a:gdLst>
                  <a:gd name="connsiteX0" fmla="*/ 1097 w 61589"/>
                  <a:gd name="connsiteY0" fmla="*/ 23329 h 71713"/>
                  <a:gd name="connsiteX1" fmla="*/ 906 w 61589"/>
                  <a:gd name="connsiteY1" fmla="*/ 39897 h 71713"/>
                  <a:gd name="connsiteX2" fmla="*/ 16241 w 61589"/>
                  <a:gd name="connsiteY2" fmla="*/ 66405 h 71713"/>
                  <a:gd name="connsiteX3" fmla="*/ 26052 w 61589"/>
                  <a:gd name="connsiteY3" fmla="*/ 70098 h 71713"/>
                  <a:gd name="connsiteX4" fmla="*/ 40911 w 61589"/>
                  <a:gd name="connsiteY4" fmla="*/ 70950 h 71713"/>
                  <a:gd name="connsiteX5" fmla="*/ 59866 w 61589"/>
                  <a:gd name="connsiteY5" fmla="*/ 49743 h 71713"/>
                  <a:gd name="connsiteX6" fmla="*/ 61580 w 61589"/>
                  <a:gd name="connsiteY6" fmla="*/ 37152 h 71713"/>
                  <a:gd name="connsiteX7" fmla="*/ 59580 w 61589"/>
                  <a:gd name="connsiteY7" fmla="*/ 23708 h 71713"/>
                  <a:gd name="connsiteX8" fmla="*/ 51484 w 61589"/>
                  <a:gd name="connsiteY8" fmla="*/ 9886 h 71713"/>
                  <a:gd name="connsiteX9" fmla="*/ 37577 w 61589"/>
                  <a:gd name="connsiteY9" fmla="*/ 1365 h 71713"/>
                  <a:gd name="connsiteX10" fmla="*/ 9002 w 61589"/>
                  <a:gd name="connsiteY10" fmla="*/ 8844 h 71713"/>
                  <a:gd name="connsiteX11" fmla="*/ 1097 w 61589"/>
                  <a:gd name="connsiteY11" fmla="*/ 23329 h 71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1589" h="71713">
                    <a:moveTo>
                      <a:pt x="1097" y="23329"/>
                    </a:moveTo>
                    <a:cubicBezTo>
                      <a:pt x="-523" y="28820"/>
                      <a:pt x="-142" y="34406"/>
                      <a:pt x="906" y="39897"/>
                    </a:cubicBezTo>
                    <a:cubicBezTo>
                      <a:pt x="2811" y="50216"/>
                      <a:pt x="9383" y="58832"/>
                      <a:pt x="16241" y="66405"/>
                    </a:cubicBezTo>
                    <a:cubicBezTo>
                      <a:pt x="18432" y="68867"/>
                      <a:pt x="22814" y="70192"/>
                      <a:pt x="26052" y="70098"/>
                    </a:cubicBezTo>
                    <a:cubicBezTo>
                      <a:pt x="30624" y="71802"/>
                      <a:pt x="35768" y="72275"/>
                      <a:pt x="40911" y="70950"/>
                    </a:cubicBezTo>
                    <a:cubicBezTo>
                      <a:pt x="50912" y="68299"/>
                      <a:pt x="56913" y="58926"/>
                      <a:pt x="59866" y="49743"/>
                    </a:cubicBezTo>
                    <a:cubicBezTo>
                      <a:pt x="61199" y="45672"/>
                      <a:pt x="61485" y="41412"/>
                      <a:pt x="61580" y="37152"/>
                    </a:cubicBezTo>
                    <a:cubicBezTo>
                      <a:pt x="61676" y="32702"/>
                      <a:pt x="61009" y="27968"/>
                      <a:pt x="59580" y="23708"/>
                    </a:cubicBezTo>
                    <a:cubicBezTo>
                      <a:pt x="57961" y="18501"/>
                      <a:pt x="55199" y="13957"/>
                      <a:pt x="51484" y="9886"/>
                    </a:cubicBezTo>
                    <a:cubicBezTo>
                      <a:pt x="47674" y="5720"/>
                      <a:pt x="42816" y="3164"/>
                      <a:pt x="37577" y="1365"/>
                    </a:cubicBezTo>
                    <a:cubicBezTo>
                      <a:pt x="27576" y="-2138"/>
                      <a:pt x="16241" y="1365"/>
                      <a:pt x="9002" y="8844"/>
                    </a:cubicBezTo>
                    <a:cubicBezTo>
                      <a:pt x="5097" y="12915"/>
                      <a:pt x="2716" y="18028"/>
                      <a:pt x="1097" y="23329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168" name="Graphic 6797">
                <a:extLst>
                  <a:ext uri="{FF2B5EF4-FFF2-40B4-BE49-F238E27FC236}">
                    <a16:creationId xmlns:a16="http://schemas.microsoft.com/office/drawing/2014/main" id="{B2842F81-9892-6373-B88A-37EB97EA1BA4}"/>
                  </a:ext>
                </a:extLst>
              </p:cNvPr>
              <p:cNvGrpSpPr/>
              <p:nvPr/>
            </p:nvGrpSpPr>
            <p:grpSpPr>
              <a:xfrm>
                <a:off x="6775105" y="1131663"/>
                <a:ext cx="128969" cy="88681"/>
                <a:chOff x="6775105" y="1131663"/>
                <a:chExt cx="128969" cy="88681"/>
              </a:xfrm>
              <a:solidFill>
                <a:srgbClr val="E6E6E6"/>
              </a:solidFill>
            </p:grpSpPr>
            <p:sp>
              <p:nvSpPr>
                <p:cNvPr id="2190" name="Freeform 261">
                  <a:extLst>
                    <a:ext uri="{FF2B5EF4-FFF2-40B4-BE49-F238E27FC236}">
                      <a16:creationId xmlns:a16="http://schemas.microsoft.com/office/drawing/2014/main" id="{DD786178-562D-1FF7-E09B-E256C9C6472F}"/>
                    </a:ext>
                  </a:extLst>
                </p:cNvPr>
                <p:cNvSpPr/>
                <p:nvPr/>
              </p:nvSpPr>
              <p:spPr>
                <a:xfrm>
                  <a:off x="6872950" y="1167368"/>
                  <a:ext cx="400" cy="716"/>
                </a:xfrm>
                <a:custGeom>
                  <a:avLst/>
                  <a:gdLst>
                    <a:gd name="connsiteX0" fmla="*/ 400 w 400"/>
                    <a:gd name="connsiteY0" fmla="*/ 717 h 716"/>
                    <a:gd name="connsiteX1" fmla="*/ 400 w 400"/>
                    <a:gd name="connsiteY1" fmla="*/ 717 h 716"/>
                    <a:gd name="connsiteX2" fmla="*/ 400 w 400"/>
                    <a:gd name="connsiteY2" fmla="*/ 717 h 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0" h="716">
                      <a:moveTo>
                        <a:pt x="400" y="717"/>
                      </a:moveTo>
                      <a:cubicBezTo>
                        <a:pt x="19" y="-40"/>
                        <a:pt x="-267" y="-419"/>
                        <a:pt x="400" y="717"/>
                      </a:cubicBezTo>
                      <a:lnTo>
                        <a:pt x="400" y="717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191" name="Freeform 262">
                  <a:extLst>
                    <a:ext uri="{FF2B5EF4-FFF2-40B4-BE49-F238E27FC236}">
                      <a16:creationId xmlns:a16="http://schemas.microsoft.com/office/drawing/2014/main" id="{C4F7E233-9CC5-B99A-3DF0-2EDCD5F5BFD5}"/>
                    </a:ext>
                  </a:extLst>
                </p:cNvPr>
                <p:cNvSpPr/>
                <p:nvPr/>
              </p:nvSpPr>
              <p:spPr>
                <a:xfrm>
                  <a:off x="6775105" y="1131663"/>
                  <a:ext cx="128969" cy="88681"/>
                </a:xfrm>
                <a:custGeom>
                  <a:avLst/>
                  <a:gdLst>
                    <a:gd name="connsiteX0" fmla="*/ 43 w 128969"/>
                    <a:gd name="connsiteY0" fmla="*/ 54694 h 88681"/>
                    <a:gd name="connsiteX1" fmla="*/ 16331 w 128969"/>
                    <a:gd name="connsiteY1" fmla="*/ 83664 h 88681"/>
                    <a:gd name="connsiteX2" fmla="*/ 49097 w 128969"/>
                    <a:gd name="connsiteY2" fmla="*/ 84516 h 88681"/>
                    <a:gd name="connsiteX3" fmla="*/ 52621 w 128969"/>
                    <a:gd name="connsiteY3" fmla="*/ 81960 h 88681"/>
                    <a:gd name="connsiteX4" fmla="*/ 70814 w 128969"/>
                    <a:gd name="connsiteY4" fmla="*/ 69084 h 88681"/>
                    <a:gd name="connsiteX5" fmla="*/ 74052 w 128969"/>
                    <a:gd name="connsiteY5" fmla="*/ 53463 h 88681"/>
                    <a:gd name="connsiteX6" fmla="*/ 74814 w 128969"/>
                    <a:gd name="connsiteY6" fmla="*/ 51286 h 88681"/>
                    <a:gd name="connsiteX7" fmla="*/ 104627 w 128969"/>
                    <a:gd name="connsiteY7" fmla="*/ 77037 h 88681"/>
                    <a:gd name="connsiteX8" fmla="*/ 123297 w 128969"/>
                    <a:gd name="connsiteY8" fmla="*/ 71167 h 88681"/>
                    <a:gd name="connsiteX9" fmla="*/ 126535 w 128969"/>
                    <a:gd name="connsiteY9" fmla="*/ 65297 h 88681"/>
                    <a:gd name="connsiteX10" fmla="*/ 105390 w 128969"/>
                    <a:gd name="connsiteY10" fmla="*/ 3855 h 88681"/>
                    <a:gd name="connsiteX11" fmla="*/ 67480 w 128969"/>
                    <a:gd name="connsiteY11" fmla="*/ 13511 h 88681"/>
                    <a:gd name="connsiteX12" fmla="*/ 65003 w 128969"/>
                    <a:gd name="connsiteY12" fmla="*/ 29416 h 88681"/>
                    <a:gd name="connsiteX13" fmla="*/ 64623 w 128969"/>
                    <a:gd name="connsiteY13" fmla="*/ 29037 h 88681"/>
                    <a:gd name="connsiteX14" fmla="*/ 49097 w 128969"/>
                    <a:gd name="connsiteY14" fmla="*/ 20422 h 88681"/>
                    <a:gd name="connsiteX15" fmla="*/ 17569 w 128969"/>
                    <a:gd name="connsiteY15" fmla="*/ 24304 h 88681"/>
                    <a:gd name="connsiteX16" fmla="*/ 4901 w 128969"/>
                    <a:gd name="connsiteY16" fmla="*/ 37653 h 88681"/>
                    <a:gd name="connsiteX17" fmla="*/ 43 w 128969"/>
                    <a:gd name="connsiteY17" fmla="*/ 54694 h 88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8969" h="88681">
                      <a:moveTo>
                        <a:pt x="43" y="54694"/>
                      </a:moveTo>
                      <a:cubicBezTo>
                        <a:pt x="-624" y="66717"/>
                        <a:pt x="6520" y="77321"/>
                        <a:pt x="16331" y="83664"/>
                      </a:cubicBezTo>
                      <a:cubicBezTo>
                        <a:pt x="26046" y="90007"/>
                        <a:pt x="39095" y="90385"/>
                        <a:pt x="49097" y="84516"/>
                      </a:cubicBezTo>
                      <a:cubicBezTo>
                        <a:pt x="50335" y="83758"/>
                        <a:pt x="51478" y="82906"/>
                        <a:pt x="52621" y="81960"/>
                      </a:cubicBezTo>
                      <a:cubicBezTo>
                        <a:pt x="60146" y="80161"/>
                        <a:pt x="66527" y="75427"/>
                        <a:pt x="70814" y="69084"/>
                      </a:cubicBezTo>
                      <a:cubicBezTo>
                        <a:pt x="73957" y="64445"/>
                        <a:pt x="74909" y="58859"/>
                        <a:pt x="74052" y="53463"/>
                      </a:cubicBezTo>
                      <a:cubicBezTo>
                        <a:pt x="74338" y="52800"/>
                        <a:pt x="74624" y="52043"/>
                        <a:pt x="74814" y="51286"/>
                      </a:cubicBezTo>
                      <a:cubicBezTo>
                        <a:pt x="82910" y="61794"/>
                        <a:pt x="92912" y="70599"/>
                        <a:pt x="104627" y="77037"/>
                      </a:cubicBezTo>
                      <a:cubicBezTo>
                        <a:pt x="110914" y="80539"/>
                        <a:pt x="120153" y="77794"/>
                        <a:pt x="123297" y="71167"/>
                      </a:cubicBezTo>
                      <a:cubicBezTo>
                        <a:pt x="124630" y="69557"/>
                        <a:pt x="125773" y="67569"/>
                        <a:pt x="126535" y="65297"/>
                      </a:cubicBezTo>
                      <a:cubicBezTo>
                        <a:pt x="133393" y="43806"/>
                        <a:pt x="125583" y="15594"/>
                        <a:pt x="105390" y="3855"/>
                      </a:cubicBezTo>
                      <a:cubicBezTo>
                        <a:pt x="92721" y="-3625"/>
                        <a:pt x="74433" y="-122"/>
                        <a:pt x="67480" y="13511"/>
                      </a:cubicBezTo>
                      <a:cubicBezTo>
                        <a:pt x="64908" y="18529"/>
                        <a:pt x="64337" y="24020"/>
                        <a:pt x="65003" y="29416"/>
                      </a:cubicBezTo>
                      <a:cubicBezTo>
                        <a:pt x="64908" y="29321"/>
                        <a:pt x="64718" y="29132"/>
                        <a:pt x="64623" y="29037"/>
                      </a:cubicBezTo>
                      <a:cubicBezTo>
                        <a:pt x="59955" y="24967"/>
                        <a:pt x="54907" y="22410"/>
                        <a:pt x="49097" y="20422"/>
                      </a:cubicBezTo>
                      <a:cubicBezTo>
                        <a:pt x="38810" y="16919"/>
                        <a:pt x="26713" y="18434"/>
                        <a:pt x="17569" y="24304"/>
                      </a:cubicBezTo>
                      <a:cubicBezTo>
                        <a:pt x="12330" y="27712"/>
                        <a:pt x="8139" y="32256"/>
                        <a:pt x="4901" y="37653"/>
                      </a:cubicBezTo>
                      <a:cubicBezTo>
                        <a:pt x="1758" y="42954"/>
                        <a:pt x="424" y="48729"/>
                        <a:pt x="43" y="5469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sp>
            <p:nvSpPr>
              <p:cNvPr id="2169" name="Freeform 3291">
                <a:extLst>
                  <a:ext uri="{FF2B5EF4-FFF2-40B4-BE49-F238E27FC236}">
                    <a16:creationId xmlns:a16="http://schemas.microsoft.com/office/drawing/2014/main" id="{2F105564-1E2B-9B8A-7CA6-B6FB9D3FE8F0}"/>
                  </a:ext>
                </a:extLst>
              </p:cNvPr>
              <p:cNvSpPr/>
              <p:nvPr/>
            </p:nvSpPr>
            <p:spPr>
              <a:xfrm>
                <a:off x="6786717" y="1073530"/>
                <a:ext cx="57691" cy="61760"/>
              </a:xfrm>
              <a:custGeom>
                <a:avLst/>
                <a:gdLst>
                  <a:gd name="connsiteX0" fmla="*/ 1098 w 57691"/>
                  <a:gd name="connsiteY0" fmla="*/ 20427 h 61760"/>
                  <a:gd name="connsiteX1" fmla="*/ 146 w 57691"/>
                  <a:gd name="connsiteY1" fmla="*/ 29800 h 61760"/>
                  <a:gd name="connsiteX2" fmla="*/ 3480 w 57691"/>
                  <a:gd name="connsiteY2" fmla="*/ 39930 h 61760"/>
                  <a:gd name="connsiteX3" fmla="*/ 3480 w 57691"/>
                  <a:gd name="connsiteY3" fmla="*/ 40024 h 61760"/>
                  <a:gd name="connsiteX4" fmla="*/ 2527 w 57691"/>
                  <a:gd name="connsiteY4" fmla="*/ 50533 h 61760"/>
                  <a:gd name="connsiteX5" fmla="*/ 9290 w 57691"/>
                  <a:gd name="connsiteY5" fmla="*/ 58580 h 61760"/>
                  <a:gd name="connsiteX6" fmla="*/ 19387 w 57691"/>
                  <a:gd name="connsiteY6" fmla="*/ 61515 h 61760"/>
                  <a:gd name="connsiteX7" fmla="*/ 33007 w 57691"/>
                  <a:gd name="connsiteY7" fmla="*/ 60758 h 61760"/>
                  <a:gd name="connsiteX8" fmla="*/ 42437 w 57691"/>
                  <a:gd name="connsiteY8" fmla="*/ 56876 h 61760"/>
                  <a:gd name="connsiteX9" fmla="*/ 50057 w 57691"/>
                  <a:gd name="connsiteY9" fmla="*/ 50249 h 61760"/>
                  <a:gd name="connsiteX10" fmla="*/ 56343 w 57691"/>
                  <a:gd name="connsiteY10" fmla="*/ 38509 h 61760"/>
                  <a:gd name="connsiteX11" fmla="*/ 57677 w 57691"/>
                  <a:gd name="connsiteY11" fmla="*/ 28379 h 61760"/>
                  <a:gd name="connsiteX12" fmla="*/ 48342 w 57691"/>
                  <a:gd name="connsiteY12" fmla="*/ 8025 h 61760"/>
                  <a:gd name="connsiteX13" fmla="*/ 7290 w 57691"/>
                  <a:gd name="connsiteY13" fmla="*/ 9161 h 61760"/>
                  <a:gd name="connsiteX14" fmla="*/ 1098 w 57691"/>
                  <a:gd name="connsiteY14" fmla="*/ 20427 h 61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691" h="61760">
                    <a:moveTo>
                      <a:pt x="1098" y="20427"/>
                    </a:moveTo>
                    <a:cubicBezTo>
                      <a:pt x="146" y="23362"/>
                      <a:pt x="-235" y="26770"/>
                      <a:pt x="146" y="29800"/>
                    </a:cubicBezTo>
                    <a:cubicBezTo>
                      <a:pt x="527" y="33492"/>
                      <a:pt x="1765" y="36900"/>
                      <a:pt x="3480" y="39930"/>
                    </a:cubicBezTo>
                    <a:cubicBezTo>
                      <a:pt x="3480" y="39930"/>
                      <a:pt x="3480" y="39930"/>
                      <a:pt x="3480" y="40024"/>
                    </a:cubicBezTo>
                    <a:cubicBezTo>
                      <a:pt x="1956" y="43243"/>
                      <a:pt x="1289" y="47030"/>
                      <a:pt x="2527" y="50533"/>
                    </a:cubicBezTo>
                    <a:cubicBezTo>
                      <a:pt x="3670" y="53752"/>
                      <a:pt x="5956" y="57255"/>
                      <a:pt x="9290" y="58580"/>
                    </a:cubicBezTo>
                    <a:cubicBezTo>
                      <a:pt x="12529" y="59905"/>
                      <a:pt x="15862" y="61136"/>
                      <a:pt x="19387" y="61515"/>
                    </a:cubicBezTo>
                    <a:cubicBezTo>
                      <a:pt x="24244" y="61988"/>
                      <a:pt x="28149" y="61799"/>
                      <a:pt x="33007" y="60758"/>
                    </a:cubicBezTo>
                    <a:cubicBezTo>
                      <a:pt x="36341" y="60095"/>
                      <a:pt x="39580" y="58580"/>
                      <a:pt x="42437" y="56876"/>
                    </a:cubicBezTo>
                    <a:cubicBezTo>
                      <a:pt x="45295" y="55172"/>
                      <a:pt x="48057" y="52900"/>
                      <a:pt x="50057" y="50249"/>
                    </a:cubicBezTo>
                    <a:cubicBezTo>
                      <a:pt x="53010" y="46367"/>
                      <a:pt x="54724" y="43054"/>
                      <a:pt x="56343" y="38509"/>
                    </a:cubicBezTo>
                    <a:cubicBezTo>
                      <a:pt x="57391" y="35291"/>
                      <a:pt x="57772" y="31693"/>
                      <a:pt x="57677" y="28379"/>
                    </a:cubicBezTo>
                    <a:cubicBezTo>
                      <a:pt x="57391" y="20711"/>
                      <a:pt x="53962" y="13232"/>
                      <a:pt x="48342" y="8025"/>
                    </a:cubicBezTo>
                    <a:cubicBezTo>
                      <a:pt x="37008" y="-2579"/>
                      <a:pt x="17577" y="-3147"/>
                      <a:pt x="7290" y="9161"/>
                    </a:cubicBezTo>
                    <a:cubicBezTo>
                      <a:pt x="4242" y="12664"/>
                      <a:pt x="2432" y="16072"/>
                      <a:pt x="1098" y="20427"/>
                    </a:cubicBezTo>
                    <a:close/>
                  </a:path>
                </a:pathLst>
              </a:custGeom>
              <a:solidFill>
                <a:srgbClr val="F6C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70" name="Freeform 3292">
                <a:extLst>
                  <a:ext uri="{FF2B5EF4-FFF2-40B4-BE49-F238E27FC236}">
                    <a16:creationId xmlns:a16="http://schemas.microsoft.com/office/drawing/2014/main" id="{905057C2-DD40-7228-70EB-86E3C9BF4D0A}"/>
                  </a:ext>
                </a:extLst>
              </p:cNvPr>
              <p:cNvSpPr/>
              <p:nvPr/>
            </p:nvSpPr>
            <p:spPr>
              <a:xfrm>
                <a:off x="6776093" y="987322"/>
                <a:ext cx="46303" cy="45375"/>
              </a:xfrm>
              <a:custGeom>
                <a:avLst/>
                <a:gdLst>
                  <a:gd name="connsiteX0" fmla="*/ 674 w 46303"/>
                  <a:gd name="connsiteY0" fmla="*/ 16033 h 45375"/>
                  <a:gd name="connsiteX1" fmla="*/ 769 w 46303"/>
                  <a:gd name="connsiteY1" fmla="*/ 26068 h 45375"/>
                  <a:gd name="connsiteX2" fmla="*/ 5722 w 46303"/>
                  <a:gd name="connsiteY2" fmla="*/ 34778 h 45375"/>
                  <a:gd name="connsiteX3" fmla="*/ 8008 w 46303"/>
                  <a:gd name="connsiteY3" fmla="*/ 36766 h 45375"/>
                  <a:gd name="connsiteX4" fmla="*/ 8865 w 46303"/>
                  <a:gd name="connsiteY4" fmla="*/ 38659 h 45375"/>
                  <a:gd name="connsiteX5" fmla="*/ 12771 w 46303"/>
                  <a:gd name="connsiteY5" fmla="*/ 42257 h 45375"/>
                  <a:gd name="connsiteX6" fmla="*/ 30297 w 46303"/>
                  <a:gd name="connsiteY6" fmla="*/ 44529 h 45375"/>
                  <a:gd name="connsiteX7" fmla="*/ 43917 w 46303"/>
                  <a:gd name="connsiteY7" fmla="*/ 33263 h 45375"/>
                  <a:gd name="connsiteX8" fmla="*/ 45060 w 46303"/>
                  <a:gd name="connsiteY8" fmla="*/ 15559 h 45375"/>
                  <a:gd name="connsiteX9" fmla="*/ 32868 w 46303"/>
                  <a:gd name="connsiteY9" fmla="*/ 2305 h 45375"/>
                  <a:gd name="connsiteX10" fmla="*/ 14771 w 46303"/>
                  <a:gd name="connsiteY10" fmla="*/ 1358 h 45375"/>
                  <a:gd name="connsiteX11" fmla="*/ 5913 w 46303"/>
                  <a:gd name="connsiteY11" fmla="*/ 6944 h 45375"/>
                  <a:gd name="connsiteX12" fmla="*/ 674 w 46303"/>
                  <a:gd name="connsiteY12" fmla="*/ 16033 h 4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303" h="45375">
                    <a:moveTo>
                      <a:pt x="674" y="16033"/>
                    </a:moveTo>
                    <a:cubicBezTo>
                      <a:pt x="-374" y="19251"/>
                      <a:pt x="-88" y="22849"/>
                      <a:pt x="769" y="26068"/>
                    </a:cubicBezTo>
                    <a:cubicBezTo>
                      <a:pt x="1531" y="29381"/>
                      <a:pt x="3436" y="32222"/>
                      <a:pt x="5722" y="34778"/>
                    </a:cubicBezTo>
                    <a:cubicBezTo>
                      <a:pt x="6389" y="35535"/>
                      <a:pt x="7151" y="36103"/>
                      <a:pt x="8008" y="36766"/>
                    </a:cubicBezTo>
                    <a:cubicBezTo>
                      <a:pt x="8294" y="37429"/>
                      <a:pt x="8580" y="37997"/>
                      <a:pt x="8865" y="38659"/>
                    </a:cubicBezTo>
                    <a:cubicBezTo>
                      <a:pt x="9818" y="40174"/>
                      <a:pt x="11151" y="41405"/>
                      <a:pt x="12771" y="42257"/>
                    </a:cubicBezTo>
                    <a:cubicBezTo>
                      <a:pt x="17819" y="45665"/>
                      <a:pt x="24582" y="46044"/>
                      <a:pt x="30297" y="44529"/>
                    </a:cubicBezTo>
                    <a:cubicBezTo>
                      <a:pt x="36107" y="43014"/>
                      <a:pt x="41346" y="38659"/>
                      <a:pt x="43917" y="33263"/>
                    </a:cubicBezTo>
                    <a:cubicBezTo>
                      <a:pt x="46489" y="27867"/>
                      <a:pt x="47156" y="21334"/>
                      <a:pt x="45060" y="15559"/>
                    </a:cubicBezTo>
                    <a:cubicBezTo>
                      <a:pt x="42965" y="9784"/>
                      <a:pt x="38583" y="4672"/>
                      <a:pt x="32868" y="2305"/>
                    </a:cubicBezTo>
                    <a:cubicBezTo>
                      <a:pt x="27249" y="-156"/>
                      <a:pt x="20676" y="-914"/>
                      <a:pt x="14771" y="1358"/>
                    </a:cubicBezTo>
                    <a:cubicBezTo>
                      <a:pt x="11437" y="2684"/>
                      <a:pt x="8580" y="4388"/>
                      <a:pt x="5913" y="6944"/>
                    </a:cubicBezTo>
                    <a:cubicBezTo>
                      <a:pt x="3246" y="9406"/>
                      <a:pt x="1722" y="12624"/>
                      <a:pt x="674" y="16033"/>
                    </a:cubicBezTo>
                    <a:close/>
                  </a:path>
                </a:pathLst>
              </a:custGeom>
              <a:solidFill>
                <a:srgbClr val="F6C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71" name="Freeform 3298">
                <a:extLst>
                  <a:ext uri="{FF2B5EF4-FFF2-40B4-BE49-F238E27FC236}">
                    <a16:creationId xmlns:a16="http://schemas.microsoft.com/office/drawing/2014/main" id="{061C7A69-772C-C0EB-3AEF-EAE7FAF6F30E}"/>
                  </a:ext>
                </a:extLst>
              </p:cNvPr>
              <p:cNvSpPr/>
              <p:nvPr/>
            </p:nvSpPr>
            <p:spPr>
              <a:xfrm>
                <a:off x="6692504" y="927089"/>
                <a:ext cx="73260" cy="72731"/>
              </a:xfrm>
              <a:custGeom>
                <a:avLst/>
                <a:gdLst>
                  <a:gd name="connsiteX0" fmla="*/ 3014 w 73260"/>
                  <a:gd name="connsiteY0" fmla="*/ 39438 h 72731"/>
                  <a:gd name="connsiteX1" fmla="*/ 19778 w 73260"/>
                  <a:gd name="connsiteY1" fmla="*/ 59319 h 72731"/>
                  <a:gd name="connsiteX2" fmla="*/ 37876 w 73260"/>
                  <a:gd name="connsiteY2" fmla="*/ 72100 h 72731"/>
                  <a:gd name="connsiteX3" fmla="*/ 64927 w 73260"/>
                  <a:gd name="connsiteY3" fmla="*/ 63579 h 72731"/>
                  <a:gd name="connsiteX4" fmla="*/ 72833 w 73260"/>
                  <a:gd name="connsiteY4" fmla="*/ 36503 h 72731"/>
                  <a:gd name="connsiteX5" fmla="*/ 57402 w 73260"/>
                  <a:gd name="connsiteY5" fmla="*/ 10941 h 72731"/>
                  <a:gd name="connsiteX6" fmla="*/ 33209 w 73260"/>
                  <a:gd name="connsiteY6" fmla="*/ 243 h 72731"/>
                  <a:gd name="connsiteX7" fmla="*/ 6253 w 73260"/>
                  <a:gd name="connsiteY7" fmla="*/ 8764 h 72731"/>
                  <a:gd name="connsiteX8" fmla="*/ 3014 w 73260"/>
                  <a:gd name="connsiteY8" fmla="*/ 39438 h 7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60" h="72731">
                    <a:moveTo>
                      <a:pt x="3014" y="39438"/>
                    </a:moveTo>
                    <a:cubicBezTo>
                      <a:pt x="6634" y="47390"/>
                      <a:pt x="11872" y="55343"/>
                      <a:pt x="19778" y="59319"/>
                    </a:cubicBezTo>
                    <a:cubicBezTo>
                      <a:pt x="23588" y="65851"/>
                      <a:pt x="30542" y="70490"/>
                      <a:pt x="37876" y="72100"/>
                    </a:cubicBezTo>
                    <a:cubicBezTo>
                      <a:pt x="47686" y="74183"/>
                      <a:pt x="58259" y="71058"/>
                      <a:pt x="64927" y="63579"/>
                    </a:cubicBezTo>
                    <a:cubicBezTo>
                      <a:pt x="71404" y="56384"/>
                      <a:pt x="74452" y="45970"/>
                      <a:pt x="72833" y="36503"/>
                    </a:cubicBezTo>
                    <a:cubicBezTo>
                      <a:pt x="71118" y="26373"/>
                      <a:pt x="65689" y="17190"/>
                      <a:pt x="57402" y="10941"/>
                    </a:cubicBezTo>
                    <a:cubicBezTo>
                      <a:pt x="50353" y="5640"/>
                      <a:pt x="42162" y="1095"/>
                      <a:pt x="33209" y="243"/>
                    </a:cubicBezTo>
                    <a:cubicBezTo>
                      <a:pt x="23493" y="-703"/>
                      <a:pt x="12920" y="906"/>
                      <a:pt x="6253" y="8764"/>
                    </a:cubicBezTo>
                    <a:cubicBezTo>
                      <a:pt x="-1272" y="17379"/>
                      <a:pt x="-1558" y="29308"/>
                      <a:pt x="3014" y="39438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72" name="Freeform 3315">
                <a:extLst>
                  <a:ext uri="{FF2B5EF4-FFF2-40B4-BE49-F238E27FC236}">
                    <a16:creationId xmlns:a16="http://schemas.microsoft.com/office/drawing/2014/main" id="{83D3B45D-1DEF-03A4-1307-E43648A871B3}"/>
                  </a:ext>
                </a:extLst>
              </p:cNvPr>
              <p:cNvSpPr/>
              <p:nvPr/>
            </p:nvSpPr>
            <p:spPr>
              <a:xfrm>
                <a:off x="6713987" y="1037773"/>
                <a:ext cx="61447" cy="61535"/>
              </a:xfrm>
              <a:custGeom>
                <a:avLst/>
                <a:gdLst>
                  <a:gd name="connsiteX0" fmla="*/ 10 w 61447"/>
                  <a:gd name="connsiteY0" fmla="*/ 29012 h 61535"/>
                  <a:gd name="connsiteX1" fmla="*/ 1820 w 61447"/>
                  <a:gd name="connsiteY1" fmla="*/ 39142 h 61535"/>
                  <a:gd name="connsiteX2" fmla="*/ 9345 w 61447"/>
                  <a:gd name="connsiteY2" fmla="*/ 49745 h 61535"/>
                  <a:gd name="connsiteX3" fmla="*/ 15631 w 61447"/>
                  <a:gd name="connsiteY3" fmla="*/ 53343 h 61535"/>
                  <a:gd name="connsiteX4" fmla="*/ 16489 w 61447"/>
                  <a:gd name="connsiteY4" fmla="*/ 55047 h 61535"/>
                  <a:gd name="connsiteX5" fmla="*/ 25251 w 61447"/>
                  <a:gd name="connsiteY5" fmla="*/ 61201 h 61535"/>
                  <a:gd name="connsiteX6" fmla="*/ 38777 w 61447"/>
                  <a:gd name="connsiteY6" fmla="*/ 60443 h 61535"/>
                  <a:gd name="connsiteX7" fmla="*/ 48302 w 61447"/>
                  <a:gd name="connsiteY7" fmla="*/ 55899 h 61535"/>
                  <a:gd name="connsiteX8" fmla="*/ 61161 w 61447"/>
                  <a:gd name="connsiteY8" fmla="*/ 35923 h 61535"/>
                  <a:gd name="connsiteX9" fmla="*/ 55827 w 61447"/>
                  <a:gd name="connsiteY9" fmla="*/ 12918 h 61535"/>
                  <a:gd name="connsiteX10" fmla="*/ 35348 w 61447"/>
                  <a:gd name="connsiteY10" fmla="*/ 232 h 61535"/>
                  <a:gd name="connsiteX11" fmla="*/ 12298 w 61447"/>
                  <a:gd name="connsiteY11" fmla="*/ 5817 h 61535"/>
                  <a:gd name="connsiteX12" fmla="*/ 3153 w 61447"/>
                  <a:gd name="connsiteY12" fmla="*/ 16137 h 61535"/>
                  <a:gd name="connsiteX13" fmla="*/ 10 w 61447"/>
                  <a:gd name="connsiteY13" fmla="*/ 29012 h 6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447" h="61535">
                    <a:moveTo>
                      <a:pt x="10" y="29012"/>
                    </a:moveTo>
                    <a:cubicBezTo>
                      <a:pt x="-85" y="32420"/>
                      <a:pt x="486" y="36018"/>
                      <a:pt x="1820" y="39142"/>
                    </a:cubicBezTo>
                    <a:cubicBezTo>
                      <a:pt x="3534" y="43118"/>
                      <a:pt x="5725" y="47095"/>
                      <a:pt x="9345" y="49745"/>
                    </a:cubicBezTo>
                    <a:cubicBezTo>
                      <a:pt x="11345" y="51260"/>
                      <a:pt x="13440" y="52396"/>
                      <a:pt x="15631" y="53343"/>
                    </a:cubicBezTo>
                    <a:cubicBezTo>
                      <a:pt x="15917" y="53911"/>
                      <a:pt x="16107" y="54479"/>
                      <a:pt x="16489" y="55047"/>
                    </a:cubicBezTo>
                    <a:cubicBezTo>
                      <a:pt x="18489" y="57887"/>
                      <a:pt x="21632" y="60727"/>
                      <a:pt x="25251" y="61201"/>
                    </a:cubicBezTo>
                    <a:cubicBezTo>
                      <a:pt x="30014" y="61769"/>
                      <a:pt x="34110" y="61674"/>
                      <a:pt x="38777" y="60443"/>
                    </a:cubicBezTo>
                    <a:cubicBezTo>
                      <a:pt x="42111" y="59497"/>
                      <a:pt x="45540" y="57982"/>
                      <a:pt x="48302" y="55899"/>
                    </a:cubicBezTo>
                    <a:cubicBezTo>
                      <a:pt x="54684" y="51071"/>
                      <a:pt x="60113" y="44160"/>
                      <a:pt x="61161" y="35923"/>
                    </a:cubicBezTo>
                    <a:cubicBezTo>
                      <a:pt x="62113" y="27971"/>
                      <a:pt x="60780" y="19545"/>
                      <a:pt x="55827" y="12918"/>
                    </a:cubicBezTo>
                    <a:cubicBezTo>
                      <a:pt x="50874" y="6291"/>
                      <a:pt x="43730" y="1084"/>
                      <a:pt x="35348" y="232"/>
                    </a:cubicBezTo>
                    <a:cubicBezTo>
                      <a:pt x="27347" y="-621"/>
                      <a:pt x="18870" y="800"/>
                      <a:pt x="12298" y="5817"/>
                    </a:cubicBezTo>
                    <a:cubicBezTo>
                      <a:pt x="8583" y="8657"/>
                      <a:pt x="5344" y="11876"/>
                      <a:pt x="3153" y="16137"/>
                    </a:cubicBezTo>
                    <a:cubicBezTo>
                      <a:pt x="963" y="20207"/>
                      <a:pt x="201" y="24373"/>
                      <a:pt x="10" y="2901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73" name="Freeform 3316">
                <a:extLst>
                  <a:ext uri="{FF2B5EF4-FFF2-40B4-BE49-F238E27FC236}">
                    <a16:creationId xmlns:a16="http://schemas.microsoft.com/office/drawing/2014/main" id="{8A6180A2-B662-F93B-00AD-8F974191B5E9}"/>
                  </a:ext>
                </a:extLst>
              </p:cNvPr>
              <p:cNvSpPr/>
              <p:nvPr/>
            </p:nvSpPr>
            <p:spPr>
              <a:xfrm>
                <a:off x="6676608" y="1016244"/>
                <a:ext cx="47656" cy="72534"/>
              </a:xfrm>
              <a:custGeom>
                <a:avLst/>
                <a:gdLst>
                  <a:gd name="connsiteX0" fmla="*/ 622 w 47656"/>
                  <a:gd name="connsiteY0" fmla="*/ 41737 h 72534"/>
                  <a:gd name="connsiteX1" fmla="*/ 1670 w 47656"/>
                  <a:gd name="connsiteY1" fmla="*/ 52908 h 72534"/>
                  <a:gd name="connsiteX2" fmla="*/ 7671 w 47656"/>
                  <a:gd name="connsiteY2" fmla="*/ 62565 h 72534"/>
                  <a:gd name="connsiteX3" fmla="*/ 9671 w 47656"/>
                  <a:gd name="connsiteY3" fmla="*/ 66067 h 72534"/>
                  <a:gd name="connsiteX4" fmla="*/ 28721 w 47656"/>
                  <a:gd name="connsiteY4" fmla="*/ 70422 h 72534"/>
                  <a:gd name="connsiteX5" fmla="*/ 31007 w 47656"/>
                  <a:gd name="connsiteY5" fmla="*/ 68434 h 72534"/>
                  <a:gd name="connsiteX6" fmla="*/ 47009 w 47656"/>
                  <a:gd name="connsiteY6" fmla="*/ 48174 h 72534"/>
                  <a:gd name="connsiteX7" fmla="*/ 44056 w 47656"/>
                  <a:gd name="connsiteY7" fmla="*/ 24412 h 72534"/>
                  <a:gd name="connsiteX8" fmla="*/ 35103 w 47656"/>
                  <a:gd name="connsiteY8" fmla="*/ 10400 h 72534"/>
                  <a:gd name="connsiteX9" fmla="*/ 24054 w 47656"/>
                  <a:gd name="connsiteY9" fmla="*/ 1595 h 72534"/>
                  <a:gd name="connsiteX10" fmla="*/ 5385 w 47656"/>
                  <a:gd name="connsiteY10" fmla="*/ 7465 h 72534"/>
                  <a:gd name="connsiteX11" fmla="*/ 622 w 47656"/>
                  <a:gd name="connsiteY11" fmla="*/ 41737 h 72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656" h="72534">
                    <a:moveTo>
                      <a:pt x="622" y="41737"/>
                    </a:moveTo>
                    <a:cubicBezTo>
                      <a:pt x="146" y="45429"/>
                      <a:pt x="432" y="49216"/>
                      <a:pt x="1670" y="52908"/>
                    </a:cubicBezTo>
                    <a:cubicBezTo>
                      <a:pt x="2908" y="56600"/>
                      <a:pt x="5004" y="59914"/>
                      <a:pt x="7671" y="62565"/>
                    </a:cubicBezTo>
                    <a:cubicBezTo>
                      <a:pt x="8338" y="63701"/>
                      <a:pt x="8909" y="64931"/>
                      <a:pt x="9671" y="66067"/>
                    </a:cubicBezTo>
                    <a:cubicBezTo>
                      <a:pt x="13672" y="72127"/>
                      <a:pt x="22530" y="74683"/>
                      <a:pt x="28721" y="70422"/>
                    </a:cubicBezTo>
                    <a:cubicBezTo>
                      <a:pt x="29578" y="69854"/>
                      <a:pt x="30340" y="69192"/>
                      <a:pt x="31007" y="68434"/>
                    </a:cubicBezTo>
                    <a:cubicBezTo>
                      <a:pt x="39580" y="65310"/>
                      <a:pt x="45294" y="56884"/>
                      <a:pt x="47009" y="48174"/>
                    </a:cubicBezTo>
                    <a:cubicBezTo>
                      <a:pt x="48533" y="40317"/>
                      <a:pt x="47295" y="31701"/>
                      <a:pt x="44056" y="24412"/>
                    </a:cubicBezTo>
                    <a:cubicBezTo>
                      <a:pt x="41675" y="19015"/>
                      <a:pt x="38913" y="14850"/>
                      <a:pt x="35103" y="10400"/>
                    </a:cubicBezTo>
                    <a:cubicBezTo>
                      <a:pt x="32055" y="6802"/>
                      <a:pt x="28054" y="3962"/>
                      <a:pt x="24054" y="1595"/>
                    </a:cubicBezTo>
                    <a:cubicBezTo>
                      <a:pt x="17958" y="-2097"/>
                      <a:pt x="8242" y="933"/>
                      <a:pt x="5385" y="7465"/>
                    </a:cubicBezTo>
                    <a:cubicBezTo>
                      <a:pt x="527" y="18258"/>
                      <a:pt x="-997" y="30187"/>
                      <a:pt x="622" y="4173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74" name="Freeform 3317">
                <a:extLst>
                  <a:ext uri="{FF2B5EF4-FFF2-40B4-BE49-F238E27FC236}">
                    <a16:creationId xmlns:a16="http://schemas.microsoft.com/office/drawing/2014/main" id="{CBD9B36F-5984-06EA-55E2-1F94906AD405}"/>
                  </a:ext>
                </a:extLst>
              </p:cNvPr>
              <p:cNvSpPr/>
              <p:nvPr/>
            </p:nvSpPr>
            <p:spPr>
              <a:xfrm>
                <a:off x="6919029" y="1180098"/>
                <a:ext cx="68581" cy="62370"/>
              </a:xfrm>
              <a:custGeom>
                <a:avLst/>
                <a:gdLst>
                  <a:gd name="connsiteX0" fmla="*/ 137 w 68581"/>
                  <a:gd name="connsiteY0" fmla="*/ 33903 h 62370"/>
                  <a:gd name="connsiteX1" fmla="*/ 5090 w 68581"/>
                  <a:gd name="connsiteY1" fmla="*/ 47726 h 62370"/>
                  <a:gd name="connsiteX2" fmla="*/ 10233 w 68581"/>
                  <a:gd name="connsiteY2" fmla="*/ 52933 h 62370"/>
                  <a:gd name="connsiteX3" fmla="*/ 15567 w 68581"/>
                  <a:gd name="connsiteY3" fmla="*/ 58045 h 62370"/>
                  <a:gd name="connsiteX4" fmla="*/ 44999 w 68581"/>
                  <a:gd name="connsiteY4" fmla="*/ 61264 h 62370"/>
                  <a:gd name="connsiteX5" fmla="*/ 66145 w 68581"/>
                  <a:gd name="connsiteY5" fmla="*/ 44033 h 62370"/>
                  <a:gd name="connsiteX6" fmla="*/ 63668 w 68581"/>
                  <a:gd name="connsiteY6" fmla="*/ 15158 h 62370"/>
                  <a:gd name="connsiteX7" fmla="*/ 39475 w 68581"/>
                  <a:gd name="connsiteY7" fmla="*/ 295 h 62370"/>
                  <a:gd name="connsiteX8" fmla="*/ 23664 w 68581"/>
                  <a:gd name="connsiteY8" fmla="*/ 1431 h 62370"/>
                  <a:gd name="connsiteX9" fmla="*/ 10138 w 68581"/>
                  <a:gd name="connsiteY9" fmla="*/ 9004 h 62370"/>
                  <a:gd name="connsiteX10" fmla="*/ 137 w 68581"/>
                  <a:gd name="connsiteY10" fmla="*/ 33903 h 62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581" h="62370">
                    <a:moveTo>
                      <a:pt x="137" y="33903"/>
                    </a:moveTo>
                    <a:cubicBezTo>
                      <a:pt x="613" y="38732"/>
                      <a:pt x="2042" y="43844"/>
                      <a:pt x="5090" y="47726"/>
                    </a:cubicBezTo>
                    <a:cubicBezTo>
                      <a:pt x="6614" y="49714"/>
                      <a:pt x="8423" y="51418"/>
                      <a:pt x="10233" y="52933"/>
                    </a:cubicBezTo>
                    <a:cubicBezTo>
                      <a:pt x="11472" y="55110"/>
                      <a:pt x="13281" y="57098"/>
                      <a:pt x="15567" y="58045"/>
                    </a:cubicBezTo>
                    <a:cubicBezTo>
                      <a:pt x="25188" y="61832"/>
                      <a:pt x="34808" y="63725"/>
                      <a:pt x="44999" y="61264"/>
                    </a:cubicBezTo>
                    <a:cubicBezTo>
                      <a:pt x="53858" y="59181"/>
                      <a:pt x="62621" y="52554"/>
                      <a:pt x="66145" y="44033"/>
                    </a:cubicBezTo>
                    <a:cubicBezTo>
                      <a:pt x="70050" y="34661"/>
                      <a:pt x="69288" y="23773"/>
                      <a:pt x="63668" y="15158"/>
                    </a:cubicBezTo>
                    <a:cubicBezTo>
                      <a:pt x="58430" y="7111"/>
                      <a:pt x="49095" y="1336"/>
                      <a:pt x="39475" y="295"/>
                    </a:cubicBezTo>
                    <a:cubicBezTo>
                      <a:pt x="34046" y="-273"/>
                      <a:pt x="28998" y="-84"/>
                      <a:pt x="23664" y="1431"/>
                    </a:cubicBezTo>
                    <a:cubicBezTo>
                      <a:pt x="18520" y="2945"/>
                      <a:pt x="14234" y="5596"/>
                      <a:pt x="10138" y="9004"/>
                    </a:cubicBezTo>
                    <a:cubicBezTo>
                      <a:pt x="3280" y="14969"/>
                      <a:pt x="-816" y="24815"/>
                      <a:pt x="137" y="3390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75" name="Freeform 3318">
                <a:extLst>
                  <a:ext uri="{FF2B5EF4-FFF2-40B4-BE49-F238E27FC236}">
                    <a16:creationId xmlns:a16="http://schemas.microsoft.com/office/drawing/2014/main" id="{0CC3CA43-2C52-B9C1-A4CA-EF053E0D6E6E}"/>
                  </a:ext>
                </a:extLst>
              </p:cNvPr>
              <p:cNvSpPr/>
              <p:nvPr/>
            </p:nvSpPr>
            <p:spPr>
              <a:xfrm>
                <a:off x="6960504" y="1093090"/>
                <a:ext cx="68295" cy="62961"/>
              </a:xfrm>
              <a:custGeom>
                <a:avLst/>
                <a:gdLst>
                  <a:gd name="connsiteX0" fmla="*/ 0 w 68295"/>
                  <a:gd name="connsiteY0" fmla="*/ 31636 h 62961"/>
                  <a:gd name="connsiteX1" fmla="*/ 10478 w 68295"/>
                  <a:gd name="connsiteY1" fmla="*/ 52464 h 62961"/>
                  <a:gd name="connsiteX2" fmla="*/ 12097 w 68295"/>
                  <a:gd name="connsiteY2" fmla="*/ 56534 h 62961"/>
                  <a:gd name="connsiteX3" fmla="*/ 20860 w 68295"/>
                  <a:gd name="connsiteY3" fmla="*/ 62688 h 62961"/>
                  <a:gd name="connsiteX4" fmla="*/ 31147 w 68295"/>
                  <a:gd name="connsiteY4" fmla="*/ 60889 h 62961"/>
                  <a:gd name="connsiteX5" fmla="*/ 35147 w 68295"/>
                  <a:gd name="connsiteY5" fmla="*/ 58523 h 62961"/>
                  <a:gd name="connsiteX6" fmla="*/ 53245 w 68295"/>
                  <a:gd name="connsiteY6" fmla="*/ 51327 h 62961"/>
                  <a:gd name="connsiteX7" fmla="*/ 68294 w 68295"/>
                  <a:gd name="connsiteY7" fmla="*/ 26807 h 62961"/>
                  <a:gd name="connsiteX8" fmla="*/ 54769 w 68295"/>
                  <a:gd name="connsiteY8" fmla="*/ 5317 h 62961"/>
                  <a:gd name="connsiteX9" fmla="*/ 34004 w 68295"/>
                  <a:gd name="connsiteY9" fmla="*/ 15 h 62961"/>
                  <a:gd name="connsiteX10" fmla="*/ 11049 w 68295"/>
                  <a:gd name="connsiteY10" fmla="*/ 8346 h 62961"/>
                  <a:gd name="connsiteX11" fmla="*/ 0 w 68295"/>
                  <a:gd name="connsiteY11" fmla="*/ 31636 h 62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295" h="62961">
                    <a:moveTo>
                      <a:pt x="0" y="31636"/>
                    </a:moveTo>
                    <a:cubicBezTo>
                      <a:pt x="0" y="39683"/>
                      <a:pt x="4000" y="47635"/>
                      <a:pt x="10478" y="52464"/>
                    </a:cubicBezTo>
                    <a:cubicBezTo>
                      <a:pt x="10858" y="53978"/>
                      <a:pt x="11335" y="55304"/>
                      <a:pt x="12097" y="56534"/>
                    </a:cubicBezTo>
                    <a:cubicBezTo>
                      <a:pt x="14192" y="59469"/>
                      <a:pt x="17240" y="62026"/>
                      <a:pt x="20860" y="62688"/>
                    </a:cubicBezTo>
                    <a:cubicBezTo>
                      <a:pt x="24194" y="63256"/>
                      <a:pt x="28289" y="63067"/>
                      <a:pt x="31147" y="60889"/>
                    </a:cubicBezTo>
                    <a:cubicBezTo>
                      <a:pt x="32385" y="59943"/>
                      <a:pt x="33814" y="59185"/>
                      <a:pt x="35147" y="58523"/>
                    </a:cubicBezTo>
                    <a:cubicBezTo>
                      <a:pt x="41148" y="56156"/>
                      <a:pt x="47530" y="54641"/>
                      <a:pt x="53245" y="51327"/>
                    </a:cubicBezTo>
                    <a:cubicBezTo>
                      <a:pt x="62103" y="46120"/>
                      <a:pt x="68389" y="37221"/>
                      <a:pt x="68294" y="26807"/>
                    </a:cubicBezTo>
                    <a:cubicBezTo>
                      <a:pt x="68199" y="17529"/>
                      <a:pt x="62198" y="10145"/>
                      <a:pt x="54769" y="5317"/>
                    </a:cubicBezTo>
                    <a:cubicBezTo>
                      <a:pt x="48768" y="1435"/>
                      <a:pt x="41148" y="-174"/>
                      <a:pt x="34004" y="15"/>
                    </a:cubicBezTo>
                    <a:cubicBezTo>
                      <a:pt x="25717" y="299"/>
                      <a:pt x="17431" y="3044"/>
                      <a:pt x="11049" y="8346"/>
                    </a:cubicBezTo>
                    <a:cubicBezTo>
                      <a:pt x="3905" y="14121"/>
                      <a:pt x="95" y="22358"/>
                      <a:pt x="0" y="3163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76" name="Freeform 3319">
                <a:extLst>
                  <a:ext uri="{FF2B5EF4-FFF2-40B4-BE49-F238E27FC236}">
                    <a16:creationId xmlns:a16="http://schemas.microsoft.com/office/drawing/2014/main" id="{C4F6E50F-90D0-A096-456D-CEE1A47CCC9A}"/>
                  </a:ext>
                </a:extLst>
              </p:cNvPr>
              <p:cNvSpPr/>
              <p:nvPr/>
            </p:nvSpPr>
            <p:spPr>
              <a:xfrm>
                <a:off x="6907999" y="923931"/>
                <a:ext cx="55014" cy="53379"/>
              </a:xfrm>
              <a:custGeom>
                <a:avLst/>
                <a:gdLst>
                  <a:gd name="connsiteX0" fmla="*/ 403 w 55014"/>
                  <a:gd name="connsiteY0" fmla="*/ 19780 h 53379"/>
                  <a:gd name="connsiteX1" fmla="*/ 2403 w 55014"/>
                  <a:gd name="connsiteY1" fmla="*/ 32939 h 53379"/>
                  <a:gd name="connsiteX2" fmla="*/ 4690 w 55014"/>
                  <a:gd name="connsiteY2" fmla="*/ 36063 h 53379"/>
                  <a:gd name="connsiteX3" fmla="*/ 4880 w 55014"/>
                  <a:gd name="connsiteY3" fmla="*/ 36915 h 53379"/>
                  <a:gd name="connsiteX4" fmla="*/ 17358 w 55014"/>
                  <a:gd name="connsiteY4" fmla="*/ 50643 h 53379"/>
                  <a:gd name="connsiteX5" fmla="*/ 36027 w 55014"/>
                  <a:gd name="connsiteY5" fmla="*/ 52631 h 53379"/>
                  <a:gd name="connsiteX6" fmla="*/ 54886 w 55014"/>
                  <a:gd name="connsiteY6" fmla="*/ 24797 h 53379"/>
                  <a:gd name="connsiteX7" fmla="*/ 46695 w 55014"/>
                  <a:gd name="connsiteY7" fmla="*/ 7472 h 53379"/>
                  <a:gd name="connsiteX8" fmla="*/ 28311 w 55014"/>
                  <a:gd name="connsiteY8" fmla="*/ 88 h 53379"/>
                  <a:gd name="connsiteX9" fmla="*/ 403 w 55014"/>
                  <a:gd name="connsiteY9" fmla="*/ 19780 h 53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014" h="53379">
                    <a:moveTo>
                      <a:pt x="403" y="19780"/>
                    </a:moveTo>
                    <a:cubicBezTo>
                      <a:pt x="-549" y="24324"/>
                      <a:pt x="213" y="28774"/>
                      <a:pt x="2403" y="32939"/>
                    </a:cubicBezTo>
                    <a:cubicBezTo>
                      <a:pt x="2975" y="34075"/>
                      <a:pt x="3832" y="35117"/>
                      <a:pt x="4690" y="36063"/>
                    </a:cubicBezTo>
                    <a:cubicBezTo>
                      <a:pt x="4785" y="36347"/>
                      <a:pt x="4785" y="36631"/>
                      <a:pt x="4880" y="36915"/>
                    </a:cubicBezTo>
                    <a:cubicBezTo>
                      <a:pt x="7261" y="42880"/>
                      <a:pt x="11452" y="47803"/>
                      <a:pt x="17358" y="50643"/>
                    </a:cubicBezTo>
                    <a:cubicBezTo>
                      <a:pt x="23359" y="53483"/>
                      <a:pt x="29645" y="54051"/>
                      <a:pt x="36027" y="52631"/>
                    </a:cubicBezTo>
                    <a:cubicBezTo>
                      <a:pt x="48314" y="49886"/>
                      <a:pt x="56125" y="36821"/>
                      <a:pt x="54886" y="24797"/>
                    </a:cubicBezTo>
                    <a:cubicBezTo>
                      <a:pt x="54219" y="18265"/>
                      <a:pt x="51552" y="12016"/>
                      <a:pt x="46695" y="7472"/>
                    </a:cubicBezTo>
                    <a:cubicBezTo>
                      <a:pt x="41646" y="2644"/>
                      <a:pt x="35169" y="561"/>
                      <a:pt x="28311" y="88"/>
                    </a:cubicBezTo>
                    <a:cubicBezTo>
                      <a:pt x="16024" y="-954"/>
                      <a:pt x="2880" y="7378"/>
                      <a:pt x="403" y="1978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77" name="Freeform 3320">
                <a:extLst>
                  <a:ext uri="{FF2B5EF4-FFF2-40B4-BE49-F238E27FC236}">
                    <a16:creationId xmlns:a16="http://schemas.microsoft.com/office/drawing/2014/main" id="{0867CD19-1875-5C04-0DCE-AA780C857DA0}"/>
                  </a:ext>
                </a:extLst>
              </p:cNvPr>
              <p:cNvSpPr/>
              <p:nvPr/>
            </p:nvSpPr>
            <p:spPr>
              <a:xfrm>
                <a:off x="6945120" y="974779"/>
                <a:ext cx="54829" cy="53620"/>
              </a:xfrm>
              <a:custGeom>
                <a:avLst/>
                <a:gdLst>
                  <a:gd name="connsiteX0" fmla="*/ 716 w 54829"/>
                  <a:gd name="connsiteY0" fmla="*/ 18067 h 53620"/>
                  <a:gd name="connsiteX1" fmla="*/ 1763 w 54829"/>
                  <a:gd name="connsiteY1" fmla="*/ 31321 h 53620"/>
                  <a:gd name="connsiteX2" fmla="*/ 3859 w 54829"/>
                  <a:gd name="connsiteY2" fmla="*/ 34635 h 53620"/>
                  <a:gd name="connsiteX3" fmla="*/ 4049 w 54829"/>
                  <a:gd name="connsiteY3" fmla="*/ 35487 h 53620"/>
                  <a:gd name="connsiteX4" fmla="*/ 15575 w 54829"/>
                  <a:gd name="connsiteY4" fmla="*/ 49972 h 53620"/>
                  <a:gd name="connsiteX5" fmla="*/ 34053 w 54829"/>
                  <a:gd name="connsiteY5" fmla="*/ 53285 h 53620"/>
                  <a:gd name="connsiteX6" fmla="*/ 54818 w 54829"/>
                  <a:gd name="connsiteY6" fmla="*/ 26777 h 53620"/>
                  <a:gd name="connsiteX7" fmla="*/ 47864 w 54829"/>
                  <a:gd name="connsiteY7" fmla="*/ 8884 h 53620"/>
                  <a:gd name="connsiteX8" fmla="*/ 30053 w 54829"/>
                  <a:gd name="connsiteY8" fmla="*/ 268 h 53620"/>
                  <a:gd name="connsiteX9" fmla="*/ 716 w 54829"/>
                  <a:gd name="connsiteY9" fmla="*/ 18067 h 53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829" h="53620">
                    <a:moveTo>
                      <a:pt x="716" y="18067"/>
                    </a:moveTo>
                    <a:cubicBezTo>
                      <a:pt x="-523" y="22611"/>
                      <a:pt x="-142" y="27061"/>
                      <a:pt x="1763" y="31321"/>
                    </a:cubicBezTo>
                    <a:cubicBezTo>
                      <a:pt x="2335" y="32552"/>
                      <a:pt x="3001" y="33593"/>
                      <a:pt x="3859" y="34635"/>
                    </a:cubicBezTo>
                    <a:cubicBezTo>
                      <a:pt x="3954" y="34919"/>
                      <a:pt x="3954" y="35203"/>
                      <a:pt x="4049" y="35487"/>
                    </a:cubicBezTo>
                    <a:cubicBezTo>
                      <a:pt x="6050" y="41546"/>
                      <a:pt x="9860" y="46847"/>
                      <a:pt x="15575" y="49972"/>
                    </a:cubicBezTo>
                    <a:cubicBezTo>
                      <a:pt x="21290" y="53191"/>
                      <a:pt x="27576" y="54232"/>
                      <a:pt x="34053" y="53285"/>
                    </a:cubicBezTo>
                    <a:cubicBezTo>
                      <a:pt x="46531" y="51392"/>
                      <a:pt x="55199" y="38895"/>
                      <a:pt x="54818" y="26777"/>
                    </a:cubicBezTo>
                    <a:cubicBezTo>
                      <a:pt x="54627" y="20150"/>
                      <a:pt x="52436" y="13807"/>
                      <a:pt x="47864" y="8884"/>
                    </a:cubicBezTo>
                    <a:cubicBezTo>
                      <a:pt x="43102" y="3771"/>
                      <a:pt x="36815" y="1215"/>
                      <a:pt x="30053" y="268"/>
                    </a:cubicBezTo>
                    <a:cubicBezTo>
                      <a:pt x="17765" y="-1530"/>
                      <a:pt x="4049" y="5854"/>
                      <a:pt x="716" y="18067"/>
                    </a:cubicBez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78" name="Freeform 3321">
                <a:extLst>
                  <a:ext uri="{FF2B5EF4-FFF2-40B4-BE49-F238E27FC236}">
                    <a16:creationId xmlns:a16="http://schemas.microsoft.com/office/drawing/2014/main" id="{C425A46B-DEFC-FCFC-0A76-D638A3599807}"/>
                  </a:ext>
                </a:extLst>
              </p:cNvPr>
              <p:cNvSpPr/>
              <p:nvPr/>
            </p:nvSpPr>
            <p:spPr>
              <a:xfrm>
                <a:off x="6937119" y="1035367"/>
                <a:ext cx="54829" cy="53623"/>
              </a:xfrm>
              <a:custGeom>
                <a:avLst/>
                <a:gdLst>
                  <a:gd name="connsiteX0" fmla="*/ 716 w 54829"/>
                  <a:gd name="connsiteY0" fmla="*/ 18070 h 53623"/>
                  <a:gd name="connsiteX1" fmla="*/ 1763 w 54829"/>
                  <a:gd name="connsiteY1" fmla="*/ 31324 h 53623"/>
                  <a:gd name="connsiteX2" fmla="*/ 3859 w 54829"/>
                  <a:gd name="connsiteY2" fmla="*/ 34637 h 53623"/>
                  <a:gd name="connsiteX3" fmla="*/ 4049 w 54829"/>
                  <a:gd name="connsiteY3" fmla="*/ 35489 h 53623"/>
                  <a:gd name="connsiteX4" fmla="*/ 15575 w 54829"/>
                  <a:gd name="connsiteY4" fmla="*/ 49974 h 53623"/>
                  <a:gd name="connsiteX5" fmla="*/ 34053 w 54829"/>
                  <a:gd name="connsiteY5" fmla="*/ 53288 h 53623"/>
                  <a:gd name="connsiteX6" fmla="*/ 54818 w 54829"/>
                  <a:gd name="connsiteY6" fmla="*/ 26779 h 53623"/>
                  <a:gd name="connsiteX7" fmla="*/ 47864 w 54829"/>
                  <a:gd name="connsiteY7" fmla="*/ 8886 h 53623"/>
                  <a:gd name="connsiteX8" fmla="*/ 30052 w 54829"/>
                  <a:gd name="connsiteY8" fmla="*/ 271 h 53623"/>
                  <a:gd name="connsiteX9" fmla="*/ 716 w 54829"/>
                  <a:gd name="connsiteY9" fmla="*/ 18070 h 5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829" h="53623">
                    <a:moveTo>
                      <a:pt x="716" y="18070"/>
                    </a:moveTo>
                    <a:cubicBezTo>
                      <a:pt x="-523" y="22614"/>
                      <a:pt x="-142" y="27063"/>
                      <a:pt x="1763" y="31324"/>
                    </a:cubicBezTo>
                    <a:cubicBezTo>
                      <a:pt x="2335" y="32554"/>
                      <a:pt x="3001" y="33596"/>
                      <a:pt x="3859" y="34637"/>
                    </a:cubicBezTo>
                    <a:cubicBezTo>
                      <a:pt x="3954" y="34921"/>
                      <a:pt x="3954" y="35205"/>
                      <a:pt x="4049" y="35489"/>
                    </a:cubicBezTo>
                    <a:cubicBezTo>
                      <a:pt x="6050" y="41548"/>
                      <a:pt x="9860" y="46850"/>
                      <a:pt x="15575" y="49974"/>
                    </a:cubicBezTo>
                    <a:cubicBezTo>
                      <a:pt x="21290" y="53193"/>
                      <a:pt x="27576" y="54235"/>
                      <a:pt x="34053" y="53288"/>
                    </a:cubicBezTo>
                    <a:cubicBezTo>
                      <a:pt x="46531" y="51394"/>
                      <a:pt x="55199" y="38898"/>
                      <a:pt x="54818" y="26779"/>
                    </a:cubicBezTo>
                    <a:cubicBezTo>
                      <a:pt x="54627" y="20152"/>
                      <a:pt x="52436" y="13809"/>
                      <a:pt x="47864" y="8886"/>
                    </a:cubicBezTo>
                    <a:cubicBezTo>
                      <a:pt x="43102" y="3774"/>
                      <a:pt x="36815" y="1218"/>
                      <a:pt x="30052" y="271"/>
                    </a:cubicBezTo>
                    <a:cubicBezTo>
                      <a:pt x="17765" y="-1528"/>
                      <a:pt x="3954" y="5762"/>
                      <a:pt x="716" y="18070"/>
                    </a:cubicBez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79" name="Freeform 3322">
                <a:extLst>
                  <a:ext uri="{FF2B5EF4-FFF2-40B4-BE49-F238E27FC236}">
                    <a16:creationId xmlns:a16="http://schemas.microsoft.com/office/drawing/2014/main" id="{99A95BF4-0584-F207-08FE-E7148E8E9B76}"/>
                  </a:ext>
                </a:extLst>
              </p:cNvPr>
              <p:cNvSpPr/>
              <p:nvPr/>
            </p:nvSpPr>
            <p:spPr>
              <a:xfrm>
                <a:off x="6823403" y="901389"/>
                <a:ext cx="61279" cy="61776"/>
              </a:xfrm>
              <a:custGeom>
                <a:avLst/>
                <a:gdLst>
                  <a:gd name="connsiteX0" fmla="*/ 893 w 61279"/>
                  <a:gd name="connsiteY0" fmla="*/ 22536 h 61776"/>
                  <a:gd name="connsiteX1" fmla="*/ 1941 w 61279"/>
                  <a:gd name="connsiteY1" fmla="*/ 41186 h 61776"/>
                  <a:gd name="connsiteX2" fmla="*/ 15657 w 61279"/>
                  <a:gd name="connsiteY2" fmla="*/ 57943 h 61776"/>
                  <a:gd name="connsiteX3" fmla="*/ 38422 w 61279"/>
                  <a:gd name="connsiteY3" fmla="*/ 60783 h 61776"/>
                  <a:gd name="connsiteX4" fmla="*/ 55567 w 61279"/>
                  <a:gd name="connsiteY4" fmla="*/ 46488 h 61776"/>
                  <a:gd name="connsiteX5" fmla="*/ 57948 w 61279"/>
                  <a:gd name="connsiteY5" fmla="*/ 33044 h 61776"/>
                  <a:gd name="connsiteX6" fmla="*/ 57948 w 61279"/>
                  <a:gd name="connsiteY6" fmla="*/ 33044 h 61776"/>
                  <a:gd name="connsiteX7" fmla="*/ 59662 w 61279"/>
                  <a:gd name="connsiteY7" fmla="*/ 30488 h 61776"/>
                  <a:gd name="connsiteX8" fmla="*/ 60615 w 61279"/>
                  <a:gd name="connsiteY8" fmla="*/ 19980 h 61776"/>
                  <a:gd name="connsiteX9" fmla="*/ 54138 w 61279"/>
                  <a:gd name="connsiteY9" fmla="*/ 9755 h 61776"/>
                  <a:gd name="connsiteX10" fmla="*/ 47089 w 61279"/>
                  <a:gd name="connsiteY10" fmla="*/ 4359 h 61776"/>
                  <a:gd name="connsiteX11" fmla="*/ 29849 w 61279"/>
                  <a:gd name="connsiteY11" fmla="*/ 4 h 61776"/>
                  <a:gd name="connsiteX12" fmla="*/ 12990 w 61279"/>
                  <a:gd name="connsiteY12" fmla="*/ 5021 h 61776"/>
                  <a:gd name="connsiteX13" fmla="*/ 893 w 61279"/>
                  <a:gd name="connsiteY13" fmla="*/ 22536 h 61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279" h="61776">
                    <a:moveTo>
                      <a:pt x="893" y="22536"/>
                    </a:moveTo>
                    <a:cubicBezTo>
                      <a:pt x="-631" y="28500"/>
                      <a:pt x="-155" y="35506"/>
                      <a:pt x="1941" y="41186"/>
                    </a:cubicBezTo>
                    <a:cubicBezTo>
                      <a:pt x="4608" y="48381"/>
                      <a:pt x="9180" y="53967"/>
                      <a:pt x="15657" y="57943"/>
                    </a:cubicBezTo>
                    <a:cubicBezTo>
                      <a:pt x="22324" y="62109"/>
                      <a:pt x="30897" y="62582"/>
                      <a:pt x="38422" y="60783"/>
                    </a:cubicBezTo>
                    <a:cubicBezTo>
                      <a:pt x="45661" y="58985"/>
                      <a:pt x="52709" y="53399"/>
                      <a:pt x="55567" y="46488"/>
                    </a:cubicBezTo>
                    <a:cubicBezTo>
                      <a:pt x="57376" y="42228"/>
                      <a:pt x="58519" y="37778"/>
                      <a:pt x="57948" y="33044"/>
                    </a:cubicBezTo>
                    <a:lnTo>
                      <a:pt x="57948" y="33044"/>
                    </a:lnTo>
                    <a:cubicBezTo>
                      <a:pt x="58615" y="32287"/>
                      <a:pt x="59281" y="31435"/>
                      <a:pt x="59662" y="30488"/>
                    </a:cubicBezTo>
                    <a:cubicBezTo>
                      <a:pt x="61091" y="27364"/>
                      <a:pt x="61948" y="23293"/>
                      <a:pt x="60615" y="19980"/>
                    </a:cubicBezTo>
                    <a:cubicBezTo>
                      <a:pt x="58901" y="15909"/>
                      <a:pt x="57186" y="13068"/>
                      <a:pt x="54138" y="9755"/>
                    </a:cubicBezTo>
                    <a:cubicBezTo>
                      <a:pt x="52138" y="7577"/>
                      <a:pt x="49566" y="5779"/>
                      <a:pt x="47089" y="4359"/>
                    </a:cubicBezTo>
                    <a:cubicBezTo>
                      <a:pt x="41946" y="1234"/>
                      <a:pt x="35850" y="4"/>
                      <a:pt x="29849" y="4"/>
                    </a:cubicBezTo>
                    <a:cubicBezTo>
                      <a:pt x="24134" y="-91"/>
                      <a:pt x="17752" y="1708"/>
                      <a:pt x="12990" y="5021"/>
                    </a:cubicBezTo>
                    <a:cubicBezTo>
                      <a:pt x="6894" y="9187"/>
                      <a:pt x="2703" y="15246"/>
                      <a:pt x="893" y="2253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80" name="Freeform 3323">
                <a:extLst>
                  <a:ext uri="{FF2B5EF4-FFF2-40B4-BE49-F238E27FC236}">
                    <a16:creationId xmlns:a16="http://schemas.microsoft.com/office/drawing/2014/main" id="{A44961D3-8302-E157-A295-7CD3BCEADB82}"/>
                  </a:ext>
                </a:extLst>
              </p:cNvPr>
              <p:cNvSpPr/>
              <p:nvPr/>
            </p:nvSpPr>
            <p:spPr>
              <a:xfrm>
                <a:off x="6805217" y="947320"/>
                <a:ext cx="51052" cy="64754"/>
              </a:xfrm>
              <a:custGeom>
                <a:avLst/>
                <a:gdLst>
                  <a:gd name="connsiteX0" fmla="*/ 411 w 51052"/>
                  <a:gd name="connsiteY0" fmla="*/ 36154 h 64754"/>
                  <a:gd name="connsiteX1" fmla="*/ 5649 w 51052"/>
                  <a:gd name="connsiteY1" fmla="*/ 54236 h 64754"/>
                  <a:gd name="connsiteX2" fmla="*/ 29176 w 51052"/>
                  <a:gd name="connsiteY2" fmla="*/ 63987 h 64754"/>
                  <a:gd name="connsiteX3" fmla="*/ 44416 w 51052"/>
                  <a:gd name="connsiteY3" fmla="*/ 46757 h 64754"/>
                  <a:gd name="connsiteX4" fmla="*/ 44416 w 51052"/>
                  <a:gd name="connsiteY4" fmla="*/ 46662 h 64754"/>
                  <a:gd name="connsiteX5" fmla="*/ 49750 w 51052"/>
                  <a:gd name="connsiteY5" fmla="*/ 35301 h 64754"/>
                  <a:gd name="connsiteX6" fmla="*/ 49274 w 51052"/>
                  <a:gd name="connsiteY6" fmla="*/ 17219 h 64754"/>
                  <a:gd name="connsiteX7" fmla="*/ 36129 w 51052"/>
                  <a:gd name="connsiteY7" fmla="*/ 2261 h 64754"/>
                  <a:gd name="connsiteX8" fmla="*/ 13460 w 51052"/>
                  <a:gd name="connsiteY8" fmla="*/ 3491 h 64754"/>
                  <a:gd name="connsiteX9" fmla="*/ 411 w 51052"/>
                  <a:gd name="connsiteY9" fmla="*/ 36154 h 64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052" h="64754">
                    <a:moveTo>
                      <a:pt x="411" y="36154"/>
                    </a:moveTo>
                    <a:cubicBezTo>
                      <a:pt x="1268" y="42497"/>
                      <a:pt x="2411" y="48650"/>
                      <a:pt x="5649" y="54236"/>
                    </a:cubicBezTo>
                    <a:cubicBezTo>
                      <a:pt x="10412" y="62189"/>
                      <a:pt x="20032" y="66638"/>
                      <a:pt x="29176" y="63987"/>
                    </a:cubicBezTo>
                    <a:cubicBezTo>
                      <a:pt x="36891" y="61715"/>
                      <a:pt x="42987" y="54615"/>
                      <a:pt x="44416" y="46757"/>
                    </a:cubicBezTo>
                    <a:cubicBezTo>
                      <a:pt x="44416" y="46757"/>
                      <a:pt x="44416" y="46757"/>
                      <a:pt x="44416" y="46662"/>
                    </a:cubicBezTo>
                    <a:cubicBezTo>
                      <a:pt x="46607" y="43159"/>
                      <a:pt x="48417" y="39467"/>
                      <a:pt x="49750" y="35301"/>
                    </a:cubicBezTo>
                    <a:cubicBezTo>
                      <a:pt x="51560" y="29621"/>
                      <a:pt x="51560" y="22710"/>
                      <a:pt x="49274" y="17219"/>
                    </a:cubicBezTo>
                    <a:cubicBezTo>
                      <a:pt x="46702" y="10971"/>
                      <a:pt x="42511" y="5196"/>
                      <a:pt x="36129" y="2261"/>
                    </a:cubicBezTo>
                    <a:cubicBezTo>
                      <a:pt x="28795" y="-1147"/>
                      <a:pt x="20508" y="-674"/>
                      <a:pt x="13460" y="3491"/>
                    </a:cubicBezTo>
                    <a:cubicBezTo>
                      <a:pt x="2220" y="10213"/>
                      <a:pt x="-1304" y="23846"/>
                      <a:pt x="411" y="36154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81" name="Freeform 3324">
                <a:extLst>
                  <a:ext uri="{FF2B5EF4-FFF2-40B4-BE49-F238E27FC236}">
                    <a16:creationId xmlns:a16="http://schemas.microsoft.com/office/drawing/2014/main" id="{23ADDDC1-F1A7-C50C-B534-554F622BF7AA}"/>
                  </a:ext>
                </a:extLst>
              </p:cNvPr>
              <p:cNvSpPr/>
              <p:nvPr/>
            </p:nvSpPr>
            <p:spPr>
              <a:xfrm>
                <a:off x="6751701" y="867832"/>
                <a:ext cx="37129" cy="47168"/>
              </a:xfrm>
              <a:custGeom>
                <a:avLst/>
                <a:gdLst>
                  <a:gd name="connsiteX0" fmla="*/ 300 w 37129"/>
                  <a:gd name="connsiteY0" fmla="*/ 26365 h 47168"/>
                  <a:gd name="connsiteX1" fmla="*/ 4111 w 37129"/>
                  <a:gd name="connsiteY1" fmla="*/ 39524 h 47168"/>
                  <a:gd name="connsiteX2" fmla="*/ 21256 w 37129"/>
                  <a:gd name="connsiteY2" fmla="*/ 46625 h 47168"/>
                  <a:gd name="connsiteX3" fmla="*/ 32305 w 37129"/>
                  <a:gd name="connsiteY3" fmla="*/ 34128 h 47168"/>
                  <a:gd name="connsiteX4" fmla="*/ 32305 w 37129"/>
                  <a:gd name="connsiteY4" fmla="*/ 34033 h 47168"/>
                  <a:gd name="connsiteX5" fmla="*/ 36210 w 37129"/>
                  <a:gd name="connsiteY5" fmla="*/ 25702 h 47168"/>
                  <a:gd name="connsiteX6" fmla="*/ 35829 w 37129"/>
                  <a:gd name="connsiteY6" fmla="*/ 12543 h 47168"/>
                  <a:gd name="connsiteX7" fmla="*/ 26304 w 37129"/>
                  <a:gd name="connsiteY7" fmla="*/ 1655 h 47168"/>
                  <a:gd name="connsiteX8" fmla="*/ 9825 w 37129"/>
                  <a:gd name="connsiteY8" fmla="*/ 2507 h 47168"/>
                  <a:gd name="connsiteX9" fmla="*/ 300 w 37129"/>
                  <a:gd name="connsiteY9" fmla="*/ 26365 h 47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129" h="47168">
                    <a:moveTo>
                      <a:pt x="300" y="26365"/>
                    </a:moveTo>
                    <a:cubicBezTo>
                      <a:pt x="967" y="30909"/>
                      <a:pt x="1729" y="35453"/>
                      <a:pt x="4111" y="39524"/>
                    </a:cubicBezTo>
                    <a:cubicBezTo>
                      <a:pt x="7635" y="45299"/>
                      <a:pt x="14588" y="48518"/>
                      <a:pt x="21256" y="46625"/>
                    </a:cubicBezTo>
                    <a:cubicBezTo>
                      <a:pt x="26875" y="45015"/>
                      <a:pt x="31352" y="39808"/>
                      <a:pt x="32305" y="34128"/>
                    </a:cubicBezTo>
                    <a:cubicBezTo>
                      <a:pt x="32305" y="34128"/>
                      <a:pt x="32305" y="34128"/>
                      <a:pt x="32305" y="34033"/>
                    </a:cubicBezTo>
                    <a:cubicBezTo>
                      <a:pt x="33924" y="31477"/>
                      <a:pt x="35257" y="28826"/>
                      <a:pt x="36210" y="25702"/>
                    </a:cubicBezTo>
                    <a:cubicBezTo>
                      <a:pt x="37448" y="21631"/>
                      <a:pt x="37543" y="16519"/>
                      <a:pt x="35829" y="12543"/>
                    </a:cubicBezTo>
                    <a:cubicBezTo>
                      <a:pt x="33924" y="7998"/>
                      <a:pt x="30876" y="3833"/>
                      <a:pt x="26304" y="1655"/>
                    </a:cubicBezTo>
                    <a:cubicBezTo>
                      <a:pt x="20970" y="-806"/>
                      <a:pt x="14874" y="-522"/>
                      <a:pt x="9825" y="2507"/>
                    </a:cubicBezTo>
                    <a:cubicBezTo>
                      <a:pt x="1539" y="7430"/>
                      <a:pt x="-938" y="17465"/>
                      <a:pt x="300" y="26365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82" name="Freeform 3325">
                <a:extLst>
                  <a:ext uri="{FF2B5EF4-FFF2-40B4-BE49-F238E27FC236}">
                    <a16:creationId xmlns:a16="http://schemas.microsoft.com/office/drawing/2014/main" id="{2DA6CA3B-5691-95FE-6E4A-C55A52DE6ACC}"/>
                  </a:ext>
                </a:extLst>
              </p:cNvPr>
              <p:cNvSpPr/>
              <p:nvPr/>
            </p:nvSpPr>
            <p:spPr>
              <a:xfrm>
                <a:off x="6770004" y="917296"/>
                <a:ext cx="41471" cy="43982"/>
              </a:xfrm>
              <a:custGeom>
                <a:avLst/>
                <a:gdLst>
                  <a:gd name="connsiteX0" fmla="*/ 3524 w 41471"/>
                  <a:gd name="connsiteY0" fmla="*/ 15527 h 43982"/>
                  <a:gd name="connsiteX1" fmla="*/ 0 w 41471"/>
                  <a:gd name="connsiteY1" fmla="*/ 28781 h 43982"/>
                  <a:gd name="connsiteX2" fmla="*/ 11049 w 41471"/>
                  <a:gd name="connsiteY2" fmla="*/ 43550 h 43982"/>
                  <a:gd name="connsiteX3" fmla="*/ 27051 w 41471"/>
                  <a:gd name="connsiteY3" fmla="*/ 38438 h 43982"/>
                  <a:gd name="connsiteX4" fmla="*/ 27051 w 41471"/>
                  <a:gd name="connsiteY4" fmla="*/ 38438 h 43982"/>
                  <a:gd name="connsiteX5" fmla="*/ 34671 w 41471"/>
                  <a:gd name="connsiteY5" fmla="*/ 33326 h 43982"/>
                  <a:gd name="connsiteX6" fmla="*/ 41148 w 41471"/>
                  <a:gd name="connsiteY6" fmla="*/ 21870 h 43982"/>
                  <a:gd name="connsiteX7" fmla="*/ 38576 w 41471"/>
                  <a:gd name="connsiteY7" fmla="*/ 7669 h 43982"/>
                  <a:gd name="connsiteX8" fmla="*/ 24003 w 41471"/>
                  <a:gd name="connsiteY8" fmla="*/ 1 h 43982"/>
                  <a:gd name="connsiteX9" fmla="*/ 3524 w 41471"/>
                  <a:gd name="connsiteY9" fmla="*/ 15527 h 43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471" h="43982">
                    <a:moveTo>
                      <a:pt x="3524" y="15527"/>
                    </a:moveTo>
                    <a:cubicBezTo>
                      <a:pt x="1714" y="19787"/>
                      <a:pt x="95" y="24048"/>
                      <a:pt x="0" y="28781"/>
                    </a:cubicBezTo>
                    <a:cubicBezTo>
                      <a:pt x="0" y="35503"/>
                      <a:pt x="4286" y="41846"/>
                      <a:pt x="11049" y="43550"/>
                    </a:cubicBezTo>
                    <a:cubicBezTo>
                      <a:pt x="16669" y="44970"/>
                      <a:pt x="23241" y="42793"/>
                      <a:pt x="27051" y="38438"/>
                    </a:cubicBezTo>
                    <a:lnTo>
                      <a:pt x="27051" y="38438"/>
                    </a:lnTo>
                    <a:cubicBezTo>
                      <a:pt x="29718" y="37018"/>
                      <a:pt x="32290" y="35503"/>
                      <a:pt x="34671" y="33326"/>
                    </a:cubicBezTo>
                    <a:cubicBezTo>
                      <a:pt x="37910" y="30486"/>
                      <a:pt x="40481" y="26131"/>
                      <a:pt x="41148" y="21870"/>
                    </a:cubicBezTo>
                    <a:cubicBezTo>
                      <a:pt x="41910" y="16947"/>
                      <a:pt x="41434" y="11835"/>
                      <a:pt x="38576" y="7669"/>
                    </a:cubicBezTo>
                    <a:cubicBezTo>
                      <a:pt x="35242" y="2841"/>
                      <a:pt x="29908" y="1"/>
                      <a:pt x="24003" y="1"/>
                    </a:cubicBezTo>
                    <a:cubicBezTo>
                      <a:pt x="14383" y="-94"/>
                      <a:pt x="7144" y="7196"/>
                      <a:pt x="3524" y="1552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83" name="Freeform 3326">
                <a:extLst>
                  <a:ext uri="{FF2B5EF4-FFF2-40B4-BE49-F238E27FC236}">
                    <a16:creationId xmlns:a16="http://schemas.microsoft.com/office/drawing/2014/main" id="{5A5EFCE8-5F6D-7386-76B5-26C3DF262969}"/>
                  </a:ext>
                </a:extLst>
              </p:cNvPr>
              <p:cNvSpPr/>
              <p:nvPr/>
            </p:nvSpPr>
            <p:spPr>
              <a:xfrm>
                <a:off x="6628047" y="906705"/>
                <a:ext cx="42877" cy="42690"/>
              </a:xfrm>
              <a:custGeom>
                <a:avLst/>
                <a:gdLst>
                  <a:gd name="connsiteX0" fmla="*/ 5273 w 42877"/>
                  <a:gd name="connsiteY0" fmla="*/ 12864 h 42690"/>
                  <a:gd name="connsiteX1" fmla="*/ 130 w 42877"/>
                  <a:gd name="connsiteY1" fmla="*/ 25551 h 42690"/>
                  <a:gd name="connsiteX2" fmla="*/ 9179 w 42877"/>
                  <a:gd name="connsiteY2" fmla="*/ 41645 h 42690"/>
                  <a:gd name="connsiteX3" fmla="*/ 25657 w 42877"/>
                  <a:gd name="connsiteY3" fmla="*/ 38615 h 42690"/>
                  <a:gd name="connsiteX4" fmla="*/ 25657 w 42877"/>
                  <a:gd name="connsiteY4" fmla="*/ 38615 h 42690"/>
                  <a:gd name="connsiteX5" fmla="*/ 33944 w 42877"/>
                  <a:gd name="connsiteY5" fmla="*/ 34544 h 42690"/>
                  <a:gd name="connsiteX6" fmla="*/ 41849 w 42877"/>
                  <a:gd name="connsiteY6" fmla="*/ 24036 h 42690"/>
                  <a:gd name="connsiteX7" fmla="*/ 41183 w 42877"/>
                  <a:gd name="connsiteY7" fmla="*/ 9646 h 42690"/>
                  <a:gd name="connsiteX8" fmla="*/ 27753 w 42877"/>
                  <a:gd name="connsiteY8" fmla="*/ 178 h 42690"/>
                  <a:gd name="connsiteX9" fmla="*/ 5273 w 42877"/>
                  <a:gd name="connsiteY9" fmla="*/ 12864 h 42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877" h="42690">
                    <a:moveTo>
                      <a:pt x="5273" y="12864"/>
                    </a:moveTo>
                    <a:cubicBezTo>
                      <a:pt x="2892" y="16841"/>
                      <a:pt x="701" y="20912"/>
                      <a:pt x="130" y="25551"/>
                    </a:cubicBezTo>
                    <a:cubicBezTo>
                      <a:pt x="-727" y="32272"/>
                      <a:pt x="2702" y="39089"/>
                      <a:pt x="9179" y="41645"/>
                    </a:cubicBezTo>
                    <a:cubicBezTo>
                      <a:pt x="14608" y="43822"/>
                      <a:pt x="21371" y="42497"/>
                      <a:pt x="25657" y="38615"/>
                    </a:cubicBezTo>
                    <a:lnTo>
                      <a:pt x="25657" y="38615"/>
                    </a:lnTo>
                    <a:cubicBezTo>
                      <a:pt x="28514" y="37574"/>
                      <a:pt x="31181" y="36343"/>
                      <a:pt x="33944" y="34544"/>
                    </a:cubicBezTo>
                    <a:cubicBezTo>
                      <a:pt x="37563" y="32083"/>
                      <a:pt x="40706" y="28201"/>
                      <a:pt x="41849" y="24036"/>
                    </a:cubicBezTo>
                    <a:cubicBezTo>
                      <a:pt x="43183" y="19302"/>
                      <a:pt x="43469" y="14190"/>
                      <a:pt x="41183" y="9646"/>
                    </a:cubicBezTo>
                    <a:cubicBezTo>
                      <a:pt x="38516" y="4439"/>
                      <a:pt x="33563" y="936"/>
                      <a:pt x="27753" y="178"/>
                    </a:cubicBezTo>
                    <a:cubicBezTo>
                      <a:pt x="18132" y="-1147"/>
                      <a:pt x="9941" y="5101"/>
                      <a:pt x="5273" y="12864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84" name="Freeform 255">
                <a:extLst>
                  <a:ext uri="{FF2B5EF4-FFF2-40B4-BE49-F238E27FC236}">
                    <a16:creationId xmlns:a16="http://schemas.microsoft.com/office/drawing/2014/main" id="{24024F22-A638-E4D0-C3CA-92E6238D1368}"/>
                  </a:ext>
                </a:extLst>
              </p:cNvPr>
              <p:cNvSpPr/>
              <p:nvPr/>
            </p:nvSpPr>
            <p:spPr>
              <a:xfrm>
                <a:off x="6839076" y="1025632"/>
                <a:ext cx="64660" cy="72104"/>
              </a:xfrm>
              <a:custGeom>
                <a:avLst/>
                <a:gdLst>
                  <a:gd name="connsiteX0" fmla="*/ 3318 w 64660"/>
                  <a:gd name="connsiteY0" fmla="*/ 21273 h 72104"/>
                  <a:gd name="connsiteX1" fmla="*/ 13605 w 64660"/>
                  <a:gd name="connsiteY1" fmla="*/ 65674 h 72104"/>
                  <a:gd name="connsiteX2" fmla="*/ 25130 w 64660"/>
                  <a:gd name="connsiteY2" fmla="*/ 68798 h 72104"/>
                  <a:gd name="connsiteX3" fmla="*/ 44370 w 64660"/>
                  <a:gd name="connsiteY3" fmla="*/ 67851 h 72104"/>
                  <a:gd name="connsiteX4" fmla="*/ 58658 w 64660"/>
                  <a:gd name="connsiteY4" fmla="*/ 51094 h 72104"/>
                  <a:gd name="connsiteX5" fmla="*/ 64659 w 64660"/>
                  <a:gd name="connsiteY5" fmla="*/ 30266 h 72104"/>
                  <a:gd name="connsiteX6" fmla="*/ 56467 w 64660"/>
                  <a:gd name="connsiteY6" fmla="*/ 9060 h 72104"/>
                  <a:gd name="connsiteX7" fmla="*/ 35703 w 64660"/>
                  <a:gd name="connsiteY7" fmla="*/ 66 h 72104"/>
                  <a:gd name="connsiteX8" fmla="*/ 3318 w 64660"/>
                  <a:gd name="connsiteY8" fmla="*/ 21273 h 7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660" h="72104">
                    <a:moveTo>
                      <a:pt x="3318" y="21273"/>
                    </a:moveTo>
                    <a:cubicBezTo>
                      <a:pt x="-2588" y="36136"/>
                      <a:pt x="-1445" y="56491"/>
                      <a:pt x="13605" y="65674"/>
                    </a:cubicBezTo>
                    <a:cubicBezTo>
                      <a:pt x="17034" y="67757"/>
                      <a:pt x="21129" y="68798"/>
                      <a:pt x="25130" y="68798"/>
                    </a:cubicBezTo>
                    <a:cubicBezTo>
                      <a:pt x="31036" y="73532"/>
                      <a:pt x="38846" y="73153"/>
                      <a:pt x="44370" y="67851"/>
                    </a:cubicBezTo>
                    <a:cubicBezTo>
                      <a:pt x="49704" y="62645"/>
                      <a:pt x="54753" y="57438"/>
                      <a:pt x="58658" y="51094"/>
                    </a:cubicBezTo>
                    <a:cubicBezTo>
                      <a:pt x="62563" y="44846"/>
                      <a:pt x="64468" y="37651"/>
                      <a:pt x="64659" y="30266"/>
                    </a:cubicBezTo>
                    <a:cubicBezTo>
                      <a:pt x="64754" y="22409"/>
                      <a:pt x="61706" y="14929"/>
                      <a:pt x="56467" y="9060"/>
                    </a:cubicBezTo>
                    <a:cubicBezTo>
                      <a:pt x="51133" y="3095"/>
                      <a:pt x="43513" y="634"/>
                      <a:pt x="35703" y="66"/>
                    </a:cubicBezTo>
                    <a:cubicBezTo>
                      <a:pt x="21701" y="-881"/>
                      <a:pt x="8366" y="8492"/>
                      <a:pt x="3318" y="21273"/>
                    </a:cubicBezTo>
                    <a:close/>
                  </a:path>
                </a:pathLst>
              </a:custGeom>
              <a:solidFill>
                <a:srgbClr val="F6C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85" name="Freeform 256">
                <a:extLst>
                  <a:ext uri="{FF2B5EF4-FFF2-40B4-BE49-F238E27FC236}">
                    <a16:creationId xmlns:a16="http://schemas.microsoft.com/office/drawing/2014/main" id="{4BED1CAE-57BE-21CE-648D-AC0DB880358F}"/>
                  </a:ext>
                </a:extLst>
              </p:cNvPr>
              <p:cNvSpPr/>
              <p:nvPr/>
            </p:nvSpPr>
            <p:spPr>
              <a:xfrm>
                <a:off x="6737429" y="1109051"/>
                <a:ext cx="55156" cy="75034"/>
              </a:xfrm>
              <a:custGeom>
                <a:avLst/>
                <a:gdLst>
                  <a:gd name="connsiteX0" fmla="*/ 25526 w 55156"/>
                  <a:gd name="connsiteY0" fmla="*/ 53 h 75034"/>
                  <a:gd name="connsiteX1" fmla="*/ 5429 w 55156"/>
                  <a:gd name="connsiteY1" fmla="*/ 14443 h 75034"/>
                  <a:gd name="connsiteX2" fmla="*/ 5429 w 55156"/>
                  <a:gd name="connsiteY2" fmla="*/ 14538 h 75034"/>
                  <a:gd name="connsiteX3" fmla="*/ 571 w 55156"/>
                  <a:gd name="connsiteY3" fmla="*/ 36218 h 75034"/>
                  <a:gd name="connsiteX4" fmla="*/ 666 w 55156"/>
                  <a:gd name="connsiteY4" fmla="*/ 36407 h 75034"/>
                  <a:gd name="connsiteX5" fmla="*/ 761 w 55156"/>
                  <a:gd name="connsiteY5" fmla="*/ 36596 h 75034"/>
                  <a:gd name="connsiteX6" fmla="*/ 1238 w 55156"/>
                  <a:gd name="connsiteY6" fmla="*/ 38111 h 75034"/>
                  <a:gd name="connsiteX7" fmla="*/ 2571 w 55156"/>
                  <a:gd name="connsiteY7" fmla="*/ 49377 h 75034"/>
                  <a:gd name="connsiteX8" fmla="*/ 9143 w 55156"/>
                  <a:gd name="connsiteY8" fmla="*/ 65661 h 75034"/>
                  <a:gd name="connsiteX9" fmla="*/ 29813 w 55156"/>
                  <a:gd name="connsiteY9" fmla="*/ 74939 h 75034"/>
                  <a:gd name="connsiteX10" fmla="*/ 49625 w 55156"/>
                  <a:gd name="connsiteY10" fmla="*/ 61590 h 75034"/>
                  <a:gd name="connsiteX11" fmla="*/ 54482 w 55156"/>
                  <a:gd name="connsiteY11" fmla="*/ 43791 h 75034"/>
                  <a:gd name="connsiteX12" fmla="*/ 54673 w 55156"/>
                  <a:gd name="connsiteY12" fmla="*/ 26277 h 75034"/>
                  <a:gd name="connsiteX13" fmla="*/ 45053 w 55156"/>
                  <a:gd name="connsiteY13" fmla="*/ 7059 h 75034"/>
                  <a:gd name="connsiteX14" fmla="*/ 25526 w 55156"/>
                  <a:gd name="connsiteY14" fmla="*/ 53 h 7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5156" h="75034">
                    <a:moveTo>
                      <a:pt x="25526" y="53"/>
                    </a:moveTo>
                    <a:cubicBezTo>
                      <a:pt x="16763" y="621"/>
                      <a:pt x="9048" y="6680"/>
                      <a:pt x="5429" y="14443"/>
                    </a:cubicBezTo>
                    <a:cubicBezTo>
                      <a:pt x="5429" y="14443"/>
                      <a:pt x="5429" y="14443"/>
                      <a:pt x="5429" y="14538"/>
                    </a:cubicBezTo>
                    <a:cubicBezTo>
                      <a:pt x="3428" y="15390"/>
                      <a:pt x="-1334" y="33851"/>
                      <a:pt x="571" y="36218"/>
                    </a:cubicBezTo>
                    <a:cubicBezTo>
                      <a:pt x="571" y="36312"/>
                      <a:pt x="571" y="36312"/>
                      <a:pt x="666" y="36407"/>
                    </a:cubicBezTo>
                    <a:cubicBezTo>
                      <a:pt x="-572" y="35082"/>
                      <a:pt x="190" y="35839"/>
                      <a:pt x="761" y="36596"/>
                    </a:cubicBezTo>
                    <a:cubicBezTo>
                      <a:pt x="952" y="37070"/>
                      <a:pt x="1047" y="37543"/>
                      <a:pt x="1238" y="38111"/>
                    </a:cubicBezTo>
                    <a:cubicBezTo>
                      <a:pt x="1809" y="41898"/>
                      <a:pt x="1904" y="45685"/>
                      <a:pt x="2571" y="49377"/>
                    </a:cubicBezTo>
                    <a:cubicBezTo>
                      <a:pt x="3619" y="55152"/>
                      <a:pt x="5333" y="61022"/>
                      <a:pt x="9143" y="65661"/>
                    </a:cubicBezTo>
                    <a:cubicBezTo>
                      <a:pt x="14287" y="71909"/>
                      <a:pt x="21526" y="75696"/>
                      <a:pt x="29813" y="74939"/>
                    </a:cubicBezTo>
                    <a:cubicBezTo>
                      <a:pt x="38290" y="74181"/>
                      <a:pt x="45338" y="68690"/>
                      <a:pt x="49625" y="61590"/>
                    </a:cubicBezTo>
                    <a:cubicBezTo>
                      <a:pt x="52863" y="56288"/>
                      <a:pt x="54006" y="49945"/>
                      <a:pt x="54482" y="43791"/>
                    </a:cubicBezTo>
                    <a:cubicBezTo>
                      <a:pt x="54959" y="38016"/>
                      <a:pt x="55625" y="32052"/>
                      <a:pt x="54673" y="26277"/>
                    </a:cubicBezTo>
                    <a:cubicBezTo>
                      <a:pt x="53339" y="18798"/>
                      <a:pt x="50577" y="12360"/>
                      <a:pt x="45053" y="7059"/>
                    </a:cubicBezTo>
                    <a:cubicBezTo>
                      <a:pt x="39719" y="2325"/>
                      <a:pt x="32480" y="-421"/>
                      <a:pt x="25526" y="5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86" name="Freeform 257">
                <a:extLst>
                  <a:ext uri="{FF2B5EF4-FFF2-40B4-BE49-F238E27FC236}">
                    <a16:creationId xmlns:a16="http://schemas.microsoft.com/office/drawing/2014/main" id="{BE4620AC-CE50-6135-27B2-DE892F9C291B}"/>
                  </a:ext>
                </a:extLst>
              </p:cNvPr>
              <p:cNvSpPr/>
              <p:nvPr/>
            </p:nvSpPr>
            <p:spPr>
              <a:xfrm>
                <a:off x="6770783" y="1026230"/>
                <a:ext cx="57138" cy="44939"/>
              </a:xfrm>
              <a:custGeom>
                <a:avLst/>
                <a:gdLst>
                  <a:gd name="connsiteX0" fmla="*/ 1125 w 57138"/>
                  <a:gd name="connsiteY0" fmla="*/ 33361 h 44939"/>
                  <a:gd name="connsiteX1" fmla="*/ 9412 w 57138"/>
                  <a:gd name="connsiteY1" fmla="*/ 42828 h 44939"/>
                  <a:gd name="connsiteX2" fmla="*/ 19032 w 57138"/>
                  <a:gd name="connsiteY2" fmla="*/ 44911 h 44939"/>
                  <a:gd name="connsiteX3" fmla="*/ 25510 w 57138"/>
                  <a:gd name="connsiteY3" fmla="*/ 43207 h 44939"/>
                  <a:gd name="connsiteX4" fmla="*/ 28939 w 57138"/>
                  <a:gd name="connsiteY4" fmla="*/ 43585 h 44939"/>
                  <a:gd name="connsiteX5" fmla="*/ 41797 w 57138"/>
                  <a:gd name="connsiteY5" fmla="*/ 40840 h 44939"/>
                  <a:gd name="connsiteX6" fmla="*/ 50179 w 57138"/>
                  <a:gd name="connsiteY6" fmla="*/ 35822 h 44939"/>
                  <a:gd name="connsiteX7" fmla="*/ 54942 w 57138"/>
                  <a:gd name="connsiteY7" fmla="*/ 29763 h 44939"/>
                  <a:gd name="connsiteX8" fmla="*/ 57132 w 57138"/>
                  <a:gd name="connsiteY8" fmla="*/ 20485 h 44939"/>
                  <a:gd name="connsiteX9" fmla="*/ 54561 w 57138"/>
                  <a:gd name="connsiteY9" fmla="*/ 11112 h 44939"/>
                  <a:gd name="connsiteX10" fmla="*/ 40845 w 57138"/>
                  <a:gd name="connsiteY10" fmla="*/ 982 h 44939"/>
                  <a:gd name="connsiteX11" fmla="*/ 14556 w 57138"/>
                  <a:gd name="connsiteY11" fmla="*/ 6568 h 44939"/>
                  <a:gd name="connsiteX12" fmla="*/ 2649 w 57138"/>
                  <a:gd name="connsiteY12" fmla="*/ 17077 h 44939"/>
                  <a:gd name="connsiteX13" fmla="*/ 1125 w 57138"/>
                  <a:gd name="connsiteY13" fmla="*/ 33361 h 44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7138" h="44939">
                    <a:moveTo>
                      <a:pt x="1125" y="33361"/>
                    </a:moveTo>
                    <a:cubicBezTo>
                      <a:pt x="2745" y="37431"/>
                      <a:pt x="5412" y="40745"/>
                      <a:pt x="9412" y="42828"/>
                    </a:cubicBezTo>
                    <a:cubicBezTo>
                      <a:pt x="12270" y="44343"/>
                      <a:pt x="15794" y="45100"/>
                      <a:pt x="19032" y="44911"/>
                    </a:cubicBezTo>
                    <a:cubicBezTo>
                      <a:pt x="21414" y="44721"/>
                      <a:pt x="23605" y="44153"/>
                      <a:pt x="25510" y="43207"/>
                    </a:cubicBezTo>
                    <a:cubicBezTo>
                      <a:pt x="26653" y="43491"/>
                      <a:pt x="27796" y="43680"/>
                      <a:pt x="28939" y="43585"/>
                    </a:cubicBezTo>
                    <a:cubicBezTo>
                      <a:pt x="33320" y="43017"/>
                      <a:pt x="37797" y="42544"/>
                      <a:pt x="41797" y="40840"/>
                    </a:cubicBezTo>
                    <a:cubicBezTo>
                      <a:pt x="45131" y="39514"/>
                      <a:pt x="47512" y="38094"/>
                      <a:pt x="50179" y="35822"/>
                    </a:cubicBezTo>
                    <a:cubicBezTo>
                      <a:pt x="52084" y="34118"/>
                      <a:pt x="53799" y="31940"/>
                      <a:pt x="54942" y="29763"/>
                    </a:cubicBezTo>
                    <a:cubicBezTo>
                      <a:pt x="56466" y="26733"/>
                      <a:pt x="57037" y="23893"/>
                      <a:pt x="57132" y="20485"/>
                    </a:cubicBezTo>
                    <a:cubicBezTo>
                      <a:pt x="57228" y="17077"/>
                      <a:pt x="56085" y="14047"/>
                      <a:pt x="54561" y="11112"/>
                    </a:cubicBezTo>
                    <a:cubicBezTo>
                      <a:pt x="51798" y="5905"/>
                      <a:pt x="46369" y="2687"/>
                      <a:pt x="40845" y="982"/>
                    </a:cubicBezTo>
                    <a:cubicBezTo>
                      <a:pt x="31510" y="-1952"/>
                      <a:pt x="22366" y="2213"/>
                      <a:pt x="14556" y="6568"/>
                    </a:cubicBezTo>
                    <a:cubicBezTo>
                      <a:pt x="9793" y="9219"/>
                      <a:pt x="5602" y="12438"/>
                      <a:pt x="2649" y="17077"/>
                    </a:cubicBezTo>
                    <a:cubicBezTo>
                      <a:pt x="-113" y="21621"/>
                      <a:pt x="-875" y="28154"/>
                      <a:pt x="1125" y="33361"/>
                    </a:cubicBezTo>
                    <a:close/>
                  </a:path>
                </a:pathLst>
              </a:custGeom>
              <a:solidFill>
                <a:srgbClr val="F6C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87" name="Freeform 258">
                <a:extLst>
                  <a:ext uri="{FF2B5EF4-FFF2-40B4-BE49-F238E27FC236}">
                    <a16:creationId xmlns:a16="http://schemas.microsoft.com/office/drawing/2014/main" id="{50019F86-D318-07E9-73FC-C826504B2840}"/>
                  </a:ext>
                </a:extLst>
              </p:cNvPr>
              <p:cNvSpPr/>
              <p:nvPr/>
            </p:nvSpPr>
            <p:spPr>
              <a:xfrm>
                <a:off x="6566729" y="934718"/>
                <a:ext cx="448390" cy="400830"/>
              </a:xfrm>
              <a:custGeom>
                <a:avLst/>
                <a:gdLst>
                  <a:gd name="connsiteX0" fmla="*/ 337673 w 448390"/>
                  <a:gd name="connsiteY0" fmla="*/ 251923 h 400830"/>
                  <a:gd name="connsiteX1" fmla="*/ 267855 w 448390"/>
                  <a:gd name="connsiteY1" fmla="*/ 243687 h 400830"/>
                  <a:gd name="connsiteX2" fmla="*/ 202037 w 448390"/>
                  <a:gd name="connsiteY2" fmla="*/ 271142 h 400830"/>
                  <a:gd name="connsiteX3" fmla="*/ 119169 w 448390"/>
                  <a:gd name="connsiteY3" fmla="*/ 247190 h 400830"/>
                  <a:gd name="connsiteX4" fmla="*/ 61924 w 448390"/>
                  <a:gd name="connsiteY4" fmla="*/ 212539 h 400830"/>
                  <a:gd name="connsiteX5" fmla="*/ 1917 w 448390"/>
                  <a:gd name="connsiteY5" fmla="*/ 228918 h 400830"/>
                  <a:gd name="connsiteX6" fmla="*/ 63639 w 448390"/>
                  <a:gd name="connsiteY6" fmla="*/ 284869 h 400830"/>
                  <a:gd name="connsiteX7" fmla="*/ 116502 w 448390"/>
                  <a:gd name="connsiteY7" fmla="*/ 341862 h 400830"/>
                  <a:gd name="connsiteX8" fmla="*/ 195655 w 448390"/>
                  <a:gd name="connsiteY8" fmla="*/ 334857 h 400830"/>
                  <a:gd name="connsiteX9" fmla="*/ 254806 w 448390"/>
                  <a:gd name="connsiteY9" fmla="*/ 388063 h 400830"/>
                  <a:gd name="connsiteX10" fmla="*/ 327481 w 448390"/>
                  <a:gd name="connsiteY10" fmla="*/ 393743 h 400830"/>
                  <a:gd name="connsiteX11" fmla="*/ 348341 w 448390"/>
                  <a:gd name="connsiteY11" fmla="*/ 322076 h 400830"/>
                  <a:gd name="connsiteX12" fmla="*/ 397014 w 448390"/>
                  <a:gd name="connsiteY12" fmla="*/ 272183 h 400830"/>
                  <a:gd name="connsiteX13" fmla="*/ 447973 w 448390"/>
                  <a:gd name="connsiteY13" fmla="*/ 231001 h 400830"/>
                  <a:gd name="connsiteX14" fmla="*/ 415683 w 448390"/>
                  <a:gd name="connsiteY14" fmla="*/ 148635 h 400830"/>
                  <a:gd name="connsiteX15" fmla="*/ 364724 w 448390"/>
                  <a:gd name="connsiteY15" fmla="*/ 89844 h 400830"/>
                  <a:gd name="connsiteX16" fmla="*/ 343959 w 448390"/>
                  <a:gd name="connsiteY16" fmla="*/ 19028 h 400830"/>
                  <a:gd name="connsiteX17" fmla="*/ 288715 w 448390"/>
                  <a:gd name="connsiteY17" fmla="*/ 93631 h 400830"/>
                  <a:gd name="connsiteX18" fmla="*/ 343579 w 448390"/>
                  <a:gd name="connsiteY18" fmla="*/ 147783 h 400830"/>
                  <a:gd name="connsiteX19" fmla="*/ 334339 w 448390"/>
                  <a:gd name="connsiteY19" fmla="*/ 184516 h 400830"/>
                  <a:gd name="connsiteX20" fmla="*/ 348817 w 448390"/>
                  <a:gd name="connsiteY20" fmla="*/ 216800 h 400830"/>
                  <a:gd name="connsiteX21" fmla="*/ 337673 w 448390"/>
                  <a:gd name="connsiteY21" fmla="*/ 251923 h 400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48390" h="400830">
                    <a:moveTo>
                      <a:pt x="337673" y="251923"/>
                    </a:moveTo>
                    <a:cubicBezTo>
                      <a:pt x="318909" y="231190"/>
                      <a:pt x="291858" y="238480"/>
                      <a:pt x="267855" y="243687"/>
                    </a:cubicBezTo>
                    <a:cubicBezTo>
                      <a:pt x="238994" y="249935"/>
                      <a:pt x="226897" y="274550"/>
                      <a:pt x="202037" y="271142"/>
                    </a:cubicBezTo>
                    <a:cubicBezTo>
                      <a:pt x="168414" y="266503"/>
                      <a:pt x="155460" y="242551"/>
                      <a:pt x="119169" y="247190"/>
                    </a:cubicBezTo>
                    <a:cubicBezTo>
                      <a:pt x="72783" y="253059"/>
                      <a:pt x="83832" y="244066"/>
                      <a:pt x="61924" y="212539"/>
                    </a:cubicBezTo>
                    <a:cubicBezTo>
                      <a:pt x="43636" y="186126"/>
                      <a:pt x="-10847" y="190197"/>
                      <a:pt x="1917" y="228918"/>
                    </a:cubicBezTo>
                    <a:cubicBezTo>
                      <a:pt x="9918" y="253343"/>
                      <a:pt x="49637" y="262905"/>
                      <a:pt x="63639" y="284869"/>
                    </a:cubicBezTo>
                    <a:cubicBezTo>
                      <a:pt x="79736" y="309958"/>
                      <a:pt x="84784" y="330218"/>
                      <a:pt x="116502" y="341862"/>
                    </a:cubicBezTo>
                    <a:cubicBezTo>
                      <a:pt x="144792" y="352276"/>
                      <a:pt x="171843" y="326431"/>
                      <a:pt x="195655" y="334857"/>
                    </a:cubicBezTo>
                    <a:cubicBezTo>
                      <a:pt x="216325" y="342241"/>
                      <a:pt x="230898" y="376039"/>
                      <a:pt x="254806" y="388063"/>
                    </a:cubicBezTo>
                    <a:cubicBezTo>
                      <a:pt x="273760" y="397530"/>
                      <a:pt x="309860" y="408228"/>
                      <a:pt x="327481" y="393743"/>
                    </a:cubicBezTo>
                    <a:cubicBezTo>
                      <a:pt x="344245" y="379921"/>
                      <a:pt x="338911" y="342904"/>
                      <a:pt x="348341" y="322076"/>
                    </a:cubicBezTo>
                    <a:cubicBezTo>
                      <a:pt x="359866" y="296609"/>
                      <a:pt x="369486" y="282692"/>
                      <a:pt x="397014" y="272183"/>
                    </a:cubicBezTo>
                    <a:cubicBezTo>
                      <a:pt x="420731" y="263095"/>
                      <a:pt x="443972" y="264136"/>
                      <a:pt x="447973" y="231001"/>
                    </a:cubicBezTo>
                    <a:cubicBezTo>
                      <a:pt x="451401" y="202504"/>
                      <a:pt x="433114" y="170315"/>
                      <a:pt x="415683" y="148635"/>
                    </a:cubicBezTo>
                    <a:cubicBezTo>
                      <a:pt x="399776" y="128943"/>
                      <a:pt x="371677" y="114269"/>
                      <a:pt x="364724" y="89844"/>
                    </a:cubicBezTo>
                    <a:cubicBezTo>
                      <a:pt x="357009" y="62767"/>
                      <a:pt x="368629" y="42223"/>
                      <a:pt x="343959" y="19028"/>
                    </a:cubicBezTo>
                    <a:cubicBezTo>
                      <a:pt x="283761" y="-37870"/>
                      <a:pt x="232803" y="46484"/>
                      <a:pt x="288715" y="93631"/>
                    </a:cubicBezTo>
                    <a:cubicBezTo>
                      <a:pt x="309955" y="111524"/>
                      <a:pt x="340911" y="116352"/>
                      <a:pt x="343579" y="147783"/>
                    </a:cubicBezTo>
                    <a:cubicBezTo>
                      <a:pt x="344722" y="161132"/>
                      <a:pt x="333958" y="171925"/>
                      <a:pt x="334339" y="184516"/>
                    </a:cubicBezTo>
                    <a:cubicBezTo>
                      <a:pt x="334720" y="197960"/>
                      <a:pt x="342817" y="205534"/>
                      <a:pt x="348817" y="216800"/>
                    </a:cubicBezTo>
                    <a:cubicBezTo>
                      <a:pt x="355199" y="229013"/>
                      <a:pt x="351484" y="252018"/>
                      <a:pt x="337673" y="25192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88" name="Freeform 259">
                <a:extLst>
                  <a:ext uri="{FF2B5EF4-FFF2-40B4-BE49-F238E27FC236}">
                    <a16:creationId xmlns:a16="http://schemas.microsoft.com/office/drawing/2014/main" id="{2DACFE01-1789-B0E3-8BC4-9F7696C4413C}"/>
                  </a:ext>
                </a:extLst>
              </p:cNvPr>
              <p:cNvSpPr/>
              <p:nvPr/>
            </p:nvSpPr>
            <p:spPr>
              <a:xfrm rot="-2118194">
                <a:off x="6887421" y="941349"/>
                <a:ext cx="113537" cy="143712"/>
              </a:xfrm>
              <a:custGeom>
                <a:avLst/>
                <a:gdLst>
                  <a:gd name="connsiteX0" fmla="*/ 113537 w 113537"/>
                  <a:gd name="connsiteY0" fmla="*/ 71856 h 143712"/>
                  <a:gd name="connsiteX1" fmla="*/ 56769 w 113537"/>
                  <a:gd name="connsiteY1" fmla="*/ 143712 h 143712"/>
                  <a:gd name="connsiteX2" fmla="*/ 0 w 113537"/>
                  <a:gd name="connsiteY2" fmla="*/ 71856 h 143712"/>
                  <a:gd name="connsiteX3" fmla="*/ 56769 w 113537"/>
                  <a:gd name="connsiteY3" fmla="*/ 0 h 143712"/>
                  <a:gd name="connsiteX4" fmla="*/ 113537 w 113537"/>
                  <a:gd name="connsiteY4" fmla="*/ 71856 h 143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537" h="143712">
                    <a:moveTo>
                      <a:pt x="113537" y="71856"/>
                    </a:moveTo>
                    <a:cubicBezTo>
                      <a:pt x="113537" y="111541"/>
                      <a:pt x="88121" y="143712"/>
                      <a:pt x="56769" y="143712"/>
                    </a:cubicBezTo>
                    <a:cubicBezTo>
                      <a:pt x="25416" y="143712"/>
                      <a:pt x="0" y="111541"/>
                      <a:pt x="0" y="71856"/>
                    </a:cubicBezTo>
                    <a:cubicBezTo>
                      <a:pt x="0" y="32171"/>
                      <a:pt x="25417" y="0"/>
                      <a:pt x="56769" y="0"/>
                    </a:cubicBezTo>
                    <a:cubicBezTo>
                      <a:pt x="88121" y="0"/>
                      <a:pt x="113537" y="32171"/>
                      <a:pt x="113537" y="7185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9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89" name="Freeform 260">
                <a:extLst>
                  <a:ext uri="{FF2B5EF4-FFF2-40B4-BE49-F238E27FC236}">
                    <a16:creationId xmlns:a16="http://schemas.microsoft.com/office/drawing/2014/main" id="{3F7FC1A2-06DF-D6FD-7FF1-9F3FAD3EBB9C}"/>
                  </a:ext>
                </a:extLst>
              </p:cNvPr>
              <p:cNvSpPr/>
              <p:nvPr/>
            </p:nvSpPr>
            <p:spPr>
              <a:xfrm rot="-2118194">
                <a:off x="6912758" y="973443"/>
                <a:ext cx="62864" cy="79524"/>
              </a:xfrm>
              <a:custGeom>
                <a:avLst/>
                <a:gdLst>
                  <a:gd name="connsiteX0" fmla="*/ 62865 w 62864"/>
                  <a:gd name="connsiteY0" fmla="*/ 39762 h 79524"/>
                  <a:gd name="connsiteX1" fmla="*/ 31432 w 62864"/>
                  <a:gd name="connsiteY1" fmla="*/ 79525 h 79524"/>
                  <a:gd name="connsiteX2" fmla="*/ 0 w 62864"/>
                  <a:gd name="connsiteY2" fmla="*/ 39762 h 79524"/>
                  <a:gd name="connsiteX3" fmla="*/ 31432 w 62864"/>
                  <a:gd name="connsiteY3" fmla="*/ 0 h 79524"/>
                  <a:gd name="connsiteX4" fmla="*/ 62865 w 62864"/>
                  <a:gd name="connsiteY4" fmla="*/ 39762 h 79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864" h="79524">
                    <a:moveTo>
                      <a:pt x="62865" y="39762"/>
                    </a:moveTo>
                    <a:cubicBezTo>
                      <a:pt x="62865" y="61722"/>
                      <a:pt x="48792" y="79525"/>
                      <a:pt x="31432" y="79525"/>
                    </a:cubicBezTo>
                    <a:cubicBezTo>
                      <a:pt x="14073" y="79525"/>
                      <a:pt x="0" y="61722"/>
                      <a:pt x="0" y="39762"/>
                    </a:cubicBezTo>
                    <a:cubicBezTo>
                      <a:pt x="0" y="17802"/>
                      <a:pt x="14073" y="0"/>
                      <a:pt x="31432" y="0"/>
                    </a:cubicBezTo>
                    <a:cubicBezTo>
                      <a:pt x="48792" y="0"/>
                      <a:pt x="62865" y="17802"/>
                      <a:pt x="62865" y="39762"/>
                    </a:cubicBez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</p:grpSp>
        <p:pic>
          <p:nvPicPr>
            <p:cNvPr id="1841" name="Picture 1840">
              <a:extLst>
                <a:ext uri="{FF2B5EF4-FFF2-40B4-BE49-F238E27FC236}">
                  <a16:creationId xmlns:a16="http://schemas.microsoft.com/office/drawing/2014/main" id="{9B355FC8-28D2-15BA-AD76-A430133F6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2" r="2082"/>
            <a:stretch/>
          </p:blipFill>
          <p:spPr>
            <a:xfrm rot="17295931">
              <a:off x="6358067" y="4908656"/>
              <a:ext cx="110657" cy="110883"/>
            </a:xfrm>
            <a:prstGeom prst="rect">
              <a:avLst/>
            </a:prstGeom>
          </p:spPr>
        </p:pic>
        <p:pic>
          <p:nvPicPr>
            <p:cNvPr id="1842" name="Picture 1841">
              <a:extLst>
                <a:ext uri="{FF2B5EF4-FFF2-40B4-BE49-F238E27FC236}">
                  <a16:creationId xmlns:a16="http://schemas.microsoft.com/office/drawing/2014/main" id="{72B9C758-F388-B013-4602-97C97157A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2" r="2082"/>
            <a:stretch/>
          </p:blipFill>
          <p:spPr>
            <a:xfrm rot="7394005">
              <a:off x="8241227" y="4870841"/>
              <a:ext cx="110657" cy="110883"/>
            </a:xfrm>
            <a:prstGeom prst="rect">
              <a:avLst/>
            </a:prstGeom>
          </p:spPr>
        </p:pic>
        <p:pic>
          <p:nvPicPr>
            <p:cNvPr id="1843" name="Picture 1842">
              <a:extLst>
                <a:ext uri="{FF2B5EF4-FFF2-40B4-BE49-F238E27FC236}">
                  <a16:creationId xmlns:a16="http://schemas.microsoft.com/office/drawing/2014/main" id="{E3F814E6-AC59-E0D1-B5DF-72077F50E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2" r="2082"/>
            <a:stretch/>
          </p:blipFill>
          <p:spPr>
            <a:xfrm rot="21025757">
              <a:off x="9784056" y="4923782"/>
              <a:ext cx="110657" cy="110883"/>
            </a:xfrm>
            <a:prstGeom prst="rect">
              <a:avLst/>
            </a:prstGeom>
          </p:spPr>
        </p:pic>
        <p:pic>
          <p:nvPicPr>
            <p:cNvPr id="1844" name="Picture 1843">
              <a:extLst>
                <a:ext uri="{FF2B5EF4-FFF2-40B4-BE49-F238E27FC236}">
                  <a16:creationId xmlns:a16="http://schemas.microsoft.com/office/drawing/2014/main" id="{D7998EE2-6358-DDD3-5397-65E95CEE2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2" r="2082"/>
            <a:stretch/>
          </p:blipFill>
          <p:spPr>
            <a:xfrm rot="7394005">
              <a:off x="10245393" y="4855717"/>
              <a:ext cx="110657" cy="110883"/>
            </a:xfrm>
            <a:prstGeom prst="rect">
              <a:avLst/>
            </a:prstGeom>
          </p:spPr>
        </p:pic>
        <p:pic>
          <p:nvPicPr>
            <p:cNvPr id="1845" name="Picture 1844">
              <a:extLst>
                <a:ext uri="{FF2B5EF4-FFF2-40B4-BE49-F238E27FC236}">
                  <a16:creationId xmlns:a16="http://schemas.microsoft.com/office/drawing/2014/main" id="{51C4A1CA-41DE-B15A-D1F5-7BD317EDA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2" r="2082"/>
            <a:stretch/>
          </p:blipFill>
          <p:spPr>
            <a:xfrm rot="15587457">
              <a:off x="10995352" y="4885091"/>
              <a:ext cx="110657" cy="110883"/>
            </a:xfrm>
            <a:prstGeom prst="rect">
              <a:avLst/>
            </a:prstGeom>
          </p:spPr>
        </p:pic>
        <p:sp>
          <p:nvSpPr>
            <p:cNvPr id="1846" name="TextBox 1845">
              <a:extLst>
                <a:ext uri="{FF2B5EF4-FFF2-40B4-BE49-F238E27FC236}">
                  <a16:creationId xmlns:a16="http://schemas.microsoft.com/office/drawing/2014/main" id="{6D7EBCED-CD2C-BFCA-2DFE-D5D0F4EA2387}"/>
                </a:ext>
              </a:extLst>
            </p:cNvPr>
            <p:cNvSpPr txBox="1"/>
            <p:nvPr/>
          </p:nvSpPr>
          <p:spPr>
            <a:xfrm>
              <a:off x="9458574" y="2816401"/>
              <a:ext cx="806539" cy="1961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Dendritic</a:t>
              </a:r>
            </a:p>
            <a:p>
              <a:pPr marL="0" marR="0" lvl="0" indent="0" defTabSz="914400" eaLnBrk="1" fontAlgn="auto" latinLnBrk="0" hangingPunct="1">
                <a:lnSpc>
                  <a:spcPts val="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cell</a:t>
              </a:r>
            </a:p>
          </p:txBody>
        </p:sp>
        <p:grpSp>
          <p:nvGrpSpPr>
            <p:cNvPr id="1847" name="Group 1846">
              <a:extLst>
                <a:ext uri="{FF2B5EF4-FFF2-40B4-BE49-F238E27FC236}">
                  <a16:creationId xmlns:a16="http://schemas.microsoft.com/office/drawing/2014/main" id="{84D9CE8E-F374-95E5-4E83-4322D7427435}"/>
                </a:ext>
              </a:extLst>
            </p:cNvPr>
            <p:cNvGrpSpPr/>
            <p:nvPr/>
          </p:nvGrpSpPr>
          <p:grpSpPr>
            <a:xfrm>
              <a:off x="6792343" y="3612233"/>
              <a:ext cx="142503" cy="220262"/>
              <a:chOff x="1696210" y="764206"/>
              <a:chExt cx="186828" cy="288775"/>
            </a:xfrm>
          </p:grpSpPr>
          <p:sp>
            <p:nvSpPr>
              <p:cNvPr id="2155" name="Freeform 1766">
                <a:extLst>
                  <a:ext uri="{FF2B5EF4-FFF2-40B4-BE49-F238E27FC236}">
                    <a16:creationId xmlns:a16="http://schemas.microsoft.com/office/drawing/2014/main" id="{773E983F-40C6-6A82-4E33-EDB8F3183243}"/>
                  </a:ext>
                </a:extLst>
              </p:cNvPr>
              <p:cNvSpPr/>
              <p:nvPr/>
            </p:nvSpPr>
            <p:spPr>
              <a:xfrm>
                <a:off x="1769072" y="764206"/>
                <a:ext cx="113966" cy="288663"/>
              </a:xfrm>
              <a:custGeom>
                <a:avLst/>
                <a:gdLst>
                  <a:gd name="connsiteX0" fmla="*/ 54 w 113966"/>
                  <a:gd name="connsiteY0" fmla="*/ 95100 h 288663"/>
                  <a:gd name="connsiteX1" fmla="*/ 1072 w 113966"/>
                  <a:gd name="connsiteY1" fmla="*/ 267746 h 288663"/>
                  <a:gd name="connsiteX2" fmla="*/ 15994 w 113966"/>
                  <a:gd name="connsiteY2" fmla="*/ 287758 h 288663"/>
                  <a:gd name="connsiteX3" fmla="*/ 42787 w 113966"/>
                  <a:gd name="connsiteY3" fmla="*/ 267746 h 288663"/>
                  <a:gd name="connsiteX4" fmla="*/ 41769 w 113966"/>
                  <a:gd name="connsiteY4" fmla="*/ 102223 h 288663"/>
                  <a:gd name="connsiteX5" fmla="*/ 107903 w 113966"/>
                  <a:gd name="connsiteY5" fmla="*/ 35403 h 288663"/>
                  <a:gd name="connsiteX6" fmla="*/ 107564 w 113966"/>
                  <a:gd name="connsiteY6" fmla="*/ 5894 h 288663"/>
                  <a:gd name="connsiteX7" fmla="*/ 107564 w 113966"/>
                  <a:gd name="connsiteY7" fmla="*/ 5894 h 288663"/>
                  <a:gd name="connsiteX8" fmla="*/ 107564 w 113966"/>
                  <a:gd name="connsiteY8" fmla="*/ 5894 h 288663"/>
                  <a:gd name="connsiteX9" fmla="*/ 90607 w 113966"/>
                  <a:gd name="connsiteY9" fmla="*/ 128 h 288663"/>
                  <a:gd name="connsiteX10" fmla="*/ 78058 w 113966"/>
                  <a:gd name="connsiteY10" fmla="*/ 6233 h 288663"/>
                  <a:gd name="connsiteX11" fmla="*/ 78058 w 113966"/>
                  <a:gd name="connsiteY11" fmla="*/ 6233 h 288663"/>
                  <a:gd name="connsiteX12" fmla="*/ 5820 w 113966"/>
                  <a:gd name="connsiteY12" fmla="*/ 79158 h 288663"/>
                  <a:gd name="connsiteX13" fmla="*/ 54 w 113966"/>
                  <a:gd name="connsiteY13" fmla="*/ 95100 h 288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3966" h="288663">
                    <a:moveTo>
                      <a:pt x="54" y="95100"/>
                    </a:moveTo>
                    <a:cubicBezTo>
                      <a:pt x="-285" y="96796"/>
                      <a:pt x="1072" y="265711"/>
                      <a:pt x="1072" y="267746"/>
                    </a:cubicBezTo>
                    <a:cubicBezTo>
                      <a:pt x="1072" y="276904"/>
                      <a:pt x="7177" y="285045"/>
                      <a:pt x="15994" y="287758"/>
                    </a:cubicBezTo>
                    <a:cubicBezTo>
                      <a:pt x="28882" y="291828"/>
                      <a:pt x="43126" y="281653"/>
                      <a:pt x="42787" y="267746"/>
                    </a:cubicBezTo>
                    <a:lnTo>
                      <a:pt x="41769" y="102223"/>
                    </a:lnTo>
                    <a:lnTo>
                      <a:pt x="107903" y="35403"/>
                    </a:lnTo>
                    <a:cubicBezTo>
                      <a:pt x="116043" y="27263"/>
                      <a:pt x="116043" y="14035"/>
                      <a:pt x="107564" y="5894"/>
                    </a:cubicBezTo>
                    <a:lnTo>
                      <a:pt x="107564" y="5894"/>
                    </a:lnTo>
                    <a:lnTo>
                      <a:pt x="107564" y="5894"/>
                    </a:lnTo>
                    <a:cubicBezTo>
                      <a:pt x="102816" y="1485"/>
                      <a:pt x="96711" y="-551"/>
                      <a:pt x="90607" y="128"/>
                    </a:cubicBezTo>
                    <a:cubicBezTo>
                      <a:pt x="85859" y="128"/>
                      <a:pt x="81111" y="2502"/>
                      <a:pt x="78058" y="6233"/>
                    </a:cubicBezTo>
                    <a:lnTo>
                      <a:pt x="78058" y="6233"/>
                    </a:lnTo>
                    <a:lnTo>
                      <a:pt x="5820" y="79158"/>
                    </a:lnTo>
                    <a:cubicBezTo>
                      <a:pt x="1750" y="83229"/>
                      <a:pt x="-285" y="89334"/>
                      <a:pt x="54" y="95100"/>
                    </a:cubicBezTo>
                    <a:close/>
                  </a:path>
                </a:pathLst>
              </a:custGeom>
              <a:solidFill>
                <a:srgbClr val="BD9DD4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156" name="Freeform 1767">
                <a:extLst>
                  <a:ext uri="{FF2B5EF4-FFF2-40B4-BE49-F238E27FC236}">
                    <a16:creationId xmlns:a16="http://schemas.microsoft.com/office/drawing/2014/main" id="{3D47EFCE-1A15-CC12-1CFE-ADEC2B201611}"/>
                  </a:ext>
                </a:extLst>
              </p:cNvPr>
              <p:cNvSpPr/>
              <p:nvPr/>
            </p:nvSpPr>
            <p:spPr>
              <a:xfrm>
                <a:off x="1696210" y="764885"/>
                <a:ext cx="115648" cy="288096"/>
              </a:xfrm>
              <a:custGeom>
                <a:avLst/>
                <a:gdLst>
                  <a:gd name="connsiteX0" fmla="*/ 6105 w 115648"/>
                  <a:gd name="connsiteY0" fmla="*/ 35742 h 288096"/>
                  <a:gd name="connsiteX1" fmla="*/ 72917 w 115648"/>
                  <a:gd name="connsiteY1" fmla="*/ 101883 h 288096"/>
                  <a:gd name="connsiteX2" fmla="*/ 73934 w 115648"/>
                  <a:gd name="connsiteY2" fmla="*/ 267406 h 288096"/>
                  <a:gd name="connsiteX3" fmla="*/ 94961 w 115648"/>
                  <a:gd name="connsiteY3" fmla="*/ 288097 h 288096"/>
                  <a:gd name="connsiteX4" fmla="*/ 115649 w 115648"/>
                  <a:gd name="connsiteY4" fmla="*/ 267067 h 288096"/>
                  <a:gd name="connsiteX5" fmla="*/ 114632 w 115648"/>
                  <a:gd name="connsiteY5" fmla="*/ 94421 h 288096"/>
                  <a:gd name="connsiteX6" fmla="*/ 108527 w 115648"/>
                  <a:gd name="connsiteY6" fmla="*/ 78140 h 288096"/>
                  <a:gd name="connsiteX7" fmla="*/ 33915 w 115648"/>
                  <a:gd name="connsiteY7" fmla="*/ 4537 h 288096"/>
                  <a:gd name="connsiteX8" fmla="*/ 22723 w 115648"/>
                  <a:gd name="connsiteY8" fmla="*/ 127 h 288096"/>
                  <a:gd name="connsiteX9" fmla="*/ 6105 w 115648"/>
                  <a:gd name="connsiteY9" fmla="*/ 6233 h 288096"/>
                  <a:gd name="connsiteX10" fmla="*/ 6105 w 115648"/>
                  <a:gd name="connsiteY10" fmla="*/ 6233 h 288096"/>
                  <a:gd name="connsiteX11" fmla="*/ 6105 w 115648"/>
                  <a:gd name="connsiteY11" fmla="*/ 35742 h 288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648" h="288096">
                    <a:moveTo>
                      <a:pt x="6105" y="35742"/>
                    </a:moveTo>
                    <a:lnTo>
                      <a:pt x="72917" y="101883"/>
                    </a:lnTo>
                    <a:lnTo>
                      <a:pt x="73934" y="267406"/>
                    </a:lnTo>
                    <a:cubicBezTo>
                      <a:pt x="73934" y="278939"/>
                      <a:pt x="83769" y="288097"/>
                      <a:pt x="94961" y="288097"/>
                    </a:cubicBezTo>
                    <a:cubicBezTo>
                      <a:pt x="106492" y="288097"/>
                      <a:pt x="115649" y="278599"/>
                      <a:pt x="115649" y="267067"/>
                    </a:cubicBezTo>
                    <a:cubicBezTo>
                      <a:pt x="115310" y="264015"/>
                      <a:pt x="114971" y="97474"/>
                      <a:pt x="114632" y="94421"/>
                    </a:cubicBezTo>
                    <a:cubicBezTo>
                      <a:pt x="114971" y="88655"/>
                      <a:pt x="112936" y="82550"/>
                      <a:pt x="108527" y="78140"/>
                    </a:cubicBezTo>
                    <a:lnTo>
                      <a:pt x="33915" y="4537"/>
                    </a:lnTo>
                    <a:cubicBezTo>
                      <a:pt x="30862" y="1484"/>
                      <a:pt x="26793" y="127"/>
                      <a:pt x="22723" y="127"/>
                    </a:cubicBezTo>
                    <a:cubicBezTo>
                      <a:pt x="16618" y="-551"/>
                      <a:pt x="10514" y="1484"/>
                      <a:pt x="6105" y="6233"/>
                    </a:cubicBezTo>
                    <a:lnTo>
                      <a:pt x="6105" y="6233"/>
                    </a:lnTo>
                    <a:cubicBezTo>
                      <a:pt x="-2035" y="14373"/>
                      <a:pt x="-2035" y="27601"/>
                      <a:pt x="6105" y="35742"/>
                    </a:cubicBezTo>
                    <a:close/>
                  </a:path>
                </a:pathLst>
              </a:custGeom>
              <a:solidFill>
                <a:srgbClr val="A569C3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</p:grpSp>
        <p:grpSp>
          <p:nvGrpSpPr>
            <p:cNvPr id="1848" name="Group 1847">
              <a:extLst>
                <a:ext uri="{FF2B5EF4-FFF2-40B4-BE49-F238E27FC236}">
                  <a16:creationId xmlns:a16="http://schemas.microsoft.com/office/drawing/2014/main" id="{0B95DAD1-77FC-8FE9-03E8-B2A3E64465E9}"/>
                </a:ext>
              </a:extLst>
            </p:cNvPr>
            <p:cNvGrpSpPr/>
            <p:nvPr/>
          </p:nvGrpSpPr>
          <p:grpSpPr>
            <a:xfrm rot="4281376">
              <a:off x="6948242" y="3750913"/>
              <a:ext cx="142503" cy="220262"/>
              <a:chOff x="1696210" y="764206"/>
              <a:chExt cx="186828" cy="288775"/>
            </a:xfrm>
          </p:grpSpPr>
          <p:sp>
            <p:nvSpPr>
              <p:cNvPr id="2153" name="Freeform 1769">
                <a:extLst>
                  <a:ext uri="{FF2B5EF4-FFF2-40B4-BE49-F238E27FC236}">
                    <a16:creationId xmlns:a16="http://schemas.microsoft.com/office/drawing/2014/main" id="{200FF454-2900-2C4B-A863-C3167DAB2EE2}"/>
                  </a:ext>
                </a:extLst>
              </p:cNvPr>
              <p:cNvSpPr/>
              <p:nvPr/>
            </p:nvSpPr>
            <p:spPr>
              <a:xfrm>
                <a:off x="1769072" y="764206"/>
                <a:ext cx="113966" cy="288663"/>
              </a:xfrm>
              <a:custGeom>
                <a:avLst/>
                <a:gdLst>
                  <a:gd name="connsiteX0" fmla="*/ 54 w 113966"/>
                  <a:gd name="connsiteY0" fmla="*/ 95100 h 288663"/>
                  <a:gd name="connsiteX1" fmla="*/ 1072 w 113966"/>
                  <a:gd name="connsiteY1" fmla="*/ 267746 h 288663"/>
                  <a:gd name="connsiteX2" fmla="*/ 15994 w 113966"/>
                  <a:gd name="connsiteY2" fmla="*/ 287758 h 288663"/>
                  <a:gd name="connsiteX3" fmla="*/ 42787 w 113966"/>
                  <a:gd name="connsiteY3" fmla="*/ 267746 h 288663"/>
                  <a:gd name="connsiteX4" fmla="*/ 41769 w 113966"/>
                  <a:gd name="connsiteY4" fmla="*/ 102223 h 288663"/>
                  <a:gd name="connsiteX5" fmla="*/ 107903 w 113966"/>
                  <a:gd name="connsiteY5" fmla="*/ 35403 h 288663"/>
                  <a:gd name="connsiteX6" fmla="*/ 107564 w 113966"/>
                  <a:gd name="connsiteY6" fmla="*/ 5894 h 288663"/>
                  <a:gd name="connsiteX7" fmla="*/ 107564 w 113966"/>
                  <a:gd name="connsiteY7" fmla="*/ 5894 h 288663"/>
                  <a:gd name="connsiteX8" fmla="*/ 107564 w 113966"/>
                  <a:gd name="connsiteY8" fmla="*/ 5894 h 288663"/>
                  <a:gd name="connsiteX9" fmla="*/ 90607 w 113966"/>
                  <a:gd name="connsiteY9" fmla="*/ 128 h 288663"/>
                  <a:gd name="connsiteX10" fmla="*/ 78058 w 113966"/>
                  <a:gd name="connsiteY10" fmla="*/ 6233 h 288663"/>
                  <a:gd name="connsiteX11" fmla="*/ 78058 w 113966"/>
                  <a:gd name="connsiteY11" fmla="*/ 6233 h 288663"/>
                  <a:gd name="connsiteX12" fmla="*/ 5820 w 113966"/>
                  <a:gd name="connsiteY12" fmla="*/ 79158 h 288663"/>
                  <a:gd name="connsiteX13" fmla="*/ 54 w 113966"/>
                  <a:gd name="connsiteY13" fmla="*/ 95100 h 288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3966" h="288663">
                    <a:moveTo>
                      <a:pt x="54" y="95100"/>
                    </a:moveTo>
                    <a:cubicBezTo>
                      <a:pt x="-285" y="96796"/>
                      <a:pt x="1072" y="265711"/>
                      <a:pt x="1072" y="267746"/>
                    </a:cubicBezTo>
                    <a:cubicBezTo>
                      <a:pt x="1072" y="276904"/>
                      <a:pt x="7177" y="285045"/>
                      <a:pt x="15994" y="287758"/>
                    </a:cubicBezTo>
                    <a:cubicBezTo>
                      <a:pt x="28882" y="291828"/>
                      <a:pt x="43126" y="281653"/>
                      <a:pt x="42787" y="267746"/>
                    </a:cubicBezTo>
                    <a:lnTo>
                      <a:pt x="41769" y="102223"/>
                    </a:lnTo>
                    <a:lnTo>
                      <a:pt x="107903" y="35403"/>
                    </a:lnTo>
                    <a:cubicBezTo>
                      <a:pt x="116043" y="27263"/>
                      <a:pt x="116043" y="14035"/>
                      <a:pt x="107564" y="5894"/>
                    </a:cubicBezTo>
                    <a:lnTo>
                      <a:pt x="107564" y="5894"/>
                    </a:lnTo>
                    <a:lnTo>
                      <a:pt x="107564" y="5894"/>
                    </a:lnTo>
                    <a:cubicBezTo>
                      <a:pt x="102816" y="1485"/>
                      <a:pt x="96711" y="-551"/>
                      <a:pt x="90607" y="128"/>
                    </a:cubicBezTo>
                    <a:cubicBezTo>
                      <a:pt x="85859" y="128"/>
                      <a:pt x="81111" y="2502"/>
                      <a:pt x="78058" y="6233"/>
                    </a:cubicBezTo>
                    <a:lnTo>
                      <a:pt x="78058" y="6233"/>
                    </a:lnTo>
                    <a:lnTo>
                      <a:pt x="5820" y="79158"/>
                    </a:lnTo>
                    <a:cubicBezTo>
                      <a:pt x="1750" y="83229"/>
                      <a:pt x="-285" y="89334"/>
                      <a:pt x="54" y="95100"/>
                    </a:cubicBezTo>
                    <a:close/>
                  </a:path>
                </a:pathLst>
              </a:custGeom>
              <a:solidFill>
                <a:srgbClr val="BD9DD4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154" name="Freeform 1770">
                <a:extLst>
                  <a:ext uri="{FF2B5EF4-FFF2-40B4-BE49-F238E27FC236}">
                    <a16:creationId xmlns:a16="http://schemas.microsoft.com/office/drawing/2014/main" id="{90E95507-8F17-0E5B-98CE-37B8272F5D5D}"/>
                  </a:ext>
                </a:extLst>
              </p:cNvPr>
              <p:cNvSpPr/>
              <p:nvPr/>
            </p:nvSpPr>
            <p:spPr>
              <a:xfrm>
                <a:off x="1696210" y="764885"/>
                <a:ext cx="115648" cy="288096"/>
              </a:xfrm>
              <a:custGeom>
                <a:avLst/>
                <a:gdLst>
                  <a:gd name="connsiteX0" fmla="*/ 6105 w 115648"/>
                  <a:gd name="connsiteY0" fmla="*/ 35742 h 288096"/>
                  <a:gd name="connsiteX1" fmla="*/ 72917 w 115648"/>
                  <a:gd name="connsiteY1" fmla="*/ 101883 h 288096"/>
                  <a:gd name="connsiteX2" fmla="*/ 73934 w 115648"/>
                  <a:gd name="connsiteY2" fmla="*/ 267406 h 288096"/>
                  <a:gd name="connsiteX3" fmla="*/ 94961 w 115648"/>
                  <a:gd name="connsiteY3" fmla="*/ 288097 h 288096"/>
                  <a:gd name="connsiteX4" fmla="*/ 115649 w 115648"/>
                  <a:gd name="connsiteY4" fmla="*/ 267067 h 288096"/>
                  <a:gd name="connsiteX5" fmla="*/ 114632 w 115648"/>
                  <a:gd name="connsiteY5" fmla="*/ 94421 h 288096"/>
                  <a:gd name="connsiteX6" fmla="*/ 108527 w 115648"/>
                  <a:gd name="connsiteY6" fmla="*/ 78140 h 288096"/>
                  <a:gd name="connsiteX7" fmla="*/ 33915 w 115648"/>
                  <a:gd name="connsiteY7" fmla="*/ 4537 h 288096"/>
                  <a:gd name="connsiteX8" fmla="*/ 22723 w 115648"/>
                  <a:gd name="connsiteY8" fmla="*/ 127 h 288096"/>
                  <a:gd name="connsiteX9" fmla="*/ 6105 w 115648"/>
                  <a:gd name="connsiteY9" fmla="*/ 6233 h 288096"/>
                  <a:gd name="connsiteX10" fmla="*/ 6105 w 115648"/>
                  <a:gd name="connsiteY10" fmla="*/ 6233 h 288096"/>
                  <a:gd name="connsiteX11" fmla="*/ 6105 w 115648"/>
                  <a:gd name="connsiteY11" fmla="*/ 35742 h 288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648" h="288096">
                    <a:moveTo>
                      <a:pt x="6105" y="35742"/>
                    </a:moveTo>
                    <a:lnTo>
                      <a:pt x="72917" y="101883"/>
                    </a:lnTo>
                    <a:lnTo>
                      <a:pt x="73934" y="267406"/>
                    </a:lnTo>
                    <a:cubicBezTo>
                      <a:pt x="73934" y="278939"/>
                      <a:pt x="83769" y="288097"/>
                      <a:pt x="94961" y="288097"/>
                    </a:cubicBezTo>
                    <a:cubicBezTo>
                      <a:pt x="106492" y="288097"/>
                      <a:pt x="115649" y="278599"/>
                      <a:pt x="115649" y="267067"/>
                    </a:cubicBezTo>
                    <a:cubicBezTo>
                      <a:pt x="115310" y="264015"/>
                      <a:pt x="114971" y="97474"/>
                      <a:pt x="114632" y="94421"/>
                    </a:cubicBezTo>
                    <a:cubicBezTo>
                      <a:pt x="114971" y="88655"/>
                      <a:pt x="112936" y="82550"/>
                      <a:pt x="108527" y="78140"/>
                    </a:cubicBezTo>
                    <a:lnTo>
                      <a:pt x="33915" y="4537"/>
                    </a:lnTo>
                    <a:cubicBezTo>
                      <a:pt x="30862" y="1484"/>
                      <a:pt x="26793" y="127"/>
                      <a:pt x="22723" y="127"/>
                    </a:cubicBezTo>
                    <a:cubicBezTo>
                      <a:pt x="16618" y="-551"/>
                      <a:pt x="10514" y="1484"/>
                      <a:pt x="6105" y="6233"/>
                    </a:cubicBezTo>
                    <a:lnTo>
                      <a:pt x="6105" y="6233"/>
                    </a:lnTo>
                    <a:cubicBezTo>
                      <a:pt x="-2035" y="14373"/>
                      <a:pt x="-2035" y="27601"/>
                      <a:pt x="6105" y="35742"/>
                    </a:cubicBezTo>
                    <a:close/>
                  </a:path>
                </a:pathLst>
              </a:custGeom>
              <a:solidFill>
                <a:srgbClr val="A569C3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</p:grpSp>
        <p:grpSp>
          <p:nvGrpSpPr>
            <p:cNvPr id="1849" name="Group 1848">
              <a:extLst>
                <a:ext uri="{FF2B5EF4-FFF2-40B4-BE49-F238E27FC236}">
                  <a16:creationId xmlns:a16="http://schemas.microsoft.com/office/drawing/2014/main" id="{78511C06-0459-2358-AF40-48B0432E1F77}"/>
                </a:ext>
              </a:extLst>
            </p:cNvPr>
            <p:cNvGrpSpPr/>
            <p:nvPr/>
          </p:nvGrpSpPr>
          <p:grpSpPr>
            <a:xfrm rot="2192965">
              <a:off x="6682462" y="3851829"/>
              <a:ext cx="142503" cy="220262"/>
              <a:chOff x="1696210" y="764206"/>
              <a:chExt cx="186828" cy="288775"/>
            </a:xfrm>
          </p:grpSpPr>
          <p:sp>
            <p:nvSpPr>
              <p:cNvPr id="2151" name="Freeform 1772">
                <a:extLst>
                  <a:ext uri="{FF2B5EF4-FFF2-40B4-BE49-F238E27FC236}">
                    <a16:creationId xmlns:a16="http://schemas.microsoft.com/office/drawing/2014/main" id="{8943C954-C97A-2D02-9E12-0C23DB9AE2BD}"/>
                  </a:ext>
                </a:extLst>
              </p:cNvPr>
              <p:cNvSpPr/>
              <p:nvPr/>
            </p:nvSpPr>
            <p:spPr>
              <a:xfrm>
                <a:off x="1769072" y="764206"/>
                <a:ext cx="113966" cy="288663"/>
              </a:xfrm>
              <a:custGeom>
                <a:avLst/>
                <a:gdLst>
                  <a:gd name="connsiteX0" fmla="*/ 54 w 113966"/>
                  <a:gd name="connsiteY0" fmla="*/ 95100 h 288663"/>
                  <a:gd name="connsiteX1" fmla="*/ 1072 w 113966"/>
                  <a:gd name="connsiteY1" fmla="*/ 267746 h 288663"/>
                  <a:gd name="connsiteX2" fmla="*/ 15994 w 113966"/>
                  <a:gd name="connsiteY2" fmla="*/ 287758 h 288663"/>
                  <a:gd name="connsiteX3" fmla="*/ 42787 w 113966"/>
                  <a:gd name="connsiteY3" fmla="*/ 267746 h 288663"/>
                  <a:gd name="connsiteX4" fmla="*/ 41769 w 113966"/>
                  <a:gd name="connsiteY4" fmla="*/ 102223 h 288663"/>
                  <a:gd name="connsiteX5" fmla="*/ 107903 w 113966"/>
                  <a:gd name="connsiteY5" fmla="*/ 35403 h 288663"/>
                  <a:gd name="connsiteX6" fmla="*/ 107564 w 113966"/>
                  <a:gd name="connsiteY6" fmla="*/ 5894 h 288663"/>
                  <a:gd name="connsiteX7" fmla="*/ 107564 w 113966"/>
                  <a:gd name="connsiteY7" fmla="*/ 5894 h 288663"/>
                  <a:gd name="connsiteX8" fmla="*/ 107564 w 113966"/>
                  <a:gd name="connsiteY8" fmla="*/ 5894 h 288663"/>
                  <a:gd name="connsiteX9" fmla="*/ 90607 w 113966"/>
                  <a:gd name="connsiteY9" fmla="*/ 128 h 288663"/>
                  <a:gd name="connsiteX10" fmla="*/ 78058 w 113966"/>
                  <a:gd name="connsiteY10" fmla="*/ 6233 h 288663"/>
                  <a:gd name="connsiteX11" fmla="*/ 78058 w 113966"/>
                  <a:gd name="connsiteY11" fmla="*/ 6233 h 288663"/>
                  <a:gd name="connsiteX12" fmla="*/ 5820 w 113966"/>
                  <a:gd name="connsiteY12" fmla="*/ 79158 h 288663"/>
                  <a:gd name="connsiteX13" fmla="*/ 54 w 113966"/>
                  <a:gd name="connsiteY13" fmla="*/ 95100 h 288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3966" h="288663">
                    <a:moveTo>
                      <a:pt x="54" y="95100"/>
                    </a:moveTo>
                    <a:cubicBezTo>
                      <a:pt x="-285" y="96796"/>
                      <a:pt x="1072" y="265711"/>
                      <a:pt x="1072" y="267746"/>
                    </a:cubicBezTo>
                    <a:cubicBezTo>
                      <a:pt x="1072" y="276904"/>
                      <a:pt x="7177" y="285045"/>
                      <a:pt x="15994" y="287758"/>
                    </a:cubicBezTo>
                    <a:cubicBezTo>
                      <a:pt x="28882" y="291828"/>
                      <a:pt x="43126" y="281653"/>
                      <a:pt x="42787" y="267746"/>
                    </a:cubicBezTo>
                    <a:lnTo>
                      <a:pt x="41769" y="102223"/>
                    </a:lnTo>
                    <a:lnTo>
                      <a:pt x="107903" y="35403"/>
                    </a:lnTo>
                    <a:cubicBezTo>
                      <a:pt x="116043" y="27263"/>
                      <a:pt x="116043" y="14035"/>
                      <a:pt x="107564" y="5894"/>
                    </a:cubicBezTo>
                    <a:lnTo>
                      <a:pt x="107564" y="5894"/>
                    </a:lnTo>
                    <a:lnTo>
                      <a:pt x="107564" y="5894"/>
                    </a:lnTo>
                    <a:cubicBezTo>
                      <a:pt x="102816" y="1485"/>
                      <a:pt x="96711" y="-551"/>
                      <a:pt x="90607" y="128"/>
                    </a:cubicBezTo>
                    <a:cubicBezTo>
                      <a:pt x="85859" y="128"/>
                      <a:pt x="81111" y="2502"/>
                      <a:pt x="78058" y="6233"/>
                    </a:cubicBezTo>
                    <a:lnTo>
                      <a:pt x="78058" y="6233"/>
                    </a:lnTo>
                    <a:lnTo>
                      <a:pt x="5820" y="79158"/>
                    </a:lnTo>
                    <a:cubicBezTo>
                      <a:pt x="1750" y="83229"/>
                      <a:pt x="-285" y="89334"/>
                      <a:pt x="54" y="95100"/>
                    </a:cubicBezTo>
                    <a:close/>
                  </a:path>
                </a:pathLst>
              </a:custGeom>
              <a:solidFill>
                <a:srgbClr val="BD9DD4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152" name="Freeform 1773">
                <a:extLst>
                  <a:ext uri="{FF2B5EF4-FFF2-40B4-BE49-F238E27FC236}">
                    <a16:creationId xmlns:a16="http://schemas.microsoft.com/office/drawing/2014/main" id="{A2241DD0-9915-5C62-D328-ED7755C49281}"/>
                  </a:ext>
                </a:extLst>
              </p:cNvPr>
              <p:cNvSpPr/>
              <p:nvPr/>
            </p:nvSpPr>
            <p:spPr>
              <a:xfrm>
                <a:off x="1696210" y="764885"/>
                <a:ext cx="115648" cy="288096"/>
              </a:xfrm>
              <a:custGeom>
                <a:avLst/>
                <a:gdLst>
                  <a:gd name="connsiteX0" fmla="*/ 6105 w 115648"/>
                  <a:gd name="connsiteY0" fmla="*/ 35742 h 288096"/>
                  <a:gd name="connsiteX1" fmla="*/ 72917 w 115648"/>
                  <a:gd name="connsiteY1" fmla="*/ 101883 h 288096"/>
                  <a:gd name="connsiteX2" fmla="*/ 73934 w 115648"/>
                  <a:gd name="connsiteY2" fmla="*/ 267406 h 288096"/>
                  <a:gd name="connsiteX3" fmla="*/ 94961 w 115648"/>
                  <a:gd name="connsiteY3" fmla="*/ 288097 h 288096"/>
                  <a:gd name="connsiteX4" fmla="*/ 115649 w 115648"/>
                  <a:gd name="connsiteY4" fmla="*/ 267067 h 288096"/>
                  <a:gd name="connsiteX5" fmla="*/ 114632 w 115648"/>
                  <a:gd name="connsiteY5" fmla="*/ 94421 h 288096"/>
                  <a:gd name="connsiteX6" fmla="*/ 108527 w 115648"/>
                  <a:gd name="connsiteY6" fmla="*/ 78140 h 288096"/>
                  <a:gd name="connsiteX7" fmla="*/ 33915 w 115648"/>
                  <a:gd name="connsiteY7" fmla="*/ 4537 h 288096"/>
                  <a:gd name="connsiteX8" fmla="*/ 22723 w 115648"/>
                  <a:gd name="connsiteY8" fmla="*/ 127 h 288096"/>
                  <a:gd name="connsiteX9" fmla="*/ 6105 w 115648"/>
                  <a:gd name="connsiteY9" fmla="*/ 6233 h 288096"/>
                  <a:gd name="connsiteX10" fmla="*/ 6105 w 115648"/>
                  <a:gd name="connsiteY10" fmla="*/ 6233 h 288096"/>
                  <a:gd name="connsiteX11" fmla="*/ 6105 w 115648"/>
                  <a:gd name="connsiteY11" fmla="*/ 35742 h 288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648" h="288096">
                    <a:moveTo>
                      <a:pt x="6105" y="35742"/>
                    </a:moveTo>
                    <a:lnTo>
                      <a:pt x="72917" y="101883"/>
                    </a:lnTo>
                    <a:lnTo>
                      <a:pt x="73934" y="267406"/>
                    </a:lnTo>
                    <a:cubicBezTo>
                      <a:pt x="73934" y="278939"/>
                      <a:pt x="83769" y="288097"/>
                      <a:pt x="94961" y="288097"/>
                    </a:cubicBezTo>
                    <a:cubicBezTo>
                      <a:pt x="106492" y="288097"/>
                      <a:pt x="115649" y="278599"/>
                      <a:pt x="115649" y="267067"/>
                    </a:cubicBezTo>
                    <a:cubicBezTo>
                      <a:pt x="115310" y="264015"/>
                      <a:pt x="114971" y="97474"/>
                      <a:pt x="114632" y="94421"/>
                    </a:cubicBezTo>
                    <a:cubicBezTo>
                      <a:pt x="114971" y="88655"/>
                      <a:pt x="112936" y="82550"/>
                      <a:pt x="108527" y="78140"/>
                    </a:cubicBezTo>
                    <a:lnTo>
                      <a:pt x="33915" y="4537"/>
                    </a:lnTo>
                    <a:cubicBezTo>
                      <a:pt x="30862" y="1484"/>
                      <a:pt x="26793" y="127"/>
                      <a:pt x="22723" y="127"/>
                    </a:cubicBezTo>
                    <a:cubicBezTo>
                      <a:pt x="16618" y="-551"/>
                      <a:pt x="10514" y="1484"/>
                      <a:pt x="6105" y="6233"/>
                    </a:cubicBezTo>
                    <a:lnTo>
                      <a:pt x="6105" y="6233"/>
                    </a:lnTo>
                    <a:cubicBezTo>
                      <a:pt x="-2035" y="14373"/>
                      <a:pt x="-2035" y="27601"/>
                      <a:pt x="6105" y="35742"/>
                    </a:cubicBezTo>
                    <a:close/>
                  </a:path>
                </a:pathLst>
              </a:custGeom>
              <a:solidFill>
                <a:srgbClr val="A569C3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</p:grpSp>
        <p:grpSp>
          <p:nvGrpSpPr>
            <p:cNvPr id="1850" name="Group 1849">
              <a:extLst>
                <a:ext uri="{FF2B5EF4-FFF2-40B4-BE49-F238E27FC236}">
                  <a16:creationId xmlns:a16="http://schemas.microsoft.com/office/drawing/2014/main" id="{0FD70577-7148-A8F8-ADCE-39DE2F7FDD15}"/>
                </a:ext>
              </a:extLst>
            </p:cNvPr>
            <p:cNvGrpSpPr/>
            <p:nvPr/>
          </p:nvGrpSpPr>
          <p:grpSpPr>
            <a:xfrm rot="14066422">
              <a:off x="6859808" y="3924017"/>
              <a:ext cx="142503" cy="220262"/>
              <a:chOff x="1696210" y="764206"/>
              <a:chExt cx="186828" cy="288775"/>
            </a:xfrm>
          </p:grpSpPr>
          <p:sp>
            <p:nvSpPr>
              <p:cNvPr id="2149" name="Freeform 1775">
                <a:extLst>
                  <a:ext uri="{FF2B5EF4-FFF2-40B4-BE49-F238E27FC236}">
                    <a16:creationId xmlns:a16="http://schemas.microsoft.com/office/drawing/2014/main" id="{754735AA-31E3-B04D-53C1-F50C2DD53AD6}"/>
                  </a:ext>
                </a:extLst>
              </p:cNvPr>
              <p:cNvSpPr/>
              <p:nvPr/>
            </p:nvSpPr>
            <p:spPr>
              <a:xfrm>
                <a:off x="1769072" y="764206"/>
                <a:ext cx="113966" cy="288663"/>
              </a:xfrm>
              <a:custGeom>
                <a:avLst/>
                <a:gdLst>
                  <a:gd name="connsiteX0" fmla="*/ 54 w 113966"/>
                  <a:gd name="connsiteY0" fmla="*/ 95100 h 288663"/>
                  <a:gd name="connsiteX1" fmla="*/ 1072 w 113966"/>
                  <a:gd name="connsiteY1" fmla="*/ 267746 h 288663"/>
                  <a:gd name="connsiteX2" fmla="*/ 15994 w 113966"/>
                  <a:gd name="connsiteY2" fmla="*/ 287758 h 288663"/>
                  <a:gd name="connsiteX3" fmla="*/ 42787 w 113966"/>
                  <a:gd name="connsiteY3" fmla="*/ 267746 h 288663"/>
                  <a:gd name="connsiteX4" fmla="*/ 41769 w 113966"/>
                  <a:gd name="connsiteY4" fmla="*/ 102223 h 288663"/>
                  <a:gd name="connsiteX5" fmla="*/ 107903 w 113966"/>
                  <a:gd name="connsiteY5" fmla="*/ 35403 h 288663"/>
                  <a:gd name="connsiteX6" fmla="*/ 107564 w 113966"/>
                  <a:gd name="connsiteY6" fmla="*/ 5894 h 288663"/>
                  <a:gd name="connsiteX7" fmla="*/ 107564 w 113966"/>
                  <a:gd name="connsiteY7" fmla="*/ 5894 h 288663"/>
                  <a:gd name="connsiteX8" fmla="*/ 107564 w 113966"/>
                  <a:gd name="connsiteY8" fmla="*/ 5894 h 288663"/>
                  <a:gd name="connsiteX9" fmla="*/ 90607 w 113966"/>
                  <a:gd name="connsiteY9" fmla="*/ 128 h 288663"/>
                  <a:gd name="connsiteX10" fmla="*/ 78058 w 113966"/>
                  <a:gd name="connsiteY10" fmla="*/ 6233 h 288663"/>
                  <a:gd name="connsiteX11" fmla="*/ 78058 w 113966"/>
                  <a:gd name="connsiteY11" fmla="*/ 6233 h 288663"/>
                  <a:gd name="connsiteX12" fmla="*/ 5820 w 113966"/>
                  <a:gd name="connsiteY12" fmla="*/ 79158 h 288663"/>
                  <a:gd name="connsiteX13" fmla="*/ 54 w 113966"/>
                  <a:gd name="connsiteY13" fmla="*/ 95100 h 288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3966" h="288663">
                    <a:moveTo>
                      <a:pt x="54" y="95100"/>
                    </a:moveTo>
                    <a:cubicBezTo>
                      <a:pt x="-285" y="96796"/>
                      <a:pt x="1072" y="265711"/>
                      <a:pt x="1072" y="267746"/>
                    </a:cubicBezTo>
                    <a:cubicBezTo>
                      <a:pt x="1072" y="276904"/>
                      <a:pt x="7177" y="285045"/>
                      <a:pt x="15994" y="287758"/>
                    </a:cubicBezTo>
                    <a:cubicBezTo>
                      <a:pt x="28882" y="291828"/>
                      <a:pt x="43126" y="281653"/>
                      <a:pt x="42787" y="267746"/>
                    </a:cubicBezTo>
                    <a:lnTo>
                      <a:pt x="41769" y="102223"/>
                    </a:lnTo>
                    <a:lnTo>
                      <a:pt x="107903" y="35403"/>
                    </a:lnTo>
                    <a:cubicBezTo>
                      <a:pt x="116043" y="27263"/>
                      <a:pt x="116043" y="14035"/>
                      <a:pt x="107564" y="5894"/>
                    </a:cubicBezTo>
                    <a:lnTo>
                      <a:pt x="107564" y="5894"/>
                    </a:lnTo>
                    <a:lnTo>
                      <a:pt x="107564" y="5894"/>
                    </a:lnTo>
                    <a:cubicBezTo>
                      <a:pt x="102816" y="1485"/>
                      <a:pt x="96711" y="-551"/>
                      <a:pt x="90607" y="128"/>
                    </a:cubicBezTo>
                    <a:cubicBezTo>
                      <a:pt x="85859" y="128"/>
                      <a:pt x="81111" y="2502"/>
                      <a:pt x="78058" y="6233"/>
                    </a:cubicBezTo>
                    <a:lnTo>
                      <a:pt x="78058" y="6233"/>
                    </a:lnTo>
                    <a:lnTo>
                      <a:pt x="5820" y="79158"/>
                    </a:lnTo>
                    <a:cubicBezTo>
                      <a:pt x="1750" y="83229"/>
                      <a:pt x="-285" y="89334"/>
                      <a:pt x="54" y="95100"/>
                    </a:cubicBezTo>
                    <a:close/>
                  </a:path>
                </a:pathLst>
              </a:custGeom>
              <a:solidFill>
                <a:srgbClr val="BD9DD4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150" name="Freeform 1776">
                <a:extLst>
                  <a:ext uri="{FF2B5EF4-FFF2-40B4-BE49-F238E27FC236}">
                    <a16:creationId xmlns:a16="http://schemas.microsoft.com/office/drawing/2014/main" id="{FD091DD4-CDC3-FE92-3756-041CC5FC4E9D}"/>
                  </a:ext>
                </a:extLst>
              </p:cNvPr>
              <p:cNvSpPr/>
              <p:nvPr/>
            </p:nvSpPr>
            <p:spPr>
              <a:xfrm>
                <a:off x="1696210" y="764885"/>
                <a:ext cx="115648" cy="288096"/>
              </a:xfrm>
              <a:custGeom>
                <a:avLst/>
                <a:gdLst>
                  <a:gd name="connsiteX0" fmla="*/ 6105 w 115648"/>
                  <a:gd name="connsiteY0" fmla="*/ 35742 h 288096"/>
                  <a:gd name="connsiteX1" fmla="*/ 72917 w 115648"/>
                  <a:gd name="connsiteY1" fmla="*/ 101883 h 288096"/>
                  <a:gd name="connsiteX2" fmla="*/ 73934 w 115648"/>
                  <a:gd name="connsiteY2" fmla="*/ 267406 h 288096"/>
                  <a:gd name="connsiteX3" fmla="*/ 94961 w 115648"/>
                  <a:gd name="connsiteY3" fmla="*/ 288097 h 288096"/>
                  <a:gd name="connsiteX4" fmla="*/ 115649 w 115648"/>
                  <a:gd name="connsiteY4" fmla="*/ 267067 h 288096"/>
                  <a:gd name="connsiteX5" fmla="*/ 114632 w 115648"/>
                  <a:gd name="connsiteY5" fmla="*/ 94421 h 288096"/>
                  <a:gd name="connsiteX6" fmla="*/ 108527 w 115648"/>
                  <a:gd name="connsiteY6" fmla="*/ 78140 h 288096"/>
                  <a:gd name="connsiteX7" fmla="*/ 33915 w 115648"/>
                  <a:gd name="connsiteY7" fmla="*/ 4537 h 288096"/>
                  <a:gd name="connsiteX8" fmla="*/ 22723 w 115648"/>
                  <a:gd name="connsiteY8" fmla="*/ 127 h 288096"/>
                  <a:gd name="connsiteX9" fmla="*/ 6105 w 115648"/>
                  <a:gd name="connsiteY9" fmla="*/ 6233 h 288096"/>
                  <a:gd name="connsiteX10" fmla="*/ 6105 w 115648"/>
                  <a:gd name="connsiteY10" fmla="*/ 6233 h 288096"/>
                  <a:gd name="connsiteX11" fmla="*/ 6105 w 115648"/>
                  <a:gd name="connsiteY11" fmla="*/ 35742 h 288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648" h="288096">
                    <a:moveTo>
                      <a:pt x="6105" y="35742"/>
                    </a:moveTo>
                    <a:lnTo>
                      <a:pt x="72917" y="101883"/>
                    </a:lnTo>
                    <a:lnTo>
                      <a:pt x="73934" y="267406"/>
                    </a:lnTo>
                    <a:cubicBezTo>
                      <a:pt x="73934" y="278939"/>
                      <a:pt x="83769" y="288097"/>
                      <a:pt x="94961" y="288097"/>
                    </a:cubicBezTo>
                    <a:cubicBezTo>
                      <a:pt x="106492" y="288097"/>
                      <a:pt x="115649" y="278599"/>
                      <a:pt x="115649" y="267067"/>
                    </a:cubicBezTo>
                    <a:cubicBezTo>
                      <a:pt x="115310" y="264015"/>
                      <a:pt x="114971" y="97474"/>
                      <a:pt x="114632" y="94421"/>
                    </a:cubicBezTo>
                    <a:cubicBezTo>
                      <a:pt x="114971" y="88655"/>
                      <a:pt x="112936" y="82550"/>
                      <a:pt x="108527" y="78140"/>
                    </a:cubicBezTo>
                    <a:lnTo>
                      <a:pt x="33915" y="4537"/>
                    </a:lnTo>
                    <a:cubicBezTo>
                      <a:pt x="30862" y="1484"/>
                      <a:pt x="26793" y="127"/>
                      <a:pt x="22723" y="127"/>
                    </a:cubicBezTo>
                    <a:cubicBezTo>
                      <a:pt x="16618" y="-551"/>
                      <a:pt x="10514" y="1484"/>
                      <a:pt x="6105" y="6233"/>
                    </a:cubicBezTo>
                    <a:lnTo>
                      <a:pt x="6105" y="6233"/>
                    </a:lnTo>
                    <a:cubicBezTo>
                      <a:pt x="-2035" y="14373"/>
                      <a:pt x="-2035" y="27601"/>
                      <a:pt x="6105" y="35742"/>
                    </a:cubicBezTo>
                    <a:close/>
                  </a:path>
                </a:pathLst>
              </a:custGeom>
              <a:solidFill>
                <a:srgbClr val="A569C3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</p:grpSp>
        <p:sp>
          <p:nvSpPr>
            <p:cNvPr id="1851" name="Freeform: Shape 3854">
              <a:extLst>
                <a:ext uri="{FF2B5EF4-FFF2-40B4-BE49-F238E27FC236}">
                  <a16:creationId xmlns:a16="http://schemas.microsoft.com/office/drawing/2014/main" id="{AA802204-77AF-DD3A-D11B-196DEA1DDF4D}"/>
                </a:ext>
              </a:extLst>
            </p:cNvPr>
            <p:cNvSpPr/>
            <p:nvPr/>
          </p:nvSpPr>
          <p:spPr>
            <a:xfrm rot="16502237">
              <a:off x="8880808" y="3900712"/>
              <a:ext cx="144577" cy="290978"/>
            </a:xfrm>
            <a:custGeom>
              <a:avLst/>
              <a:gdLst>
                <a:gd name="connsiteX0" fmla="*/ 95250 w 95250"/>
                <a:gd name="connsiteY0" fmla="*/ 0 h 314325"/>
                <a:gd name="connsiteX1" fmla="*/ 0 w 95250"/>
                <a:gd name="connsiteY1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0" h="314325">
                  <a:moveTo>
                    <a:pt x="95250" y="0"/>
                  </a:moveTo>
                  <a:lnTo>
                    <a:pt x="0" y="314325"/>
                  </a:lnTo>
                </a:path>
              </a:pathLst>
            </a:custGeom>
            <a:noFill/>
            <a:ln w="9525">
              <a:solidFill>
                <a:srgbClr val="666666"/>
              </a:solidFill>
              <a:headEnd w="med" len="sm"/>
              <a:tailEnd type="triangle" w="sm" len="sm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/>
            </a:p>
          </p:txBody>
        </p:sp>
        <p:sp>
          <p:nvSpPr>
            <p:cNvPr id="1852" name="Freeform: Shape 3854">
              <a:extLst>
                <a:ext uri="{FF2B5EF4-FFF2-40B4-BE49-F238E27FC236}">
                  <a16:creationId xmlns:a16="http://schemas.microsoft.com/office/drawing/2014/main" id="{D518E03D-E764-DCA9-847E-E305539BB6D1}"/>
                </a:ext>
              </a:extLst>
            </p:cNvPr>
            <p:cNvSpPr/>
            <p:nvPr/>
          </p:nvSpPr>
          <p:spPr>
            <a:xfrm rot="2839287">
              <a:off x="10112274" y="3756369"/>
              <a:ext cx="108314" cy="468665"/>
            </a:xfrm>
            <a:custGeom>
              <a:avLst/>
              <a:gdLst>
                <a:gd name="connsiteX0" fmla="*/ 95250 w 95250"/>
                <a:gd name="connsiteY0" fmla="*/ 0 h 314325"/>
                <a:gd name="connsiteX1" fmla="*/ 0 w 95250"/>
                <a:gd name="connsiteY1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0" h="314325">
                  <a:moveTo>
                    <a:pt x="95250" y="0"/>
                  </a:moveTo>
                  <a:lnTo>
                    <a:pt x="0" y="314325"/>
                  </a:lnTo>
                </a:path>
              </a:pathLst>
            </a:custGeom>
            <a:noFill/>
            <a:ln w="9525">
              <a:solidFill>
                <a:srgbClr val="666666"/>
              </a:solidFill>
              <a:headEnd w="med" len="sm"/>
              <a:tailEnd type="triangle" w="sm" len="sm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/>
            </a:p>
          </p:txBody>
        </p:sp>
        <p:sp>
          <p:nvSpPr>
            <p:cNvPr id="1853" name="Freeform: Shape 3854">
              <a:extLst>
                <a:ext uri="{FF2B5EF4-FFF2-40B4-BE49-F238E27FC236}">
                  <a16:creationId xmlns:a16="http://schemas.microsoft.com/office/drawing/2014/main" id="{B87F2660-4D16-D912-8DE4-DCC8F7825F67}"/>
                </a:ext>
              </a:extLst>
            </p:cNvPr>
            <p:cNvSpPr/>
            <p:nvPr/>
          </p:nvSpPr>
          <p:spPr>
            <a:xfrm rot="20313900">
              <a:off x="8402643" y="3511901"/>
              <a:ext cx="76483" cy="189601"/>
            </a:xfrm>
            <a:custGeom>
              <a:avLst/>
              <a:gdLst>
                <a:gd name="connsiteX0" fmla="*/ 95250 w 95250"/>
                <a:gd name="connsiteY0" fmla="*/ 0 h 314325"/>
                <a:gd name="connsiteX1" fmla="*/ 0 w 95250"/>
                <a:gd name="connsiteY1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0" h="314325">
                  <a:moveTo>
                    <a:pt x="95250" y="0"/>
                  </a:moveTo>
                  <a:lnTo>
                    <a:pt x="0" y="314325"/>
                  </a:lnTo>
                </a:path>
              </a:pathLst>
            </a:custGeom>
            <a:noFill/>
            <a:ln w="19050">
              <a:solidFill>
                <a:srgbClr val="666666"/>
              </a:solidFill>
              <a:headEnd w="med" len="sm"/>
              <a:tailEnd type="triangle" w="sm" len="sm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/>
            </a:p>
          </p:txBody>
        </p:sp>
        <p:grpSp>
          <p:nvGrpSpPr>
            <p:cNvPr id="1854" name="Group 1853">
              <a:extLst>
                <a:ext uri="{FF2B5EF4-FFF2-40B4-BE49-F238E27FC236}">
                  <a16:creationId xmlns:a16="http://schemas.microsoft.com/office/drawing/2014/main" id="{67C49F88-08CD-8BE5-7D02-F3D7204117C8}"/>
                </a:ext>
              </a:extLst>
            </p:cNvPr>
            <p:cNvGrpSpPr/>
            <p:nvPr/>
          </p:nvGrpSpPr>
          <p:grpSpPr>
            <a:xfrm rot="19931552">
              <a:off x="6243050" y="4230730"/>
              <a:ext cx="274749" cy="209300"/>
              <a:chOff x="4924957" y="5646255"/>
              <a:chExt cx="1029651" cy="784372"/>
            </a:xfrm>
          </p:grpSpPr>
          <p:sp>
            <p:nvSpPr>
              <p:cNvPr id="2128" name="Freeform: Shape 4275">
                <a:extLst>
                  <a:ext uri="{FF2B5EF4-FFF2-40B4-BE49-F238E27FC236}">
                    <a16:creationId xmlns:a16="http://schemas.microsoft.com/office/drawing/2014/main" id="{C914A039-9C26-4C1D-B3F4-DBAFC8B1B20E}"/>
                  </a:ext>
                </a:extLst>
              </p:cNvPr>
              <p:cNvSpPr/>
              <p:nvPr/>
            </p:nvSpPr>
            <p:spPr>
              <a:xfrm>
                <a:off x="4924957" y="5646255"/>
                <a:ext cx="1029651" cy="784372"/>
              </a:xfrm>
              <a:custGeom>
                <a:avLst/>
                <a:gdLst>
                  <a:gd name="connsiteX0" fmla="*/ 18007 w 1029651"/>
                  <a:gd name="connsiteY0" fmla="*/ 459780 h 784372"/>
                  <a:gd name="connsiteX1" fmla="*/ 128782 w 1029651"/>
                  <a:gd name="connsiteY1" fmla="*/ 599036 h 784372"/>
                  <a:gd name="connsiteX2" fmla="*/ 300995 w 1029651"/>
                  <a:gd name="connsiteY2" fmla="*/ 737148 h 784372"/>
                  <a:gd name="connsiteX3" fmla="*/ 698663 w 1029651"/>
                  <a:gd name="connsiteY3" fmla="*/ 768867 h 784372"/>
                  <a:gd name="connsiteX4" fmla="*/ 967554 w 1029651"/>
                  <a:gd name="connsiteY4" fmla="*/ 599703 h 784372"/>
                  <a:gd name="connsiteX5" fmla="*/ 983937 w 1029651"/>
                  <a:gd name="connsiteY5" fmla="*/ 572271 h 784372"/>
                  <a:gd name="connsiteX6" fmla="*/ 1028990 w 1029651"/>
                  <a:gd name="connsiteY6" fmla="*/ 427395 h 784372"/>
                  <a:gd name="connsiteX7" fmla="*/ 984509 w 1029651"/>
                  <a:gd name="connsiteY7" fmla="*/ 253278 h 784372"/>
                  <a:gd name="connsiteX8" fmla="*/ 766100 w 1029651"/>
                  <a:gd name="connsiteY8" fmla="*/ 32775 h 784372"/>
                  <a:gd name="connsiteX9" fmla="*/ 543882 w 1029651"/>
                  <a:gd name="connsiteY9" fmla="*/ 485 h 784372"/>
                  <a:gd name="connsiteX10" fmla="*/ 364621 w 1029651"/>
                  <a:gd name="connsiteY10" fmla="*/ 42681 h 784372"/>
                  <a:gd name="connsiteX11" fmla="*/ 192695 w 1029651"/>
                  <a:gd name="connsiteY11" fmla="*/ 96878 h 784372"/>
                  <a:gd name="connsiteX12" fmla="*/ 72394 w 1029651"/>
                  <a:gd name="connsiteY12" fmla="*/ 203748 h 784372"/>
                  <a:gd name="connsiteX13" fmla="*/ 18007 w 1029651"/>
                  <a:gd name="connsiteY13" fmla="*/ 459780 h 78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29651" h="784372">
                    <a:moveTo>
                      <a:pt x="18007" y="459780"/>
                    </a:moveTo>
                    <a:cubicBezTo>
                      <a:pt x="30675" y="490546"/>
                      <a:pt x="107351" y="572080"/>
                      <a:pt x="128782" y="599036"/>
                    </a:cubicBezTo>
                    <a:cubicBezTo>
                      <a:pt x="179741" y="663330"/>
                      <a:pt x="214412" y="703240"/>
                      <a:pt x="300995" y="737148"/>
                    </a:cubicBezTo>
                    <a:cubicBezTo>
                      <a:pt x="428915" y="787155"/>
                      <a:pt x="573219" y="796965"/>
                      <a:pt x="698663" y="768867"/>
                    </a:cubicBezTo>
                    <a:cubicBezTo>
                      <a:pt x="812201" y="743244"/>
                      <a:pt x="910594" y="686475"/>
                      <a:pt x="967554" y="599703"/>
                    </a:cubicBezTo>
                    <a:cubicBezTo>
                      <a:pt x="973459" y="590749"/>
                      <a:pt x="978794" y="581605"/>
                      <a:pt x="983937" y="572271"/>
                    </a:cubicBezTo>
                    <a:cubicBezTo>
                      <a:pt x="1008702" y="526932"/>
                      <a:pt x="1023942" y="477402"/>
                      <a:pt x="1028990" y="427395"/>
                    </a:cubicBezTo>
                    <a:cubicBezTo>
                      <a:pt x="1034610" y="372246"/>
                      <a:pt x="1003082" y="305761"/>
                      <a:pt x="984509" y="253278"/>
                    </a:cubicBezTo>
                    <a:cubicBezTo>
                      <a:pt x="948694" y="151742"/>
                      <a:pt x="889544" y="75161"/>
                      <a:pt x="766100" y="32775"/>
                    </a:cubicBezTo>
                    <a:cubicBezTo>
                      <a:pt x="682280" y="3819"/>
                      <a:pt x="637417" y="-1896"/>
                      <a:pt x="543882" y="485"/>
                    </a:cubicBezTo>
                    <a:cubicBezTo>
                      <a:pt x="476540" y="2295"/>
                      <a:pt x="402436" y="33251"/>
                      <a:pt x="364621" y="42681"/>
                    </a:cubicBezTo>
                    <a:cubicBezTo>
                      <a:pt x="296994" y="59159"/>
                      <a:pt x="246797" y="64112"/>
                      <a:pt x="192695" y="96878"/>
                    </a:cubicBezTo>
                    <a:cubicBezTo>
                      <a:pt x="143356" y="126786"/>
                      <a:pt x="101922" y="162696"/>
                      <a:pt x="72394" y="203748"/>
                    </a:cubicBezTo>
                    <a:cubicBezTo>
                      <a:pt x="8386" y="293283"/>
                      <a:pt x="-21998" y="362244"/>
                      <a:pt x="18007" y="45978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  <a:alpha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29" name="Freeform: Shape 4276">
                <a:extLst>
                  <a:ext uri="{FF2B5EF4-FFF2-40B4-BE49-F238E27FC236}">
                    <a16:creationId xmlns:a16="http://schemas.microsoft.com/office/drawing/2014/main" id="{B8EF3DA2-ED1C-0BC1-1D30-8A892CA59971}"/>
                  </a:ext>
                </a:extLst>
              </p:cNvPr>
              <p:cNvSpPr/>
              <p:nvPr/>
            </p:nvSpPr>
            <p:spPr>
              <a:xfrm>
                <a:off x="4947816" y="5678177"/>
                <a:ext cx="611298" cy="729622"/>
              </a:xfrm>
              <a:custGeom>
                <a:avLst/>
                <a:gdLst>
                  <a:gd name="connsiteX0" fmla="*/ 313833 w 611298"/>
                  <a:gd name="connsiteY0" fmla="*/ 557204 h 729622"/>
                  <a:gd name="connsiteX1" fmla="*/ 223821 w 611298"/>
                  <a:gd name="connsiteY1" fmla="*/ 427664 h 729622"/>
                  <a:gd name="connsiteX2" fmla="*/ 268017 w 611298"/>
                  <a:gd name="connsiteY2" fmla="*/ 189539 h 729622"/>
                  <a:gd name="connsiteX3" fmla="*/ 365839 w 611298"/>
                  <a:gd name="connsiteY3" fmla="*/ 90098 h 729622"/>
                  <a:gd name="connsiteX4" fmla="*/ 505571 w 611298"/>
                  <a:gd name="connsiteY4" fmla="*/ 39615 h 729622"/>
                  <a:gd name="connsiteX5" fmla="*/ 611298 w 611298"/>
                  <a:gd name="connsiteY5" fmla="*/ 5706 h 729622"/>
                  <a:gd name="connsiteX6" fmla="*/ 498618 w 611298"/>
                  <a:gd name="connsiteY6" fmla="*/ 468 h 729622"/>
                  <a:gd name="connsiteX7" fmla="*/ 334311 w 611298"/>
                  <a:gd name="connsiteY7" fmla="*/ 39711 h 729622"/>
                  <a:gd name="connsiteX8" fmla="*/ 176673 w 611298"/>
                  <a:gd name="connsiteY8" fmla="*/ 90193 h 729622"/>
                  <a:gd name="connsiteX9" fmla="*/ 66373 w 611298"/>
                  <a:gd name="connsiteY9" fmla="*/ 189634 h 729622"/>
                  <a:gd name="connsiteX10" fmla="*/ 16557 w 611298"/>
                  <a:gd name="connsiteY10" fmla="*/ 427759 h 729622"/>
                  <a:gd name="connsiteX11" fmla="*/ 118094 w 611298"/>
                  <a:gd name="connsiteY11" fmla="*/ 557299 h 729622"/>
                  <a:gd name="connsiteX12" fmla="*/ 275923 w 611298"/>
                  <a:gd name="connsiteY12" fmla="*/ 685791 h 729622"/>
                  <a:gd name="connsiteX13" fmla="*/ 588343 w 611298"/>
                  <a:gd name="connsiteY13" fmla="*/ 724463 h 729622"/>
                  <a:gd name="connsiteX14" fmla="*/ 453850 w 611298"/>
                  <a:gd name="connsiteY14" fmla="*/ 685791 h 729622"/>
                  <a:gd name="connsiteX15" fmla="*/ 313928 w 611298"/>
                  <a:gd name="connsiteY15" fmla="*/ 557299 h 729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11298" h="729622">
                    <a:moveTo>
                      <a:pt x="313833" y="557204"/>
                    </a:moveTo>
                    <a:cubicBezTo>
                      <a:pt x="296402" y="532058"/>
                      <a:pt x="234108" y="456334"/>
                      <a:pt x="223821" y="427664"/>
                    </a:cubicBezTo>
                    <a:cubicBezTo>
                      <a:pt x="191246" y="336986"/>
                      <a:pt x="216011" y="272787"/>
                      <a:pt x="268017" y="189539"/>
                    </a:cubicBezTo>
                    <a:cubicBezTo>
                      <a:pt x="292116" y="151344"/>
                      <a:pt x="325739" y="117911"/>
                      <a:pt x="365839" y="90098"/>
                    </a:cubicBezTo>
                    <a:cubicBezTo>
                      <a:pt x="409845" y="59618"/>
                      <a:pt x="450612" y="55046"/>
                      <a:pt x="505571" y="39615"/>
                    </a:cubicBezTo>
                    <a:cubicBezTo>
                      <a:pt x="528907" y="32948"/>
                      <a:pt x="569293" y="14755"/>
                      <a:pt x="611298" y="5706"/>
                    </a:cubicBezTo>
                    <a:cubicBezTo>
                      <a:pt x="578342" y="277"/>
                      <a:pt x="545004" y="-771"/>
                      <a:pt x="498618" y="468"/>
                    </a:cubicBezTo>
                    <a:cubicBezTo>
                      <a:pt x="436896" y="2087"/>
                      <a:pt x="368887" y="30948"/>
                      <a:pt x="334311" y="39711"/>
                    </a:cubicBezTo>
                    <a:cubicBezTo>
                      <a:pt x="272304" y="55046"/>
                      <a:pt x="226298" y="59618"/>
                      <a:pt x="176673" y="90193"/>
                    </a:cubicBezTo>
                    <a:cubicBezTo>
                      <a:pt x="131429" y="118006"/>
                      <a:pt x="93519" y="151439"/>
                      <a:pt x="66373" y="189634"/>
                    </a:cubicBezTo>
                    <a:cubicBezTo>
                      <a:pt x="7699" y="272883"/>
                      <a:pt x="-20209" y="336986"/>
                      <a:pt x="16557" y="427759"/>
                    </a:cubicBezTo>
                    <a:cubicBezTo>
                      <a:pt x="28178" y="456429"/>
                      <a:pt x="98472" y="532153"/>
                      <a:pt x="118094" y="557299"/>
                    </a:cubicBezTo>
                    <a:cubicBezTo>
                      <a:pt x="164862" y="617116"/>
                      <a:pt x="196675" y="654264"/>
                      <a:pt x="275923" y="685791"/>
                    </a:cubicBezTo>
                    <a:cubicBezTo>
                      <a:pt x="375840" y="725415"/>
                      <a:pt x="486616" y="737798"/>
                      <a:pt x="588343" y="724463"/>
                    </a:cubicBezTo>
                    <a:cubicBezTo>
                      <a:pt x="542528" y="717891"/>
                      <a:pt x="496998" y="705127"/>
                      <a:pt x="453850" y="685791"/>
                    </a:cubicBezTo>
                    <a:cubicBezTo>
                      <a:pt x="383556" y="654264"/>
                      <a:pt x="355362" y="617116"/>
                      <a:pt x="313928" y="557299"/>
                    </a:cubicBezTo>
                    <a:close/>
                  </a:path>
                </a:pathLst>
              </a:custGeom>
              <a:solidFill>
                <a:srgbClr val="590995">
                  <a:alpha val="81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30" name="Freeform: Shape 4277">
                <a:extLst>
                  <a:ext uri="{FF2B5EF4-FFF2-40B4-BE49-F238E27FC236}">
                    <a16:creationId xmlns:a16="http://schemas.microsoft.com/office/drawing/2014/main" id="{1FC84A38-D2B5-7655-E7A1-35C8BC087E31}"/>
                  </a:ext>
                </a:extLst>
              </p:cNvPr>
              <p:cNvSpPr/>
              <p:nvPr/>
            </p:nvSpPr>
            <p:spPr>
              <a:xfrm>
                <a:off x="5170810" y="5682458"/>
                <a:ext cx="734687" cy="718661"/>
              </a:xfrm>
              <a:custGeom>
                <a:avLst/>
                <a:gdLst>
                  <a:gd name="connsiteX0" fmla="*/ 677791 w 734687"/>
                  <a:gd name="connsiteY0" fmla="*/ 552069 h 718661"/>
                  <a:gd name="connsiteX1" fmla="*/ 692746 w 734687"/>
                  <a:gd name="connsiteY1" fmla="*/ 526542 h 718661"/>
                  <a:gd name="connsiteX2" fmla="*/ 734084 w 734687"/>
                  <a:gd name="connsiteY2" fmla="*/ 391859 h 718661"/>
                  <a:gd name="connsiteX3" fmla="*/ 693222 w 734687"/>
                  <a:gd name="connsiteY3" fmla="*/ 229934 h 718661"/>
                  <a:gd name="connsiteX4" fmla="*/ 493006 w 734687"/>
                  <a:gd name="connsiteY4" fmla="*/ 24860 h 718661"/>
                  <a:gd name="connsiteX5" fmla="*/ 402138 w 734687"/>
                  <a:gd name="connsiteY5" fmla="*/ 0 h 718661"/>
                  <a:gd name="connsiteX6" fmla="*/ 296410 w 734687"/>
                  <a:gd name="connsiteY6" fmla="*/ 33909 h 718661"/>
                  <a:gd name="connsiteX7" fmla="*/ 156678 w 734687"/>
                  <a:gd name="connsiteY7" fmla="*/ 84392 h 718661"/>
                  <a:gd name="connsiteX8" fmla="*/ 58857 w 734687"/>
                  <a:gd name="connsiteY8" fmla="*/ 183833 h 718661"/>
                  <a:gd name="connsiteX9" fmla="*/ 14661 w 734687"/>
                  <a:gd name="connsiteY9" fmla="*/ 421958 h 718661"/>
                  <a:gd name="connsiteX10" fmla="*/ 104672 w 734687"/>
                  <a:gd name="connsiteY10" fmla="*/ 551498 h 718661"/>
                  <a:gd name="connsiteX11" fmla="*/ 244594 w 734687"/>
                  <a:gd name="connsiteY11" fmla="*/ 679990 h 718661"/>
                  <a:gd name="connsiteX12" fmla="*/ 379087 w 734687"/>
                  <a:gd name="connsiteY12" fmla="*/ 718661 h 718661"/>
                  <a:gd name="connsiteX13" fmla="*/ 431189 w 734687"/>
                  <a:gd name="connsiteY13" fmla="*/ 709422 h 718661"/>
                  <a:gd name="connsiteX14" fmla="*/ 677696 w 734687"/>
                  <a:gd name="connsiteY14" fmla="*/ 552069 h 718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4687" h="718661">
                    <a:moveTo>
                      <a:pt x="677791" y="552069"/>
                    </a:moveTo>
                    <a:cubicBezTo>
                      <a:pt x="683221" y="543782"/>
                      <a:pt x="688173" y="535210"/>
                      <a:pt x="692746" y="526542"/>
                    </a:cubicBezTo>
                    <a:cubicBezTo>
                      <a:pt x="715510" y="484442"/>
                      <a:pt x="729417" y="438341"/>
                      <a:pt x="734084" y="391859"/>
                    </a:cubicBezTo>
                    <a:cubicBezTo>
                      <a:pt x="739227" y="340614"/>
                      <a:pt x="710271" y="278702"/>
                      <a:pt x="693222" y="229934"/>
                    </a:cubicBezTo>
                    <a:cubicBezTo>
                      <a:pt x="660456" y="135446"/>
                      <a:pt x="606163" y="64294"/>
                      <a:pt x="493006" y="24860"/>
                    </a:cubicBezTo>
                    <a:cubicBezTo>
                      <a:pt x="457764" y="12478"/>
                      <a:pt x="430046" y="4667"/>
                      <a:pt x="402138" y="0"/>
                    </a:cubicBezTo>
                    <a:cubicBezTo>
                      <a:pt x="360037" y="9144"/>
                      <a:pt x="319747" y="27337"/>
                      <a:pt x="296410" y="33909"/>
                    </a:cubicBezTo>
                    <a:cubicBezTo>
                      <a:pt x="241451" y="49244"/>
                      <a:pt x="200684" y="53816"/>
                      <a:pt x="156678" y="84392"/>
                    </a:cubicBezTo>
                    <a:cubicBezTo>
                      <a:pt x="116578" y="112205"/>
                      <a:pt x="82955" y="145637"/>
                      <a:pt x="58857" y="183833"/>
                    </a:cubicBezTo>
                    <a:cubicBezTo>
                      <a:pt x="6850" y="267081"/>
                      <a:pt x="-17915" y="331184"/>
                      <a:pt x="14661" y="421958"/>
                    </a:cubicBezTo>
                    <a:cubicBezTo>
                      <a:pt x="24948" y="450628"/>
                      <a:pt x="87241" y="526352"/>
                      <a:pt x="104672" y="551498"/>
                    </a:cubicBezTo>
                    <a:cubicBezTo>
                      <a:pt x="146106" y="611315"/>
                      <a:pt x="174300" y="648462"/>
                      <a:pt x="244594" y="679990"/>
                    </a:cubicBezTo>
                    <a:cubicBezTo>
                      <a:pt x="287838" y="699326"/>
                      <a:pt x="333367" y="712089"/>
                      <a:pt x="379087" y="718661"/>
                    </a:cubicBezTo>
                    <a:cubicBezTo>
                      <a:pt x="396804" y="716375"/>
                      <a:pt x="414235" y="713327"/>
                      <a:pt x="431189" y="709422"/>
                    </a:cubicBezTo>
                    <a:cubicBezTo>
                      <a:pt x="535297" y="685514"/>
                      <a:pt x="625499" y="632841"/>
                      <a:pt x="677696" y="552069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31" name="Freeform: Shape 4278">
                <a:extLst>
                  <a:ext uri="{FF2B5EF4-FFF2-40B4-BE49-F238E27FC236}">
                    <a16:creationId xmlns:a16="http://schemas.microsoft.com/office/drawing/2014/main" id="{3ADD48BF-B3CC-299A-EB68-8E24AAB33070}"/>
                  </a:ext>
                </a:extLst>
              </p:cNvPr>
              <p:cNvSpPr/>
              <p:nvPr/>
            </p:nvSpPr>
            <p:spPr>
              <a:xfrm>
                <a:off x="5616584" y="5775613"/>
                <a:ext cx="265962" cy="269081"/>
              </a:xfrm>
              <a:custGeom>
                <a:avLst/>
                <a:gdLst>
                  <a:gd name="connsiteX0" fmla="*/ 245351 w 265962"/>
                  <a:gd name="connsiteY0" fmla="*/ 206788 h 269081"/>
                  <a:gd name="connsiteX1" fmla="*/ 250781 w 265962"/>
                  <a:gd name="connsiteY1" fmla="*/ 197263 h 269081"/>
                  <a:gd name="connsiteX2" fmla="*/ 265735 w 265962"/>
                  <a:gd name="connsiteY2" fmla="*/ 146780 h 269081"/>
                  <a:gd name="connsiteX3" fmla="*/ 250971 w 265962"/>
                  <a:gd name="connsiteY3" fmla="*/ 86106 h 269081"/>
                  <a:gd name="connsiteX4" fmla="*/ 178486 w 265962"/>
                  <a:gd name="connsiteY4" fmla="*/ 9335 h 269081"/>
                  <a:gd name="connsiteX5" fmla="*/ 145625 w 265962"/>
                  <a:gd name="connsiteY5" fmla="*/ 0 h 269081"/>
                  <a:gd name="connsiteX6" fmla="*/ 107334 w 265962"/>
                  <a:gd name="connsiteY6" fmla="*/ 12764 h 269081"/>
                  <a:gd name="connsiteX7" fmla="*/ 56756 w 265962"/>
                  <a:gd name="connsiteY7" fmla="*/ 31623 h 269081"/>
                  <a:gd name="connsiteX8" fmla="*/ 21323 w 265962"/>
                  <a:gd name="connsiteY8" fmla="*/ 68866 h 269081"/>
                  <a:gd name="connsiteX9" fmla="*/ 5321 w 265962"/>
                  <a:gd name="connsiteY9" fmla="*/ 158020 h 269081"/>
                  <a:gd name="connsiteX10" fmla="*/ 37897 w 265962"/>
                  <a:gd name="connsiteY10" fmla="*/ 206502 h 269081"/>
                  <a:gd name="connsiteX11" fmla="*/ 88570 w 265962"/>
                  <a:gd name="connsiteY11" fmla="*/ 254603 h 269081"/>
                  <a:gd name="connsiteX12" fmla="*/ 137243 w 265962"/>
                  <a:gd name="connsiteY12" fmla="*/ 269081 h 269081"/>
                  <a:gd name="connsiteX13" fmla="*/ 156102 w 265962"/>
                  <a:gd name="connsiteY13" fmla="*/ 265652 h 269081"/>
                  <a:gd name="connsiteX14" fmla="*/ 245256 w 265962"/>
                  <a:gd name="connsiteY14" fmla="*/ 206692 h 269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5962" h="269081">
                    <a:moveTo>
                      <a:pt x="245351" y="206788"/>
                    </a:moveTo>
                    <a:cubicBezTo>
                      <a:pt x="247352" y="203644"/>
                      <a:pt x="249066" y="200501"/>
                      <a:pt x="250781" y="197263"/>
                    </a:cubicBezTo>
                    <a:cubicBezTo>
                      <a:pt x="258972" y="181451"/>
                      <a:pt x="264020" y="164211"/>
                      <a:pt x="265735" y="146780"/>
                    </a:cubicBezTo>
                    <a:cubicBezTo>
                      <a:pt x="267640" y="127540"/>
                      <a:pt x="257162" y="104394"/>
                      <a:pt x="250971" y="86106"/>
                    </a:cubicBezTo>
                    <a:cubicBezTo>
                      <a:pt x="239065" y="50768"/>
                      <a:pt x="219443" y="24098"/>
                      <a:pt x="178486" y="9335"/>
                    </a:cubicBezTo>
                    <a:cubicBezTo>
                      <a:pt x="165722" y="4667"/>
                      <a:pt x="155721" y="1810"/>
                      <a:pt x="145625" y="0"/>
                    </a:cubicBezTo>
                    <a:cubicBezTo>
                      <a:pt x="130385" y="3429"/>
                      <a:pt x="115811" y="10192"/>
                      <a:pt x="107334" y="12764"/>
                    </a:cubicBezTo>
                    <a:cubicBezTo>
                      <a:pt x="87427" y="18479"/>
                      <a:pt x="72663" y="20193"/>
                      <a:pt x="56756" y="31623"/>
                    </a:cubicBezTo>
                    <a:cubicBezTo>
                      <a:pt x="42278" y="42005"/>
                      <a:pt x="30086" y="54578"/>
                      <a:pt x="21323" y="68866"/>
                    </a:cubicBezTo>
                    <a:cubicBezTo>
                      <a:pt x="2464" y="100013"/>
                      <a:pt x="-6490" y="124016"/>
                      <a:pt x="5321" y="158020"/>
                    </a:cubicBezTo>
                    <a:cubicBezTo>
                      <a:pt x="9036" y="168783"/>
                      <a:pt x="31610" y="197167"/>
                      <a:pt x="37897" y="206502"/>
                    </a:cubicBezTo>
                    <a:cubicBezTo>
                      <a:pt x="52946" y="228886"/>
                      <a:pt x="63138" y="242792"/>
                      <a:pt x="88570" y="254603"/>
                    </a:cubicBezTo>
                    <a:cubicBezTo>
                      <a:pt x="104191" y="261842"/>
                      <a:pt x="120669" y="266605"/>
                      <a:pt x="137243" y="269081"/>
                    </a:cubicBezTo>
                    <a:cubicBezTo>
                      <a:pt x="143624" y="268224"/>
                      <a:pt x="149911" y="267081"/>
                      <a:pt x="156102" y="265652"/>
                    </a:cubicBezTo>
                    <a:cubicBezTo>
                      <a:pt x="193821" y="256699"/>
                      <a:pt x="226397" y="236982"/>
                      <a:pt x="245256" y="206692"/>
                    </a:cubicBezTo>
                    <a:close/>
                  </a:path>
                </a:pathLst>
              </a:custGeom>
              <a:solidFill>
                <a:schemeClr val="bg1">
                  <a:alpha val="46659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32" name="Freeform: Shape 4279">
                <a:extLst>
                  <a:ext uri="{FF2B5EF4-FFF2-40B4-BE49-F238E27FC236}">
                    <a16:creationId xmlns:a16="http://schemas.microsoft.com/office/drawing/2014/main" id="{0B0067F5-B27E-CFBB-5CB5-876724F284EA}"/>
                  </a:ext>
                </a:extLst>
              </p:cNvPr>
              <p:cNvSpPr/>
              <p:nvPr/>
            </p:nvSpPr>
            <p:spPr>
              <a:xfrm>
                <a:off x="5097758" y="5895628"/>
                <a:ext cx="265962" cy="269081"/>
              </a:xfrm>
              <a:custGeom>
                <a:avLst/>
                <a:gdLst>
                  <a:gd name="connsiteX0" fmla="*/ 245351 w 265962"/>
                  <a:gd name="connsiteY0" fmla="*/ 206788 h 269081"/>
                  <a:gd name="connsiteX1" fmla="*/ 250781 w 265962"/>
                  <a:gd name="connsiteY1" fmla="*/ 197263 h 269081"/>
                  <a:gd name="connsiteX2" fmla="*/ 265735 w 265962"/>
                  <a:gd name="connsiteY2" fmla="*/ 146780 h 269081"/>
                  <a:gd name="connsiteX3" fmla="*/ 250971 w 265962"/>
                  <a:gd name="connsiteY3" fmla="*/ 86106 h 269081"/>
                  <a:gd name="connsiteX4" fmla="*/ 178486 w 265962"/>
                  <a:gd name="connsiteY4" fmla="*/ 9334 h 269081"/>
                  <a:gd name="connsiteX5" fmla="*/ 145625 w 265962"/>
                  <a:gd name="connsiteY5" fmla="*/ 0 h 269081"/>
                  <a:gd name="connsiteX6" fmla="*/ 107334 w 265962"/>
                  <a:gd name="connsiteY6" fmla="*/ 12764 h 269081"/>
                  <a:gd name="connsiteX7" fmla="*/ 56756 w 265962"/>
                  <a:gd name="connsiteY7" fmla="*/ 31623 h 269081"/>
                  <a:gd name="connsiteX8" fmla="*/ 21323 w 265962"/>
                  <a:gd name="connsiteY8" fmla="*/ 68866 h 269081"/>
                  <a:gd name="connsiteX9" fmla="*/ 5321 w 265962"/>
                  <a:gd name="connsiteY9" fmla="*/ 158020 h 269081"/>
                  <a:gd name="connsiteX10" fmla="*/ 37897 w 265962"/>
                  <a:gd name="connsiteY10" fmla="*/ 206502 h 269081"/>
                  <a:gd name="connsiteX11" fmla="*/ 88570 w 265962"/>
                  <a:gd name="connsiteY11" fmla="*/ 254603 h 269081"/>
                  <a:gd name="connsiteX12" fmla="*/ 137243 w 265962"/>
                  <a:gd name="connsiteY12" fmla="*/ 269081 h 269081"/>
                  <a:gd name="connsiteX13" fmla="*/ 156102 w 265962"/>
                  <a:gd name="connsiteY13" fmla="*/ 265652 h 269081"/>
                  <a:gd name="connsiteX14" fmla="*/ 245256 w 265962"/>
                  <a:gd name="connsiteY14" fmla="*/ 206693 h 269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5962" h="269081">
                    <a:moveTo>
                      <a:pt x="245351" y="206788"/>
                    </a:moveTo>
                    <a:cubicBezTo>
                      <a:pt x="247352" y="203645"/>
                      <a:pt x="249066" y="200501"/>
                      <a:pt x="250781" y="197263"/>
                    </a:cubicBezTo>
                    <a:cubicBezTo>
                      <a:pt x="258972" y="181451"/>
                      <a:pt x="264020" y="164211"/>
                      <a:pt x="265735" y="146780"/>
                    </a:cubicBezTo>
                    <a:cubicBezTo>
                      <a:pt x="267640" y="127540"/>
                      <a:pt x="257162" y="104394"/>
                      <a:pt x="250971" y="86106"/>
                    </a:cubicBezTo>
                    <a:cubicBezTo>
                      <a:pt x="239065" y="50768"/>
                      <a:pt x="219443" y="24098"/>
                      <a:pt x="178486" y="9334"/>
                    </a:cubicBezTo>
                    <a:cubicBezTo>
                      <a:pt x="165722" y="4667"/>
                      <a:pt x="155721" y="1810"/>
                      <a:pt x="145625" y="0"/>
                    </a:cubicBezTo>
                    <a:cubicBezTo>
                      <a:pt x="130385" y="3429"/>
                      <a:pt x="115811" y="10192"/>
                      <a:pt x="107334" y="12764"/>
                    </a:cubicBezTo>
                    <a:cubicBezTo>
                      <a:pt x="87427" y="18479"/>
                      <a:pt x="72663" y="20193"/>
                      <a:pt x="56756" y="31623"/>
                    </a:cubicBezTo>
                    <a:cubicBezTo>
                      <a:pt x="42278" y="42005"/>
                      <a:pt x="30086" y="54578"/>
                      <a:pt x="21323" y="68866"/>
                    </a:cubicBezTo>
                    <a:cubicBezTo>
                      <a:pt x="2464" y="100013"/>
                      <a:pt x="-6490" y="124016"/>
                      <a:pt x="5321" y="158020"/>
                    </a:cubicBezTo>
                    <a:cubicBezTo>
                      <a:pt x="9036" y="168783"/>
                      <a:pt x="31610" y="197168"/>
                      <a:pt x="37897" y="206502"/>
                    </a:cubicBezTo>
                    <a:cubicBezTo>
                      <a:pt x="52946" y="228886"/>
                      <a:pt x="63138" y="242792"/>
                      <a:pt x="88570" y="254603"/>
                    </a:cubicBezTo>
                    <a:cubicBezTo>
                      <a:pt x="104191" y="261842"/>
                      <a:pt x="120669" y="266605"/>
                      <a:pt x="137243" y="269081"/>
                    </a:cubicBezTo>
                    <a:cubicBezTo>
                      <a:pt x="143624" y="268224"/>
                      <a:pt x="149911" y="267081"/>
                      <a:pt x="156102" y="265652"/>
                    </a:cubicBezTo>
                    <a:cubicBezTo>
                      <a:pt x="193821" y="256699"/>
                      <a:pt x="226397" y="236982"/>
                      <a:pt x="245256" y="206693"/>
                    </a:cubicBezTo>
                    <a:close/>
                  </a:path>
                </a:pathLst>
              </a:custGeom>
              <a:solidFill>
                <a:schemeClr val="bg1">
                  <a:alpha val="49941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33" name="Freeform: Shape 4280">
                <a:extLst>
                  <a:ext uri="{FF2B5EF4-FFF2-40B4-BE49-F238E27FC236}">
                    <a16:creationId xmlns:a16="http://schemas.microsoft.com/office/drawing/2014/main" id="{9B79B719-9ECF-8674-5478-BF1F6A70FD2F}"/>
                  </a:ext>
                </a:extLst>
              </p:cNvPr>
              <p:cNvSpPr/>
              <p:nvPr/>
            </p:nvSpPr>
            <p:spPr>
              <a:xfrm>
                <a:off x="5096138" y="5909916"/>
                <a:ext cx="123907" cy="253936"/>
              </a:xfrm>
              <a:custGeom>
                <a:avLst/>
                <a:gdLst>
                  <a:gd name="connsiteX0" fmla="*/ 56756 w 123907"/>
                  <a:gd name="connsiteY0" fmla="*/ 18955 h 253936"/>
                  <a:gd name="connsiteX1" fmla="*/ 21323 w 123907"/>
                  <a:gd name="connsiteY1" fmla="*/ 56198 h 253936"/>
                  <a:gd name="connsiteX2" fmla="*/ 5321 w 123907"/>
                  <a:gd name="connsiteY2" fmla="*/ 145351 h 253936"/>
                  <a:gd name="connsiteX3" fmla="*/ 37897 w 123907"/>
                  <a:gd name="connsiteY3" fmla="*/ 193834 h 253936"/>
                  <a:gd name="connsiteX4" fmla="*/ 88570 w 123907"/>
                  <a:gd name="connsiteY4" fmla="*/ 241935 h 253936"/>
                  <a:gd name="connsiteX5" fmla="*/ 123908 w 123907"/>
                  <a:gd name="connsiteY5" fmla="*/ 253937 h 253936"/>
                  <a:gd name="connsiteX6" fmla="*/ 87617 w 123907"/>
                  <a:gd name="connsiteY6" fmla="*/ 196120 h 253936"/>
                  <a:gd name="connsiteX7" fmla="*/ 107334 w 123907"/>
                  <a:gd name="connsiteY7" fmla="*/ 0 h 253936"/>
                  <a:gd name="connsiteX8" fmla="*/ 107334 w 123907"/>
                  <a:gd name="connsiteY8" fmla="*/ 0 h 253936"/>
                  <a:gd name="connsiteX9" fmla="*/ 56756 w 123907"/>
                  <a:gd name="connsiteY9" fmla="*/ 18859 h 25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907" h="253936">
                    <a:moveTo>
                      <a:pt x="56756" y="18955"/>
                    </a:moveTo>
                    <a:cubicBezTo>
                      <a:pt x="42278" y="29337"/>
                      <a:pt x="30086" y="41910"/>
                      <a:pt x="21323" y="56198"/>
                    </a:cubicBezTo>
                    <a:cubicBezTo>
                      <a:pt x="2464" y="87344"/>
                      <a:pt x="-6490" y="111443"/>
                      <a:pt x="5321" y="145351"/>
                    </a:cubicBezTo>
                    <a:cubicBezTo>
                      <a:pt x="9036" y="156115"/>
                      <a:pt x="31610" y="184499"/>
                      <a:pt x="37897" y="193834"/>
                    </a:cubicBezTo>
                    <a:cubicBezTo>
                      <a:pt x="52946" y="216218"/>
                      <a:pt x="63138" y="230124"/>
                      <a:pt x="88570" y="241935"/>
                    </a:cubicBezTo>
                    <a:cubicBezTo>
                      <a:pt x="100000" y="247269"/>
                      <a:pt x="111906" y="251174"/>
                      <a:pt x="123908" y="253937"/>
                    </a:cubicBezTo>
                    <a:cubicBezTo>
                      <a:pt x="107239" y="231076"/>
                      <a:pt x="92189" y="208883"/>
                      <a:pt x="87617" y="196120"/>
                    </a:cubicBezTo>
                    <a:cubicBezTo>
                      <a:pt x="60757" y="121253"/>
                      <a:pt x="73044" y="64389"/>
                      <a:pt x="107334" y="0"/>
                    </a:cubicBezTo>
                    <a:cubicBezTo>
                      <a:pt x="107334" y="0"/>
                      <a:pt x="107334" y="0"/>
                      <a:pt x="107334" y="0"/>
                    </a:cubicBezTo>
                    <a:cubicBezTo>
                      <a:pt x="87427" y="5715"/>
                      <a:pt x="72663" y="7429"/>
                      <a:pt x="56756" y="18859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38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34" name="Freeform: Shape 4281">
                <a:extLst>
                  <a:ext uri="{FF2B5EF4-FFF2-40B4-BE49-F238E27FC236}">
                    <a16:creationId xmlns:a16="http://schemas.microsoft.com/office/drawing/2014/main" id="{9EA44755-FEA2-40EE-0FA7-B935BF31855E}"/>
                  </a:ext>
                </a:extLst>
              </p:cNvPr>
              <p:cNvSpPr/>
              <p:nvPr/>
            </p:nvSpPr>
            <p:spPr>
              <a:xfrm>
                <a:off x="5720423" y="5811332"/>
                <a:ext cx="123229" cy="136302"/>
              </a:xfrm>
              <a:custGeom>
                <a:avLst/>
                <a:gdLst>
                  <a:gd name="connsiteX0" fmla="*/ 113700 w 123229"/>
                  <a:gd name="connsiteY0" fmla="*/ 104584 h 136302"/>
                  <a:gd name="connsiteX1" fmla="*/ 116176 w 123229"/>
                  <a:gd name="connsiteY1" fmla="*/ 99727 h 136302"/>
                  <a:gd name="connsiteX2" fmla="*/ 123130 w 123229"/>
                  <a:gd name="connsiteY2" fmla="*/ 74200 h 136302"/>
                  <a:gd name="connsiteX3" fmla="*/ 116272 w 123229"/>
                  <a:gd name="connsiteY3" fmla="*/ 43529 h 136302"/>
                  <a:gd name="connsiteX4" fmla="*/ 82648 w 123229"/>
                  <a:gd name="connsiteY4" fmla="*/ 4667 h 136302"/>
                  <a:gd name="connsiteX5" fmla="*/ 67408 w 123229"/>
                  <a:gd name="connsiteY5" fmla="*/ 0 h 136302"/>
                  <a:gd name="connsiteX6" fmla="*/ 49692 w 123229"/>
                  <a:gd name="connsiteY6" fmla="*/ 6477 h 136302"/>
                  <a:gd name="connsiteX7" fmla="*/ 26260 w 123229"/>
                  <a:gd name="connsiteY7" fmla="*/ 16002 h 136302"/>
                  <a:gd name="connsiteX8" fmla="*/ 9877 w 123229"/>
                  <a:gd name="connsiteY8" fmla="*/ 34862 h 136302"/>
                  <a:gd name="connsiteX9" fmla="*/ 2448 w 123229"/>
                  <a:gd name="connsiteY9" fmla="*/ 80010 h 136302"/>
                  <a:gd name="connsiteX10" fmla="*/ 17593 w 123229"/>
                  <a:gd name="connsiteY10" fmla="*/ 104584 h 136302"/>
                  <a:gd name="connsiteX11" fmla="*/ 41024 w 123229"/>
                  <a:gd name="connsiteY11" fmla="*/ 128969 h 136302"/>
                  <a:gd name="connsiteX12" fmla="*/ 63598 w 123229"/>
                  <a:gd name="connsiteY12" fmla="*/ 136303 h 136302"/>
                  <a:gd name="connsiteX13" fmla="*/ 72361 w 123229"/>
                  <a:gd name="connsiteY13" fmla="*/ 134588 h 136302"/>
                  <a:gd name="connsiteX14" fmla="*/ 113700 w 123229"/>
                  <a:gd name="connsiteY14" fmla="*/ 104775 h 136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229" h="136302">
                    <a:moveTo>
                      <a:pt x="113700" y="104584"/>
                    </a:moveTo>
                    <a:cubicBezTo>
                      <a:pt x="114652" y="102965"/>
                      <a:pt x="115414" y="101441"/>
                      <a:pt x="116176" y="99727"/>
                    </a:cubicBezTo>
                    <a:cubicBezTo>
                      <a:pt x="119986" y="91726"/>
                      <a:pt x="122368" y="82963"/>
                      <a:pt x="123130" y="74200"/>
                    </a:cubicBezTo>
                    <a:cubicBezTo>
                      <a:pt x="123987" y="64484"/>
                      <a:pt x="119129" y="52769"/>
                      <a:pt x="116272" y="43529"/>
                    </a:cubicBezTo>
                    <a:cubicBezTo>
                      <a:pt x="110747" y="25622"/>
                      <a:pt x="101698" y="12097"/>
                      <a:pt x="82648" y="4667"/>
                    </a:cubicBezTo>
                    <a:cubicBezTo>
                      <a:pt x="76743" y="2286"/>
                      <a:pt x="72076" y="857"/>
                      <a:pt x="67408" y="0"/>
                    </a:cubicBezTo>
                    <a:cubicBezTo>
                      <a:pt x="60360" y="1715"/>
                      <a:pt x="53597" y="5144"/>
                      <a:pt x="49692" y="6477"/>
                    </a:cubicBezTo>
                    <a:cubicBezTo>
                      <a:pt x="40453" y="9430"/>
                      <a:pt x="33595" y="10287"/>
                      <a:pt x="26260" y="16002"/>
                    </a:cubicBezTo>
                    <a:cubicBezTo>
                      <a:pt x="19498" y="21241"/>
                      <a:pt x="13878" y="27622"/>
                      <a:pt x="9877" y="34862"/>
                    </a:cubicBezTo>
                    <a:cubicBezTo>
                      <a:pt x="1114" y="50673"/>
                      <a:pt x="-2981" y="62770"/>
                      <a:pt x="2448" y="80010"/>
                    </a:cubicBezTo>
                    <a:cubicBezTo>
                      <a:pt x="4162" y="85439"/>
                      <a:pt x="14640" y="99822"/>
                      <a:pt x="17593" y="104584"/>
                    </a:cubicBezTo>
                    <a:cubicBezTo>
                      <a:pt x="24546" y="115919"/>
                      <a:pt x="29308" y="122968"/>
                      <a:pt x="41024" y="128969"/>
                    </a:cubicBezTo>
                    <a:cubicBezTo>
                      <a:pt x="48263" y="132588"/>
                      <a:pt x="55883" y="135065"/>
                      <a:pt x="63598" y="136303"/>
                    </a:cubicBezTo>
                    <a:cubicBezTo>
                      <a:pt x="66551" y="135827"/>
                      <a:pt x="69504" y="135255"/>
                      <a:pt x="72361" y="134588"/>
                    </a:cubicBezTo>
                    <a:cubicBezTo>
                      <a:pt x="89792" y="130112"/>
                      <a:pt x="104937" y="120110"/>
                      <a:pt x="113700" y="1047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35" name="Freeform: Shape 4282">
                <a:extLst>
                  <a:ext uri="{FF2B5EF4-FFF2-40B4-BE49-F238E27FC236}">
                    <a16:creationId xmlns:a16="http://schemas.microsoft.com/office/drawing/2014/main" id="{5C09678A-019D-0DF6-1DE1-F248B681A950}"/>
                  </a:ext>
                </a:extLst>
              </p:cNvPr>
              <p:cNvSpPr/>
              <p:nvPr/>
            </p:nvSpPr>
            <p:spPr>
              <a:xfrm>
                <a:off x="5457205" y="6138969"/>
                <a:ext cx="70150" cy="53597"/>
              </a:xfrm>
              <a:custGeom>
                <a:avLst/>
                <a:gdLst>
                  <a:gd name="connsiteX0" fmla="*/ 1252 w 70150"/>
                  <a:gd name="connsiteY0" fmla="*/ 20501 h 53597"/>
                  <a:gd name="connsiteX1" fmla="*/ 14 w 70150"/>
                  <a:gd name="connsiteY1" fmla="*/ 27931 h 53597"/>
                  <a:gd name="connsiteX2" fmla="*/ 4300 w 70150"/>
                  <a:gd name="connsiteY2" fmla="*/ 41933 h 53597"/>
                  <a:gd name="connsiteX3" fmla="*/ 16778 w 70150"/>
                  <a:gd name="connsiteY3" fmla="*/ 51553 h 53597"/>
                  <a:gd name="connsiteX4" fmla="*/ 36875 w 70150"/>
                  <a:gd name="connsiteY4" fmla="*/ 52696 h 53597"/>
                  <a:gd name="connsiteX5" fmla="*/ 63545 w 70150"/>
                  <a:gd name="connsiteY5" fmla="*/ 33836 h 53597"/>
                  <a:gd name="connsiteX6" fmla="*/ 65260 w 70150"/>
                  <a:gd name="connsiteY6" fmla="*/ 31550 h 53597"/>
                  <a:gd name="connsiteX7" fmla="*/ 66403 w 70150"/>
                  <a:gd name="connsiteY7" fmla="*/ 30598 h 53597"/>
                  <a:gd name="connsiteX8" fmla="*/ 70118 w 70150"/>
                  <a:gd name="connsiteY8" fmla="*/ 21740 h 53597"/>
                  <a:gd name="connsiteX9" fmla="*/ 69451 w 70150"/>
                  <a:gd name="connsiteY9" fmla="*/ 18596 h 53597"/>
                  <a:gd name="connsiteX10" fmla="*/ 65641 w 70150"/>
                  <a:gd name="connsiteY10" fmla="*/ 13262 h 53597"/>
                  <a:gd name="connsiteX11" fmla="*/ 52782 w 70150"/>
                  <a:gd name="connsiteY11" fmla="*/ 4214 h 53597"/>
                  <a:gd name="connsiteX12" fmla="*/ 34399 w 70150"/>
                  <a:gd name="connsiteY12" fmla="*/ 23 h 53597"/>
                  <a:gd name="connsiteX13" fmla="*/ 6681 w 70150"/>
                  <a:gd name="connsiteY13" fmla="*/ 11262 h 53597"/>
                  <a:gd name="connsiteX14" fmla="*/ 1252 w 70150"/>
                  <a:gd name="connsiteY14" fmla="*/ 20311 h 53597"/>
                  <a:gd name="connsiteX15" fmla="*/ 1252 w 70150"/>
                  <a:gd name="connsiteY15" fmla="*/ 20311 h 53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150" h="53597">
                    <a:moveTo>
                      <a:pt x="1252" y="20501"/>
                    </a:moveTo>
                    <a:cubicBezTo>
                      <a:pt x="299" y="22978"/>
                      <a:pt x="14" y="25454"/>
                      <a:pt x="14" y="27931"/>
                    </a:cubicBezTo>
                    <a:cubicBezTo>
                      <a:pt x="-177" y="32789"/>
                      <a:pt x="1633" y="37742"/>
                      <a:pt x="4300" y="41933"/>
                    </a:cubicBezTo>
                    <a:cubicBezTo>
                      <a:pt x="7062" y="46028"/>
                      <a:pt x="11729" y="49838"/>
                      <a:pt x="16778" y="51553"/>
                    </a:cubicBezTo>
                    <a:cubicBezTo>
                      <a:pt x="23445" y="53934"/>
                      <a:pt x="29827" y="54125"/>
                      <a:pt x="36875" y="52696"/>
                    </a:cubicBezTo>
                    <a:cubicBezTo>
                      <a:pt x="48686" y="50315"/>
                      <a:pt x="56973" y="42028"/>
                      <a:pt x="63545" y="33836"/>
                    </a:cubicBezTo>
                    <a:cubicBezTo>
                      <a:pt x="64212" y="33074"/>
                      <a:pt x="64688" y="32312"/>
                      <a:pt x="65260" y="31550"/>
                    </a:cubicBezTo>
                    <a:cubicBezTo>
                      <a:pt x="65641" y="31169"/>
                      <a:pt x="66117" y="30979"/>
                      <a:pt x="66403" y="30598"/>
                    </a:cubicBezTo>
                    <a:cubicBezTo>
                      <a:pt x="68784" y="28121"/>
                      <a:pt x="70403" y="24978"/>
                      <a:pt x="70118" y="21740"/>
                    </a:cubicBezTo>
                    <a:cubicBezTo>
                      <a:pt x="69927" y="20692"/>
                      <a:pt x="69737" y="19739"/>
                      <a:pt x="69451" y="18596"/>
                    </a:cubicBezTo>
                    <a:cubicBezTo>
                      <a:pt x="68689" y="16596"/>
                      <a:pt x="67451" y="14786"/>
                      <a:pt x="65641" y="13262"/>
                    </a:cubicBezTo>
                    <a:cubicBezTo>
                      <a:pt x="62117" y="9548"/>
                      <a:pt x="57545" y="6500"/>
                      <a:pt x="52782" y="4214"/>
                    </a:cubicBezTo>
                    <a:cubicBezTo>
                      <a:pt x="47067" y="1451"/>
                      <a:pt x="40876" y="308"/>
                      <a:pt x="34399" y="23"/>
                    </a:cubicBezTo>
                    <a:cubicBezTo>
                      <a:pt x="24207" y="-358"/>
                      <a:pt x="12682" y="4118"/>
                      <a:pt x="6681" y="11262"/>
                    </a:cubicBezTo>
                    <a:cubicBezTo>
                      <a:pt x="4109" y="14405"/>
                      <a:pt x="2681" y="16691"/>
                      <a:pt x="1252" y="20311"/>
                    </a:cubicBezTo>
                    <a:lnTo>
                      <a:pt x="1252" y="20311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36" name="Freeform: Shape 4283">
                <a:extLst>
                  <a:ext uri="{FF2B5EF4-FFF2-40B4-BE49-F238E27FC236}">
                    <a16:creationId xmlns:a16="http://schemas.microsoft.com/office/drawing/2014/main" id="{5AAA4C6B-74B7-1330-FA01-D6D4710D99BF}"/>
                  </a:ext>
                </a:extLst>
              </p:cNvPr>
              <p:cNvSpPr/>
              <p:nvPr/>
            </p:nvSpPr>
            <p:spPr>
              <a:xfrm>
                <a:off x="5081158" y="6138969"/>
                <a:ext cx="70150" cy="53597"/>
              </a:xfrm>
              <a:custGeom>
                <a:avLst/>
                <a:gdLst>
                  <a:gd name="connsiteX0" fmla="*/ 1252 w 70150"/>
                  <a:gd name="connsiteY0" fmla="*/ 20501 h 53597"/>
                  <a:gd name="connsiteX1" fmla="*/ 14 w 70150"/>
                  <a:gd name="connsiteY1" fmla="*/ 27931 h 53597"/>
                  <a:gd name="connsiteX2" fmla="*/ 4300 w 70150"/>
                  <a:gd name="connsiteY2" fmla="*/ 41933 h 53597"/>
                  <a:gd name="connsiteX3" fmla="*/ 16778 w 70150"/>
                  <a:gd name="connsiteY3" fmla="*/ 51553 h 53597"/>
                  <a:gd name="connsiteX4" fmla="*/ 36875 w 70150"/>
                  <a:gd name="connsiteY4" fmla="*/ 52696 h 53597"/>
                  <a:gd name="connsiteX5" fmla="*/ 63545 w 70150"/>
                  <a:gd name="connsiteY5" fmla="*/ 33836 h 53597"/>
                  <a:gd name="connsiteX6" fmla="*/ 65260 w 70150"/>
                  <a:gd name="connsiteY6" fmla="*/ 31550 h 53597"/>
                  <a:gd name="connsiteX7" fmla="*/ 66403 w 70150"/>
                  <a:gd name="connsiteY7" fmla="*/ 30598 h 53597"/>
                  <a:gd name="connsiteX8" fmla="*/ 70118 w 70150"/>
                  <a:gd name="connsiteY8" fmla="*/ 21740 h 53597"/>
                  <a:gd name="connsiteX9" fmla="*/ 69451 w 70150"/>
                  <a:gd name="connsiteY9" fmla="*/ 18596 h 53597"/>
                  <a:gd name="connsiteX10" fmla="*/ 65641 w 70150"/>
                  <a:gd name="connsiteY10" fmla="*/ 13262 h 53597"/>
                  <a:gd name="connsiteX11" fmla="*/ 52782 w 70150"/>
                  <a:gd name="connsiteY11" fmla="*/ 4214 h 53597"/>
                  <a:gd name="connsiteX12" fmla="*/ 34399 w 70150"/>
                  <a:gd name="connsiteY12" fmla="*/ 23 h 53597"/>
                  <a:gd name="connsiteX13" fmla="*/ 6681 w 70150"/>
                  <a:gd name="connsiteY13" fmla="*/ 11262 h 53597"/>
                  <a:gd name="connsiteX14" fmla="*/ 1252 w 70150"/>
                  <a:gd name="connsiteY14" fmla="*/ 20311 h 53597"/>
                  <a:gd name="connsiteX15" fmla="*/ 1252 w 70150"/>
                  <a:gd name="connsiteY15" fmla="*/ 20311 h 53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150" h="53597">
                    <a:moveTo>
                      <a:pt x="1252" y="20501"/>
                    </a:moveTo>
                    <a:cubicBezTo>
                      <a:pt x="299" y="22978"/>
                      <a:pt x="14" y="25454"/>
                      <a:pt x="14" y="27931"/>
                    </a:cubicBezTo>
                    <a:cubicBezTo>
                      <a:pt x="-177" y="32789"/>
                      <a:pt x="1633" y="37742"/>
                      <a:pt x="4300" y="41933"/>
                    </a:cubicBezTo>
                    <a:cubicBezTo>
                      <a:pt x="7062" y="46028"/>
                      <a:pt x="11729" y="49838"/>
                      <a:pt x="16778" y="51553"/>
                    </a:cubicBezTo>
                    <a:cubicBezTo>
                      <a:pt x="23445" y="53934"/>
                      <a:pt x="29827" y="54125"/>
                      <a:pt x="36875" y="52696"/>
                    </a:cubicBezTo>
                    <a:cubicBezTo>
                      <a:pt x="48686" y="50315"/>
                      <a:pt x="56973" y="42028"/>
                      <a:pt x="63545" y="33836"/>
                    </a:cubicBezTo>
                    <a:cubicBezTo>
                      <a:pt x="64212" y="33074"/>
                      <a:pt x="64688" y="32312"/>
                      <a:pt x="65260" y="31550"/>
                    </a:cubicBezTo>
                    <a:cubicBezTo>
                      <a:pt x="65641" y="31169"/>
                      <a:pt x="66117" y="30979"/>
                      <a:pt x="66403" y="30598"/>
                    </a:cubicBezTo>
                    <a:cubicBezTo>
                      <a:pt x="68784" y="28121"/>
                      <a:pt x="70403" y="24978"/>
                      <a:pt x="70118" y="21740"/>
                    </a:cubicBezTo>
                    <a:cubicBezTo>
                      <a:pt x="69927" y="20692"/>
                      <a:pt x="69737" y="19739"/>
                      <a:pt x="69451" y="18596"/>
                    </a:cubicBezTo>
                    <a:cubicBezTo>
                      <a:pt x="68689" y="16596"/>
                      <a:pt x="67451" y="14786"/>
                      <a:pt x="65641" y="13262"/>
                    </a:cubicBezTo>
                    <a:cubicBezTo>
                      <a:pt x="62117" y="9548"/>
                      <a:pt x="57545" y="6500"/>
                      <a:pt x="52782" y="4214"/>
                    </a:cubicBezTo>
                    <a:cubicBezTo>
                      <a:pt x="47067" y="1451"/>
                      <a:pt x="40876" y="308"/>
                      <a:pt x="34399" y="23"/>
                    </a:cubicBezTo>
                    <a:cubicBezTo>
                      <a:pt x="24207" y="-358"/>
                      <a:pt x="12682" y="4118"/>
                      <a:pt x="6681" y="11262"/>
                    </a:cubicBezTo>
                    <a:cubicBezTo>
                      <a:pt x="4109" y="14405"/>
                      <a:pt x="2681" y="16691"/>
                      <a:pt x="1252" y="20311"/>
                    </a:cubicBezTo>
                    <a:lnTo>
                      <a:pt x="1252" y="20311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37" name="Freeform: Shape 4284">
                <a:extLst>
                  <a:ext uri="{FF2B5EF4-FFF2-40B4-BE49-F238E27FC236}">
                    <a16:creationId xmlns:a16="http://schemas.microsoft.com/office/drawing/2014/main" id="{30AFFE68-BFBF-E83F-D240-964A7C5EF558}"/>
                  </a:ext>
                </a:extLst>
              </p:cNvPr>
              <p:cNvSpPr/>
              <p:nvPr/>
            </p:nvSpPr>
            <p:spPr>
              <a:xfrm>
                <a:off x="5317854" y="6059531"/>
                <a:ext cx="70150" cy="53597"/>
              </a:xfrm>
              <a:custGeom>
                <a:avLst/>
                <a:gdLst>
                  <a:gd name="connsiteX0" fmla="*/ 1252 w 70150"/>
                  <a:gd name="connsiteY0" fmla="*/ 20501 h 53597"/>
                  <a:gd name="connsiteX1" fmla="*/ 14 w 70150"/>
                  <a:gd name="connsiteY1" fmla="*/ 27931 h 53597"/>
                  <a:gd name="connsiteX2" fmla="*/ 4300 w 70150"/>
                  <a:gd name="connsiteY2" fmla="*/ 41933 h 53597"/>
                  <a:gd name="connsiteX3" fmla="*/ 16778 w 70150"/>
                  <a:gd name="connsiteY3" fmla="*/ 51553 h 53597"/>
                  <a:gd name="connsiteX4" fmla="*/ 36875 w 70150"/>
                  <a:gd name="connsiteY4" fmla="*/ 52696 h 53597"/>
                  <a:gd name="connsiteX5" fmla="*/ 63545 w 70150"/>
                  <a:gd name="connsiteY5" fmla="*/ 33836 h 53597"/>
                  <a:gd name="connsiteX6" fmla="*/ 65260 w 70150"/>
                  <a:gd name="connsiteY6" fmla="*/ 31550 h 53597"/>
                  <a:gd name="connsiteX7" fmla="*/ 66403 w 70150"/>
                  <a:gd name="connsiteY7" fmla="*/ 30598 h 53597"/>
                  <a:gd name="connsiteX8" fmla="*/ 70118 w 70150"/>
                  <a:gd name="connsiteY8" fmla="*/ 21740 h 53597"/>
                  <a:gd name="connsiteX9" fmla="*/ 69451 w 70150"/>
                  <a:gd name="connsiteY9" fmla="*/ 18596 h 53597"/>
                  <a:gd name="connsiteX10" fmla="*/ 65641 w 70150"/>
                  <a:gd name="connsiteY10" fmla="*/ 13262 h 53597"/>
                  <a:gd name="connsiteX11" fmla="*/ 52782 w 70150"/>
                  <a:gd name="connsiteY11" fmla="*/ 4214 h 53597"/>
                  <a:gd name="connsiteX12" fmla="*/ 34399 w 70150"/>
                  <a:gd name="connsiteY12" fmla="*/ 23 h 53597"/>
                  <a:gd name="connsiteX13" fmla="*/ 6681 w 70150"/>
                  <a:gd name="connsiteY13" fmla="*/ 11262 h 53597"/>
                  <a:gd name="connsiteX14" fmla="*/ 1252 w 70150"/>
                  <a:gd name="connsiteY14" fmla="*/ 20311 h 53597"/>
                  <a:gd name="connsiteX15" fmla="*/ 1252 w 70150"/>
                  <a:gd name="connsiteY15" fmla="*/ 20311 h 53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150" h="53597">
                    <a:moveTo>
                      <a:pt x="1252" y="20501"/>
                    </a:moveTo>
                    <a:cubicBezTo>
                      <a:pt x="299" y="22978"/>
                      <a:pt x="14" y="25454"/>
                      <a:pt x="14" y="27931"/>
                    </a:cubicBezTo>
                    <a:cubicBezTo>
                      <a:pt x="-177" y="32789"/>
                      <a:pt x="1633" y="37742"/>
                      <a:pt x="4300" y="41933"/>
                    </a:cubicBezTo>
                    <a:cubicBezTo>
                      <a:pt x="7062" y="46028"/>
                      <a:pt x="11729" y="49838"/>
                      <a:pt x="16778" y="51553"/>
                    </a:cubicBezTo>
                    <a:cubicBezTo>
                      <a:pt x="23445" y="53934"/>
                      <a:pt x="29827" y="54125"/>
                      <a:pt x="36875" y="52696"/>
                    </a:cubicBezTo>
                    <a:cubicBezTo>
                      <a:pt x="48686" y="50315"/>
                      <a:pt x="56973" y="42028"/>
                      <a:pt x="63545" y="33836"/>
                    </a:cubicBezTo>
                    <a:cubicBezTo>
                      <a:pt x="64212" y="33074"/>
                      <a:pt x="64688" y="32312"/>
                      <a:pt x="65260" y="31550"/>
                    </a:cubicBezTo>
                    <a:cubicBezTo>
                      <a:pt x="65641" y="31169"/>
                      <a:pt x="66117" y="30979"/>
                      <a:pt x="66403" y="30598"/>
                    </a:cubicBezTo>
                    <a:cubicBezTo>
                      <a:pt x="68784" y="28121"/>
                      <a:pt x="70403" y="24978"/>
                      <a:pt x="70118" y="21740"/>
                    </a:cubicBezTo>
                    <a:cubicBezTo>
                      <a:pt x="69927" y="20692"/>
                      <a:pt x="69737" y="19739"/>
                      <a:pt x="69451" y="18596"/>
                    </a:cubicBezTo>
                    <a:cubicBezTo>
                      <a:pt x="68689" y="16596"/>
                      <a:pt x="67451" y="14786"/>
                      <a:pt x="65641" y="13262"/>
                    </a:cubicBezTo>
                    <a:cubicBezTo>
                      <a:pt x="62117" y="9548"/>
                      <a:pt x="57545" y="6500"/>
                      <a:pt x="52782" y="4214"/>
                    </a:cubicBezTo>
                    <a:cubicBezTo>
                      <a:pt x="47067" y="1451"/>
                      <a:pt x="40876" y="308"/>
                      <a:pt x="34399" y="23"/>
                    </a:cubicBezTo>
                    <a:cubicBezTo>
                      <a:pt x="24207" y="-358"/>
                      <a:pt x="12682" y="4118"/>
                      <a:pt x="6681" y="11262"/>
                    </a:cubicBezTo>
                    <a:cubicBezTo>
                      <a:pt x="4109" y="14405"/>
                      <a:pt x="2681" y="16691"/>
                      <a:pt x="1252" y="20311"/>
                    </a:cubicBezTo>
                    <a:lnTo>
                      <a:pt x="1252" y="20311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38" name="Freeform: Shape 4285">
                <a:extLst>
                  <a:ext uri="{FF2B5EF4-FFF2-40B4-BE49-F238E27FC236}">
                    <a16:creationId xmlns:a16="http://schemas.microsoft.com/office/drawing/2014/main" id="{743F7B3C-286C-D44A-C96D-98CE211AF8F5}"/>
                  </a:ext>
                </a:extLst>
              </p:cNvPr>
              <p:cNvSpPr/>
              <p:nvPr/>
            </p:nvSpPr>
            <p:spPr>
              <a:xfrm>
                <a:off x="5105447" y="5928181"/>
                <a:ext cx="70150" cy="53597"/>
              </a:xfrm>
              <a:custGeom>
                <a:avLst/>
                <a:gdLst>
                  <a:gd name="connsiteX0" fmla="*/ 1252 w 70150"/>
                  <a:gd name="connsiteY0" fmla="*/ 20501 h 53597"/>
                  <a:gd name="connsiteX1" fmla="*/ 14 w 70150"/>
                  <a:gd name="connsiteY1" fmla="*/ 27931 h 53597"/>
                  <a:gd name="connsiteX2" fmla="*/ 4300 w 70150"/>
                  <a:gd name="connsiteY2" fmla="*/ 41933 h 53597"/>
                  <a:gd name="connsiteX3" fmla="*/ 16778 w 70150"/>
                  <a:gd name="connsiteY3" fmla="*/ 51553 h 53597"/>
                  <a:gd name="connsiteX4" fmla="*/ 36875 w 70150"/>
                  <a:gd name="connsiteY4" fmla="*/ 52696 h 53597"/>
                  <a:gd name="connsiteX5" fmla="*/ 63545 w 70150"/>
                  <a:gd name="connsiteY5" fmla="*/ 33836 h 53597"/>
                  <a:gd name="connsiteX6" fmla="*/ 65260 w 70150"/>
                  <a:gd name="connsiteY6" fmla="*/ 31550 h 53597"/>
                  <a:gd name="connsiteX7" fmla="*/ 66403 w 70150"/>
                  <a:gd name="connsiteY7" fmla="*/ 30598 h 53597"/>
                  <a:gd name="connsiteX8" fmla="*/ 70118 w 70150"/>
                  <a:gd name="connsiteY8" fmla="*/ 21740 h 53597"/>
                  <a:gd name="connsiteX9" fmla="*/ 69451 w 70150"/>
                  <a:gd name="connsiteY9" fmla="*/ 18596 h 53597"/>
                  <a:gd name="connsiteX10" fmla="*/ 65641 w 70150"/>
                  <a:gd name="connsiteY10" fmla="*/ 13262 h 53597"/>
                  <a:gd name="connsiteX11" fmla="*/ 52782 w 70150"/>
                  <a:gd name="connsiteY11" fmla="*/ 4214 h 53597"/>
                  <a:gd name="connsiteX12" fmla="*/ 34399 w 70150"/>
                  <a:gd name="connsiteY12" fmla="*/ 23 h 53597"/>
                  <a:gd name="connsiteX13" fmla="*/ 6681 w 70150"/>
                  <a:gd name="connsiteY13" fmla="*/ 11262 h 53597"/>
                  <a:gd name="connsiteX14" fmla="*/ 1252 w 70150"/>
                  <a:gd name="connsiteY14" fmla="*/ 20311 h 53597"/>
                  <a:gd name="connsiteX15" fmla="*/ 1252 w 70150"/>
                  <a:gd name="connsiteY15" fmla="*/ 20311 h 53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150" h="53597">
                    <a:moveTo>
                      <a:pt x="1252" y="20501"/>
                    </a:moveTo>
                    <a:cubicBezTo>
                      <a:pt x="299" y="22978"/>
                      <a:pt x="14" y="25454"/>
                      <a:pt x="14" y="27931"/>
                    </a:cubicBezTo>
                    <a:cubicBezTo>
                      <a:pt x="-177" y="32789"/>
                      <a:pt x="1633" y="37742"/>
                      <a:pt x="4300" y="41933"/>
                    </a:cubicBezTo>
                    <a:cubicBezTo>
                      <a:pt x="7062" y="46028"/>
                      <a:pt x="11729" y="49838"/>
                      <a:pt x="16778" y="51553"/>
                    </a:cubicBezTo>
                    <a:cubicBezTo>
                      <a:pt x="23445" y="53934"/>
                      <a:pt x="29827" y="54125"/>
                      <a:pt x="36875" y="52696"/>
                    </a:cubicBezTo>
                    <a:cubicBezTo>
                      <a:pt x="48686" y="50315"/>
                      <a:pt x="56973" y="42028"/>
                      <a:pt x="63545" y="33836"/>
                    </a:cubicBezTo>
                    <a:cubicBezTo>
                      <a:pt x="64212" y="33074"/>
                      <a:pt x="64688" y="32312"/>
                      <a:pt x="65260" y="31550"/>
                    </a:cubicBezTo>
                    <a:cubicBezTo>
                      <a:pt x="65641" y="31169"/>
                      <a:pt x="66117" y="30979"/>
                      <a:pt x="66403" y="30598"/>
                    </a:cubicBezTo>
                    <a:cubicBezTo>
                      <a:pt x="68784" y="28121"/>
                      <a:pt x="70403" y="24978"/>
                      <a:pt x="70118" y="21740"/>
                    </a:cubicBezTo>
                    <a:cubicBezTo>
                      <a:pt x="69927" y="20692"/>
                      <a:pt x="69737" y="19739"/>
                      <a:pt x="69451" y="18596"/>
                    </a:cubicBezTo>
                    <a:cubicBezTo>
                      <a:pt x="68689" y="16596"/>
                      <a:pt x="67451" y="14786"/>
                      <a:pt x="65641" y="13262"/>
                    </a:cubicBezTo>
                    <a:cubicBezTo>
                      <a:pt x="62117" y="9548"/>
                      <a:pt x="57545" y="6500"/>
                      <a:pt x="52782" y="4214"/>
                    </a:cubicBezTo>
                    <a:cubicBezTo>
                      <a:pt x="47067" y="1451"/>
                      <a:pt x="40876" y="308"/>
                      <a:pt x="34399" y="23"/>
                    </a:cubicBezTo>
                    <a:cubicBezTo>
                      <a:pt x="24207" y="-358"/>
                      <a:pt x="12682" y="4118"/>
                      <a:pt x="6681" y="11262"/>
                    </a:cubicBezTo>
                    <a:cubicBezTo>
                      <a:pt x="4109" y="14405"/>
                      <a:pt x="2681" y="16691"/>
                      <a:pt x="1252" y="20311"/>
                    </a:cubicBezTo>
                    <a:lnTo>
                      <a:pt x="1252" y="20311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39" name="Freeform: Shape 4286">
                <a:extLst>
                  <a:ext uri="{FF2B5EF4-FFF2-40B4-BE49-F238E27FC236}">
                    <a16:creationId xmlns:a16="http://schemas.microsoft.com/office/drawing/2014/main" id="{3BBDFB43-836E-FEF2-0DD1-F45FF36B7C2E}"/>
                  </a:ext>
                </a:extLst>
              </p:cNvPr>
              <p:cNvSpPr/>
              <p:nvPr/>
            </p:nvSpPr>
            <p:spPr>
              <a:xfrm>
                <a:off x="5493539" y="5919582"/>
                <a:ext cx="58357" cy="50341"/>
              </a:xfrm>
              <a:custGeom>
                <a:avLst/>
                <a:gdLst>
                  <a:gd name="connsiteX0" fmla="*/ 350 w 58357"/>
                  <a:gd name="connsiteY0" fmla="*/ 20433 h 50341"/>
                  <a:gd name="connsiteX1" fmla="*/ 15590 w 58357"/>
                  <a:gd name="connsiteY1" fmla="*/ 47960 h 50341"/>
                  <a:gd name="connsiteX2" fmla="*/ 27116 w 58357"/>
                  <a:gd name="connsiteY2" fmla="*/ 50341 h 50341"/>
                  <a:gd name="connsiteX3" fmla="*/ 36069 w 58357"/>
                  <a:gd name="connsiteY3" fmla="*/ 48912 h 50341"/>
                  <a:gd name="connsiteX4" fmla="*/ 51119 w 58357"/>
                  <a:gd name="connsiteY4" fmla="*/ 42054 h 50341"/>
                  <a:gd name="connsiteX5" fmla="*/ 57215 w 58357"/>
                  <a:gd name="connsiteY5" fmla="*/ 33196 h 50341"/>
                  <a:gd name="connsiteX6" fmla="*/ 57405 w 58357"/>
                  <a:gd name="connsiteY6" fmla="*/ 29196 h 50341"/>
                  <a:gd name="connsiteX7" fmla="*/ 58262 w 58357"/>
                  <a:gd name="connsiteY7" fmla="*/ 21576 h 50341"/>
                  <a:gd name="connsiteX8" fmla="*/ 45023 w 58357"/>
                  <a:gd name="connsiteY8" fmla="*/ 3097 h 50341"/>
                  <a:gd name="connsiteX9" fmla="*/ 27306 w 58357"/>
                  <a:gd name="connsiteY9" fmla="*/ 49 h 50341"/>
                  <a:gd name="connsiteX10" fmla="*/ 446 w 58357"/>
                  <a:gd name="connsiteY10" fmla="*/ 20337 h 50341"/>
                  <a:gd name="connsiteX11" fmla="*/ 446 w 58357"/>
                  <a:gd name="connsiteY11" fmla="*/ 20337 h 50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357" h="50341">
                    <a:moveTo>
                      <a:pt x="350" y="20433"/>
                    </a:moveTo>
                    <a:cubicBezTo>
                      <a:pt x="-1650" y="32053"/>
                      <a:pt x="5113" y="43864"/>
                      <a:pt x="15590" y="47960"/>
                    </a:cubicBezTo>
                    <a:cubicBezTo>
                      <a:pt x="19686" y="49484"/>
                      <a:pt x="22734" y="50341"/>
                      <a:pt x="27116" y="50341"/>
                    </a:cubicBezTo>
                    <a:cubicBezTo>
                      <a:pt x="30164" y="50341"/>
                      <a:pt x="33212" y="49770"/>
                      <a:pt x="36069" y="48912"/>
                    </a:cubicBezTo>
                    <a:cubicBezTo>
                      <a:pt x="41308" y="47484"/>
                      <a:pt x="46261" y="44721"/>
                      <a:pt x="51119" y="42054"/>
                    </a:cubicBezTo>
                    <a:cubicBezTo>
                      <a:pt x="54071" y="40435"/>
                      <a:pt x="56453" y="36435"/>
                      <a:pt x="57215" y="33196"/>
                    </a:cubicBezTo>
                    <a:cubicBezTo>
                      <a:pt x="57500" y="31958"/>
                      <a:pt x="57500" y="30624"/>
                      <a:pt x="57405" y="29196"/>
                    </a:cubicBezTo>
                    <a:cubicBezTo>
                      <a:pt x="58167" y="26814"/>
                      <a:pt x="58548" y="24147"/>
                      <a:pt x="58262" y="21576"/>
                    </a:cubicBezTo>
                    <a:cubicBezTo>
                      <a:pt x="57310" y="13479"/>
                      <a:pt x="52452" y="6240"/>
                      <a:pt x="45023" y="3097"/>
                    </a:cubicBezTo>
                    <a:cubicBezTo>
                      <a:pt x="39498" y="716"/>
                      <a:pt x="33402" y="-237"/>
                      <a:pt x="27306" y="49"/>
                    </a:cubicBezTo>
                    <a:cubicBezTo>
                      <a:pt x="15495" y="525"/>
                      <a:pt x="2636" y="7193"/>
                      <a:pt x="446" y="20337"/>
                    </a:cubicBezTo>
                    <a:lnTo>
                      <a:pt x="446" y="20337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40" name="Freeform: Shape 4287">
                <a:extLst>
                  <a:ext uri="{FF2B5EF4-FFF2-40B4-BE49-F238E27FC236}">
                    <a16:creationId xmlns:a16="http://schemas.microsoft.com/office/drawing/2014/main" id="{7B75DE21-41D4-3693-6886-0D36A713DB3A}"/>
                  </a:ext>
                </a:extLst>
              </p:cNvPr>
              <p:cNvSpPr/>
              <p:nvPr/>
            </p:nvSpPr>
            <p:spPr>
              <a:xfrm>
                <a:off x="5541805" y="6235319"/>
                <a:ext cx="74896" cy="68911"/>
              </a:xfrm>
              <a:custGeom>
                <a:avLst/>
                <a:gdLst>
                  <a:gd name="connsiteX0" fmla="*/ 377 w 74896"/>
                  <a:gd name="connsiteY0" fmla="*/ 26069 h 68911"/>
                  <a:gd name="connsiteX1" fmla="*/ 22665 w 74896"/>
                  <a:gd name="connsiteY1" fmla="*/ 65693 h 68911"/>
                  <a:gd name="connsiteX2" fmla="*/ 70957 w 74896"/>
                  <a:gd name="connsiteY2" fmla="*/ 54072 h 68911"/>
                  <a:gd name="connsiteX3" fmla="*/ 73814 w 74896"/>
                  <a:gd name="connsiteY3" fmla="*/ 38928 h 68911"/>
                  <a:gd name="connsiteX4" fmla="*/ 66766 w 74896"/>
                  <a:gd name="connsiteY4" fmla="*/ 12162 h 68911"/>
                  <a:gd name="connsiteX5" fmla="*/ 52574 w 74896"/>
                  <a:gd name="connsiteY5" fmla="*/ 3876 h 68911"/>
                  <a:gd name="connsiteX6" fmla="*/ 41810 w 74896"/>
                  <a:gd name="connsiteY6" fmla="*/ 732 h 68911"/>
                  <a:gd name="connsiteX7" fmla="*/ 15236 w 74896"/>
                  <a:gd name="connsiteY7" fmla="*/ 4733 h 68911"/>
                  <a:gd name="connsiteX8" fmla="*/ 377 w 74896"/>
                  <a:gd name="connsiteY8" fmla="*/ 26069 h 68911"/>
                  <a:gd name="connsiteX9" fmla="*/ 377 w 74896"/>
                  <a:gd name="connsiteY9" fmla="*/ 26069 h 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896" h="68911">
                    <a:moveTo>
                      <a:pt x="377" y="26069"/>
                    </a:moveTo>
                    <a:cubicBezTo>
                      <a:pt x="-2100" y="42738"/>
                      <a:pt x="7901" y="59692"/>
                      <a:pt x="22665" y="65693"/>
                    </a:cubicBezTo>
                    <a:cubicBezTo>
                      <a:pt x="39239" y="72456"/>
                      <a:pt x="58860" y="68550"/>
                      <a:pt x="70957" y="54072"/>
                    </a:cubicBezTo>
                    <a:cubicBezTo>
                      <a:pt x="74386" y="50072"/>
                      <a:pt x="75434" y="43976"/>
                      <a:pt x="73814" y="38928"/>
                    </a:cubicBezTo>
                    <a:cubicBezTo>
                      <a:pt x="76767" y="29498"/>
                      <a:pt x="73433" y="18925"/>
                      <a:pt x="66766" y="12162"/>
                    </a:cubicBezTo>
                    <a:cubicBezTo>
                      <a:pt x="62670" y="7971"/>
                      <a:pt x="57812" y="5781"/>
                      <a:pt x="52574" y="3876"/>
                    </a:cubicBezTo>
                    <a:cubicBezTo>
                      <a:pt x="49049" y="2542"/>
                      <a:pt x="45525" y="1494"/>
                      <a:pt x="41810" y="732"/>
                    </a:cubicBezTo>
                    <a:cubicBezTo>
                      <a:pt x="32571" y="-887"/>
                      <a:pt x="23522" y="66"/>
                      <a:pt x="15236" y="4733"/>
                    </a:cubicBezTo>
                    <a:cubicBezTo>
                      <a:pt x="7806" y="9019"/>
                      <a:pt x="1710" y="17211"/>
                      <a:pt x="377" y="26069"/>
                    </a:cubicBezTo>
                    <a:lnTo>
                      <a:pt x="377" y="26069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41" name="Freeform: Shape 4288">
                <a:extLst>
                  <a:ext uri="{FF2B5EF4-FFF2-40B4-BE49-F238E27FC236}">
                    <a16:creationId xmlns:a16="http://schemas.microsoft.com/office/drawing/2014/main" id="{F27BE838-4924-E5C9-731A-30A79023866C}"/>
                  </a:ext>
                </a:extLst>
              </p:cNvPr>
              <p:cNvSpPr/>
              <p:nvPr/>
            </p:nvSpPr>
            <p:spPr>
              <a:xfrm>
                <a:off x="5653724" y="6235319"/>
                <a:ext cx="74896" cy="68911"/>
              </a:xfrm>
              <a:custGeom>
                <a:avLst/>
                <a:gdLst>
                  <a:gd name="connsiteX0" fmla="*/ 377 w 74896"/>
                  <a:gd name="connsiteY0" fmla="*/ 26069 h 68911"/>
                  <a:gd name="connsiteX1" fmla="*/ 22665 w 74896"/>
                  <a:gd name="connsiteY1" fmla="*/ 65693 h 68911"/>
                  <a:gd name="connsiteX2" fmla="*/ 70957 w 74896"/>
                  <a:gd name="connsiteY2" fmla="*/ 54072 h 68911"/>
                  <a:gd name="connsiteX3" fmla="*/ 73814 w 74896"/>
                  <a:gd name="connsiteY3" fmla="*/ 38928 h 68911"/>
                  <a:gd name="connsiteX4" fmla="*/ 66766 w 74896"/>
                  <a:gd name="connsiteY4" fmla="*/ 12162 h 68911"/>
                  <a:gd name="connsiteX5" fmla="*/ 52574 w 74896"/>
                  <a:gd name="connsiteY5" fmla="*/ 3876 h 68911"/>
                  <a:gd name="connsiteX6" fmla="*/ 41810 w 74896"/>
                  <a:gd name="connsiteY6" fmla="*/ 732 h 68911"/>
                  <a:gd name="connsiteX7" fmla="*/ 15236 w 74896"/>
                  <a:gd name="connsiteY7" fmla="*/ 4733 h 68911"/>
                  <a:gd name="connsiteX8" fmla="*/ 377 w 74896"/>
                  <a:gd name="connsiteY8" fmla="*/ 26069 h 68911"/>
                  <a:gd name="connsiteX9" fmla="*/ 377 w 74896"/>
                  <a:gd name="connsiteY9" fmla="*/ 26069 h 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896" h="68911">
                    <a:moveTo>
                      <a:pt x="377" y="26069"/>
                    </a:moveTo>
                    <a:cubicBezTo>
                      <a:pt x="-2100" y="42738"/>
                      <a:pt x="7901" y="59692"/>
                      <a:pt x="22665" y="65693"/>
                    </a:cubicBezTo>
                    <a:cubicBezTo>
                      <a:pt x="39239" y="72456"/>
                      <a:pt x="58860" y="68550"/>
                      <a:pt x="70957" y="54072"/>
                    </a:cubicBezTo>
                    <a:cubicBezTo>
                      <a:pt x="74386" y="50072"/>
                      <a:pt x="75434" y="43976"/>
                      <a:pt x="73814" y="38928"/>
                    </a:cubicBezTo>
                    <a:cubicBezTo>
                      <a:pt x="76767" y="29498"/>
                      <a:pt x="73433" y="18925"/>
                      <a:pt x="66766" y="12162"/>
                    </a:cubicBezTo>
                    <a:cubicBezTo>
                      <a:pt x="62670" y="7971"/>
                      <a:pt x="57812" y="5781"/>
                      <a:pt x="52574" y="3876"/>
                    </a:cubicBezTo>
                    <a:cubicBezTo>
                      <a:pt x="49049" y="2542"/>
                      <a:pt x="45525" y="1494"/>
                      <a:pt x="41810" y="732"/>
                    </a:cubicBezTo>
                    <a:cubicBezTo>
                      <a:pt x="32571" y="-887"/>
                      <a:pt x="23522" y="66"/>
                      <a:pt x="15236" y="4733"/>
                    </a:cubicBezTo>
                    <a:cubicBezTo>
                      <a:pt x="7806" y="9019"/>
                      <a:pt x="1710" y="17211"/>
                      <a:pt x="377" y="26069"/>
                    </a:cubicBezTo>
                    <a:lnTo>
                      <a:pt x="377" y="26069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42" name="Freeform: Shape 4289">
                <a:extLst>
                  <a:ext uri="{FF2B5EF4-FFF2-40B4-BE49-F238E27FC236}">
                    <a16:creationId xmlns:a16="http://schemas.microsoft.com/office/drawing/2014/main" id="{FB3FC226-42F6-FF3E-AF3F-0DDDC20C1499}"/>
                  </a:ext>
                </a:extLst>
              </p:cNvPr>
              <p:cNvSpPr/>
              <p:nvPr/>
            </p:nvSpPr>
            <p:spPr>
              <a:xfrm>
                <a:off x="5789931" y="6068251"/>
                <a:ext cx="74896" cy="68911"/>
              </a:xfrm>
              <a:custGeom>
                <a:avLst/>
                <a:gdLst>
                  <a:gd name="connsiteX0" fmla="*/ 377 w 74896"/>
                  <a:gd name="connsiteY0" fmla="*/ 26069 h 68911"/>
                  <a:gd name="connsiteX1" fmla="*/ 22665 w 74896"/>
                  <a:gd name="connsiteY1" fmla="*/ 65693 h 68911"/>
                  <a:gd name="connsiteX2" fmla="*/ 70957 w 74896"/>
                  <a:gd name="connsiteY2" fmla="*/ 54072 h 68911"/>
                  <a:gd name="connsiteX3" fmla="*/ 73814 w 74896"/>
                  <a:gd name="connsiteY3" fmla="*/ 38928 h 68911"/>
                  <a:gd name="connsiteX4" fmla="*/ 66766 w 74896"/>
                  <a:gd name="connsiteY4" fmla="*/ 12162 h 68911"/>
                  <a:gd name="connsiteX5" fmla="*/ 52574 w 74896"/>
                  <a:gd name="connsiteY5" fmla="*/ 3876 h 68911"/>
                  <a:gd name="connsiteX6" fmla="*/ 41810 w 74896"/>
                  <a:gd name="connsiteY6" fmla="*/ 732 h 68911"/>
                  <a:gd name="connsiteX7" fmla="*/ 15236 w 74896"/>
                  <a:gd name="connsiteY7" fmla="*/ 4733 h 68911"/>
                  <a:gd name="connsiteX8" fmla="*/ 377 w 74896"/>
                  <a:gd name="connsiteY8" fmla="*/ 26069 h 68911"/>
                  <a:gd name="connsiteX9" fmla="*/ 377 w 74896"/>
                  <a:gd name="connsiteY9" fmla="*/ 26069 h 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896" h="68911">
                    <a:moveTo>
                      <a:pt x="377" y="26069"/>
                    </a:moveTo>
                    <a:cubicBezTo>
                      <a:pt x="-2100" y="42738"/>
                      <a:pt x="7901" y="59692"/>
                      <a:pt x="22665" y="65693"/>
                    </a:cubicBezTo>
                    <a:cubicBezTo>
                      <a:pt x="39239" y="72456"/>
                      <a:pt x="58860" y="68550"/>
                      <a:pt x="70957" y="54072"/>
                    </a:cubicBezTo>
                    <a:cubicBezTo>
                      <a:pt x="74386" y="50072"/>
                      <a:pt x="75434" y="43976"/>
                      <a:pt x="73814" y="38928"/>
                    </a:cubicBezTo>
                    <a:cubicBezTo>
                      <a:pt x="76767" y="29498"/>
                      <a:pt x="73433" y="18925"/>
                      <a:pt x="66766" y="12162"/>
                    </a:cubicBezTo>
                    <a:cubicBezTo>
                      <a:pt x="62670" y="7971"/>
                      <a:pt x="57812" y="5781"/>
                      <a:pt x="52574" y="3876"/>
                    </a:cubicBezTo>
                    <a:cubicBezTo>
                      <a:pt x="49049" y="2542"/>
                      <a:pt x="45525" y="1494"/>
                      <a:pt x="41810" y="732"/>
                    </a:cubicBezTo>
                    <a:cubicBezTo>
                      <a:pt x="32571" y="-887"/>
                      <a:pt x="23522" y="66"/>
                      <a:pt x="15236" y="4733"/>
                    </a:cubicBezTo>
                    <a:cubicBezTo>
                      <a:pt x="7806" y="9019"/>
                      <a:pt x="1710" y="17211"/>
                      <a:pt x="377" y="26069"/>
                    </a:cubicBezTo>
                    <a:lnTo>
                      <a:pt x="377" y="26069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43" name="Freeform: Shape 4290">
                <a:extLst>
                  <a:ext uri="{FF2B5EF4-FFF2-40B4-BE49-F238E27FC236}">
                    <a16:creationId xmlns:a16="http://schemas.microsoft.com/office/drawing/2014/main" id="{093F393A-F23C-6BA5-12F4-A7C23D4503D1}"/>
                  </a:ext>
                </a:extLst>
              </p:cNvPr>
              <p:cNvSpPr/>
              <p:nvPr/>
            </p:nvSpPr>
            <p:spPr>
              <a:xfrm>
                <a:off x="5494847" y="6103969"/>
                <a:ext cx="74896" cy="68911"/>
              </a:xfrm>
              <a:custGeom>
                <a:avLst/>
                <a:gdLst>
                  <a:gd name="connsiteX0" fmla="*/ 377 w 74896"/>
                  <a:gd name="connsiteY0" fmla="*/ 26069 h 68911"/>
                  <a:gd name="connsiteX1" fmla="*/ 22665 w 74896"/>
                  <a:gd name="connsiteY1" fmla="*/ 65693 h 68911"/>
                  <a:gd name="connsiteX2" fmla="*/ 70957 w 74896"/>
                  <a:gd name="connsiteY2" fmla="*/ 54072 h 68911"/>
                  <a:gd name="connsiteX3" fmla="*/ 73814 w 74896"/>
                  <a:gd name="connsiteY3" fmla="*/ 38928 h 68911"/>
                  <a:gd name="connsiteX4" fmla="*/ 66766 w 74896"/>
                  <a:gd name="connsiteY4" fmla="*/ 12162 h 68911"/>
                  <a:gd name="connsiteX5" fmla="*/ 52574 w 74896"/>
                  <a:gd name="connsiteY5" fmla="*/ 3876 h 68911"/>
                  <a:gd name="connsiteX6" fmla="*/ 41810 w 74896"/>
                  <a:gd name="connsiteY6" fmla="*/ 732 h 68911"/>
                  <a:gd name="connsiteX7" fmla="*/ 15236 w 74896"/>
                  <a:gd name="connsiteY7" fmla="*/ 4733 h 68911"/>
                  <a:gd name="connsiteX8" fmla="*/ 377 w 74896"/>
                  <a:gd name="connsiteY8" fmla="*/ 26069 h 68911"/>
                  <a:gd name="connsiteX9" fmla="*/ 377 w 74896"/>
                  <a:gd name="connsiteY9" fmla="*/ 26069 h 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896" h="68911">
                    <a:moveTo>
                      <a:pt x="377" y="26069"/>
                    </a:moveTo>
                    <a:cubicBezTo>
                      <a:pt x="-2100" y="42738"/>
                      <a:pt x="7901" y="59692"/>
                      <a:pt x="22665" y="65693"/>
                    </a:cubicBezTo>
                    <a:cubicBezTo>
                      <a:pt x="39239" y="72456"/>
                      <a:pt x="58860" y="68550"/>
                      <a:pt x="70957" y="54072"/>
                    </a:cubicBezTo>
                    <a:cubicBezTo>
                      <a:pt x="74386" y="50072"/>
                      <a:pt x="75434" y="43976"/>
                      <a:pt x="73814" y="38928"/>
                    </a:cubicBezTo>
                    <a:cubicBezTo>
                      <a:pt x="76767" y="29498"/>
                      <a:pt x="73433" y="18925"/>
                      <a:pt x="66766" y="12162"/>
                    </a:cubicBezTo>
                    <a:cubicBezTo>
                      <a:pt x="62670" y="7971"/>
                      <a:pt x="57812" y="5781"/>
                      <a:pt x="52574" y="3876"/>
                    </a:cubicBezTo>
                    <a:cubicBezTo>
                      <a:pt x="49049" y="2542"/>
                      <a:pt x="45525" y="1494"/>
                      <a:pt x="41810" y="732"/>
                    </a:cubicBezTo>
                    <a:cubicBezTo>
                      <a:pt x="32571" y="-887"/>
                      <a:pt x="23522" y="66"/>
                      <a:pt x="15236" y="4733"/>
                    </a:cubicBezTo>
                    <a:cubicBezTo>
                      <a:pt x="7806" y="9019"/>
                      <a:pt x="1710" y="17211"/>
                      <a:pt x="377" y="26069"/>
                    </a:cubicBezTo>
                    <a:lnTo>
                      <a:pt x="377" y="26069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44" name="Freeform: Shape 4291">
                <a:extLst>
                  <a:ext uri="{FF2B5EF4-FFF2-40B4-BE49-F238E27FC236}">
                    <a16:creationId xmlns:a16="http://schemas.microsoft.com/office/drawing/2014/main" id="{506D330F-80F2-A274-0A54-EC4BC7E80C68}"/>
                  </a:ext>
                </a:extLst>
              </p:cNvPr>
              <p:cNvSpPr/>
              <p:nvPr/>
            </p:nvSpPr>
            <p:spPr>
              <a:xfrm>
                <a:off x="5266247" y="6235319"/>
                <a:ext cx="74896" cy="68911"/>
              </a:xfrm>
              <a:custGeom>
                <a:avLst/>
                <a:gdLst>
                  <a:gd name="connsiteX0" fmla="*/ 377 w 74896"/>
                  <a:gd name="connsiteY0" fmla="*/ 26069 h 68911"/>
                  <a:gd name="connsiteX1" fmla="*/ 22665 w 74896"/>
                  <a:gd name="connsiteY1" fmla="*/ 65693 h 68911"/>
                  <a:gd name="connsiteX2" fmla="*/ 70957 w 74896"/>
                  <a:gd name="connsiteY2" fmla="*/ 54072 h 68911"/>
                  <a:gd name="connsiteX3" fmla="*/ 73814 w 74896"/>
                  <a:gd name="connsiteY3" fmla="*/ 38928 h 68911"/>
                  <a:gd name="connsiteX4" fmla="*/ 66766 w 74896"/>
                  <a:gd name="connsiteY4" fmla="*/ 12162 h 68911"/>
                  <a:gd name="connsiteX5" fmla="*/ 52574 w 74896"/>
                  <a:gd name="connsiteY5" fmla="*/ 3876 h 68911"/>
                  <a:gd name="connsiteX6" fmla="*/ 41810 w 74896"/>
                  <a:gd name="connsiteY6" fmla="*/ 732 h 68911"/>
                  <a:gd name="connsiteX7" fmla="*/ 15236 w 74896"/>
                  <a:gd name="connsiteY7" fmla="*/ 4733 h 68911"/>
                  <a:gd name="connsiteX8" fmla="*/ 377 w 74896"/>
                  <a:gd name="connsiteY8" fmla="*/ 26069 h 68911"/>
                  <a:gd name="connsiteX9" fmla="*/ 377 w 74896"/>
                  <a:gd name="connsiteY9" fmla="*/ 26069 h 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896" h="68911">
                    <a:moveTo>
                      <a:pt x="377" y="26069"/>
                    </a:moveTo>
                    <a:cubicBezTo>
                      <a:pt x="-2100" y="42738"/>
                      <a:pt x="7901" y="59692"/>
                      <a:pt x="22665" y="65693"/>
                    </a:cubicBezTo>
                    <a:cubicBezTo>
                      <a:pt x="39239" y="72456"/>
                      <a:pt x="58860" y="68550"/>
                      <a:pt x="70957" y="54072"/>
                    </a:cubicBezTo>
                    <a:cubicBezTo>
                      <a:pt x="74386" y="50072"/>
                      <a:pt x="75434" y="43976"/>
                      <a:pt x="73814" y="38928"/>
                    </a:cubicBezTo>
                    <a:cubicBezTo>
                      <a:pt x="76767" y="29498"/>
                      <a:pt x="73433" y="18925"/>
                      <a:pt x="66766" y="12162"/>
                    </a:cubicBezTo>
                    <a:cubicBezTo>
                      <a:pt x="62670" y="7971"/>
                      <a:pt x="57812" y="5781"/>
                      <a:pt x="52574" y="3876"/>
                    </a:cubicBezTo>
                    <a:cubicBezTo>
                      <a:pt x="49049" y="2542"/>
                      <a:pt x="45525" y="1494"/>
                      <a:pt x="41810" y="732"/>
                    </a:cubicBezTo>
                    <a:cubicBezTo>
                      <a:pt x="32571" y="-887"/>
                      <a:pt x="23522" y="66"/>
                      <a:pt x="15236" y="4733"/>
                    </a:cubicBezTo>
                    <a:cubicBezTo>
                      <a:pt x="7806" y="9019"/>
                      <a:pt x="1710" y="17211"/>
                      <a:pt x="377" y="26069"/>
                    </a:cubicBezTo>
                    <a:lnTo>
                      <a:pt x="377" y="26069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45" name="Freeform: Shape 4292">
                <a:extLst>
                  <a:ext uri="{FF2B5EF4-FFF2-40B4-BE49-F238E27FC236}">
                    <a16:creationId xmlns:a16="http://schemas.microsoft.com/office/drawing/2014/main" id="{F0D70931-4473-E151-944C-9A8874E265BE}"/>
                  </a:ext>
                </a:extLst>
              </p:cNvPr>
              <p:cNvSpPr/>
              <p:nvPr/>
            </p:nvSpPr>
            <p:spPr>
              <a:xfrm>
                <a:off x="5680813" y="6120596"/>
                <a:ext cx="54835" cy="57318"/>
              </a:xfrm>
              <a:custGeom>
                <a:avLst/>
                <a:gdLst>
                  <a:gd name="connsiteX0" fmla="*/ 1005 w 54835"/>
                  <a:gd name="connsiteY0" fmla="*/ 18968 h 57318"/>
                  <a:gd name="connsiteX1" fmla="*/ 148 w 54835"/>
                  <a:gd name="connsiteY1" fmla="*/ 27635 h 57318"/>
                  <a:gd name="connsiteX2" fmla="*/ 3291 w 54835"/>
                  <a:gd name="connsiteY2" fmla="*/ 37065 h 57318"/>
                  <a:gd name="connsiteX3" fmla="*/ 3291 w 54835"/>
                  <a:gd name="connsiteY3" fmla="*/ 37065 h 57318"/>
                  <a:gd name="connsiteX4" fmla="*/ 2434 w 54835"/>
                  <a:gd name="connsiteY4" fmla="*/ 46876 h 57318"/>
                  <a:gd name="connsiteX5" fmla="*/ 8815 w 54835"/>
                  <a:gd name="connsiteY5" fmla="*/ 54305 h 57318"/>
                  <a:gd name="connsiteX6" fmla="*/ 18436 w 54835"/>
                  <a:gd name="connsiteY6" fmla="*/ 57068 h 57318"/>
                  <a:gd name="connsiteX7" fmla="*/ 31390 w 54835"/>
                  <a:gd name="connsiteY7" fmla="*/ 56401 h 57318"/>
                  <a:gd name="connsiteX8" fmla="*/ 40343 w 54835"/>
                  <a:gd name="connsiteY8" fmla="*/ 52781 h 57318"/>
                  <a:gd name="connsiteX9" fmla="*/ 47582 w 54835"/>
                  <a:gd name="connsiteY9" fmla="*/ 46590 h 57318"/>
                  <a:gd name="connsiteX10" fmla="*/ 53583 w 54835"/>
                  <a:gd name="connsiteY10" fmla="*/ 35732 h 57318"/>
                  <a:gd name="connsiteX11" fmla="*/ 54821 w 54835"/>
                  <a:gd name="connsiteY11" fmla="*/ 26302 h 57318"/>
                  <a:gd name="connsiteX12" fmla="*/ 45963 w 54835"/>
                  <a:gd name="connsiteY12" fmla="*/ 7442 h 57318"/>
                  <a:gd name="connsiteX13" fmla="*/ 7006 w 54835"/>
                  <a:gd name="connsiteY13" fmla="*/ 8490 h 57318"/>
                  <a:gd name="connsiteX14" fmla="*/ 1100 w 54835"/>
                  <a:gd name="connsiteY14" fmla="*/ 18968 h 57318"/>
                  <a:gd name="connsiteX15" fmla="*/ 1100 w 54835"/>
                  <a:gd name="connsiteY15" fmla="*/ 18968 h 57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4835" h="57318">
                    <a:moveTo>
                      <a:pt x="1005" y="18968"/>
                    </a:moveTo>
                    <a:cubicBezTo>
                      <a:pt x="148" y="21730"/>
                      <a:pt x="-233" y="24873"/>
                      <a:pt x="148" y="27635"/>
                    </a:cubicBezTo>
                    <a:cubicBezTo>
                      <a:pt x="529" y="31064"/>
                      <a:pt x="1672" y="34208"/>
                      <a:pt x="3291" y="37065"/>
                    </a:cubicBezTo>
                    <a:lnTo>
                      <a:pt x="3291" y="37065"/>
                    </a:lnTo>
                    <a:cubicBezTo>
                      <a:pt x="1862" y="40113"/>
                      <a:pt x="1195" y="43637"/>
                      <a:pt x="2434" y="46876"/>
                    </a:cubicBezTo>
                    <a:cubicBezTo>
                      <a:pt x="3481" y="49829"/>
                      <a:pt x="5672" y="53162"/>
                      <a:pt x="8815" y="54305"/>
                    </a:cubicBezTo>
                    <a:cubicBezTo>
                      <a:pt x="11863" y="55544"/>
                      <a:pt x="15007" y="56687"/>
                      <a:pt x="18436" y="57068"/>
                    </a:cubicBezTo>
                    <a:cubicBezTo>
                      <a:pt x="23008" y="57544"/>
                      <a:pt x="26722" y="57353"/>
                      <a:pt x="31390" y="56401"/>
                    </a:cubicBezTo>
                    <a:cubicBezTo>
                      <a:pt x="34533" y="55829"/>
                      <a:pt x="37676" y="54401"/>
                      <a:pt x="40343" y="52781"/>
                    </a:cubicBezTo>
                    <a:cubicBezTo>
                      <a:pt x="43010" y="51162"/>
                      <a:pt x="45677" y="49067"/>
                      <a:pt x="47582" y="46590"/>
                    </a:cubicBezTo>
                    <a:cubicBezTo>
                      <a:pt x="50344" y="42971"/>
                      <a:pt x="52059" y="39923"/>
                      <a:pt x="53583" y="35732"/>
                    </a:cubicBezTo>
                    <a:cubicBezTo>
                      <a:pt x="54535" y="32779"/>
                      <a:pt x="54916" y="29445"/>
                      <a:pt x="54821" y="26302"/>
                    </a:cubicBezTo>
                    <a:cubicBezTo>
                      <a:pt x="54535" y="19158"/>
                      <a:pt x="51297" y="12205"/>
                      <a:pt x="45963" y="7442"/>
                    </a:cubicBezTo>
                    <a:cubicBezTo>
                      <a:pt x="35200" y="-2368"/>
                      <a:pt x="16721" y="-2940"/>
                      <a:pt x="7006" y="8490"/>
                    </a:cubicBezTo>
                    <a:cubicBezTo>
                      <a:pt x="4148" y="11729"/>
                      <a:pt x="2434" y="14872"/>
                      <a:pt x="1100" y="18968"/>
                    </a:cubicBezTo>
                    <a:lnTo>
                      <a:pt x="1100" y="18968"/>
                    </a:lnTo>
                    <a:close/>
                  </a:path>
                </a:pathLst>
              </a:custGeom>
              <a:solidFill>
                <a:schemeClr val="accent4">
                  <a:lumMod val="10000"/>
                  <a:lumOff val="90000"/>
                  <a:alpha val="68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46" name="Freeform: Shape 4293">
                <a:extLst>
                  <a:ext uri="{FF2B5EF4-FFF2-40B4-BE49-F238E27FC236}">
                    <a16:creationId xmlns:a16="http://schemas.microsoft.com/office/drawing/2014/main" id="{16ABB28B-AB3F-8C04-2AF1-C5983CF4BFC8}"/>
                  </a:ext>
                </a:extLst>
              </p:cNvPr>
              <p:cNvSpPr/>
              <p:nvPr/>
            </p:nvSpPr>
            <p:spPr>
              <a:xfrm>
                <a:off x="5407481" y="5762891"/>
                <a:ext cx="68144" cy="74316"/>
              </a:xfrm>
              <a:custGeom>
                <a:avLst/>
                <a:gdLst>
                  <a:gd name="connsiteX0" fmla="*/ 2779 w 68144"/>
                  <a:gd name="connsiteY0" fmla="*/ 40345 h 74316"/>
                  <a:gd name="connsiteX1" fmla="*/ 18400 w 68144"/>
                  <a:gd name="connsiteY1" fmla="*/ 60633 h 74316"/>
                  <a:gd name="connsiteX2" fmla="*/ 35260 w 68144"/>
                  <a:gd name="connsiteY2" fmla="*/ 73682 h 74316"/>
                  <a:gd name="connsiteX3" fmla="*/ 60406 w 68144"/>
                  <a:gd name="connsiteY3" fmla="*/ 65014 h 74316"/>
                  <a:gd name="connsiteX4" fmla="*/ 67740 w 68144"/>
                  <a:gd name="connsiteY4" fmla="*/ 37297 h 74316"/>
                  <a:gd name="connsiteX5" fmla="*/ 53357 w 68144"/>
                  <a:gd name="connsiteY5" fmla="*/ 11198 h 74316"/>
                  <a:gd name="connsiteX6" fmla="*/ 30878 w 68144"/>
                  <a:gd name="connsiteY6" fmla="*/ 244 h 74316"/>
                  <a:gd name="connsiteX7" fmla="*/ 5827 w 68144"/>
                  <a:gd name="connsiteY7" fmla="*/ 8912 h 74316"/>
                  <a:gd name="connsiteX8" fmla="*/ 2779 w 68144"/>
                  <a:gd name="connsiteY8" fmla="*/ 40249 h 74316"/>
                  <a:gd name="connsiteX9" fmla="*/ 2779 w 68144"/>
                  <a:gd name="connsiteY9" fmla="*/ 40249 h 7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144" h="74316">
                    <a:moveTo>
                      <a:pt x="2779" y="40345"/>
                    </a:moveTo>
                    <a:cubicBezTo>
                      <a:pt x="6113" y="48441"/>
                      <a:pt x="11066" y="56632"/>
                      <a:pt x="18400" y="60633"/>
                    </a:cubicBezTo>
                    <a:cubicBezTo>
                      <a:pt x="21924" y="67300"/>
                      <a:pt x="28401" y="72063"/>
                      <a:pt x="35260" y="73682"/>
                    </a:cubicBezTo>
                    <a:cubicBezTo>
                      <a:pt x="44403" y="75778"/>
                      <a:pt x="54214" y="72634"/>
                      <a:pt x="60406" y="65014"/>
                    </a:cubicBezTo>
                    <a:cubicBezTo>
                      <a:pt x="66406" y="57680"/>
                      <a:pt x="69264" y="47012"/>
                      <a:pt x="67740" y="37297"/>
                    </a:cubicBezTo>
                    <a:cubicBezTo>
                      <a:pt x="66120" y="26914"/>
                      <a:pt x="61072" y="17580"/>
                      <a:pt x="53357" y="11198"/>
                    </a:cubicBezTo>
                    <a:cubicBezTo>
                      <a:pt x="46785" y="5769"/>
                      <a:pt x="39165" y="1102"/>
                      <a:pt x="30878" y="244"/>
                    </a:cubicBezTo>
                    <a:cubicBezTo>
                      <a:pt x="21829" y="-708"/>
                      <a:pt x="12018" y="911"/>
                      <a:pt x="5827" y="8912"/>
                    </a:cubicBezTo>
                    <a:cubicBezTo>
                      <a:pt x="-1221" y="17675"/>
                      <a:pt x="-1412" y="29867"/>
                      <a:pt x="2779" y="40249"/>
                    </a:cubicBezTo>
                    <a:lnTo>
                      <a:pt x="2779" y="40249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47" name="Freeform: Shape 4294">
                <a:extLst>
                  <a:ext uri="{FF2B5EF4-FFF2-40B4-BE49-F238E27FC236}">
                    <a16:creationId xmlns:a16="http://schemas.microsoft.com/office/drawing/2014/main" id="{735A42E9-11CB-2675-44FD-8C8F5EED9949}"/>
                  </a:ext>
                </a:extLst>
              </p:cNvPr>
              <p:cNvSpPr/>
              <p:nvPr/>
            </p:nvSpPr>
            <p:spPr>
              <a:xfrm>
                <a:off x="5592281" y="6030743"/>
                <a:ext cx="50293" cy="52991"/>
              </a:xfrm>
              <a:custGeom>
                <a:avLst/>
                <a:gdLst>
                  <a:gd name="connsiteX0" fmla="*/ 2574 w 50293"/>
                  <a:gd name="connsiteY0" fmla="*/ 15571 h 52991"/>
                  <a:gd name="connsiteX1" fmla="*/ 10575 w 50293"/>
                  <a:gd name="connsiteY1" fmla="*/ 48241 h 52991"/>
                  <a:gd name="connsiteX2" fmla="*/ 19528 w 50293"/>
                  <a:gd name="connsiteY2" fmla="*/ 50527 h 52991"/>
                  <a:gd name="connsiteX3" fmla="*/ 34482 w 50293"/>
                  <a:gd name="connsiteY3" fmla="*/ 49860 h 52991"/>
                  <a:gd name="connsiteX4" fmla="*/ 45627 w 50293"/>
                  <a:gd name="connsiteY4" fmla="*/ 37573 h 52991"/>
                  <a:gd name="connsiteX5" fmla="*/ 50294 w 50293"/>
                  <a:gd name="connsiteY5" fmla="*/ 22238 h 52991"/>
                  <a:gd name="connsiteX6" fmla="*/ 43912 w 50293"/>
                  <a:gd name="connsiteY6" fmla="*/ 6617 h 52991"/>
                  <a:gd name="connsiteX7" fmla="*/ 27720 w 50293"/>
                  <a:gd name="connsiteY7" fmla="*/ 45 h 52991"/>
                  <a:gd name="connsiteX8" fmla="*/ 2478 w 50293"/>
                  <a:gd name="connsiteY8" fmla="*/ 15666 h 52991"/>
                  <a:gd name="connsiteX9" fmla="*/ 2478 w 50293"/>
                  <a:gd name="connsiteY9" fmla="*/ 15666 h 52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293" h="52991">
                    <a:moveTo>
                      <a:pt x="2574" y="15571"/>
                    </a:moveTo>
                    <a:cubicBezTo>
                      <a:pt x="-1998" y="26524"/>
                      <a:pt x="-1141" y="41479"/>
                      <a:pt x="10575" y="48241"/>
                    </a:cubicBezTo>
                    <a:cubicBezTo>
                      <a:pt x="13242" y="49765"/>
                      <a:pt x="16385" y="50527"/>
                      <a:pt x="19528" y="50527"/>
                    </a:cubicBezTo>
                    <a:cubicBezTo>
                      <a:pt x="24100" y="54052"/>
                      <a:pt x="30196" y="53766"/>
                      <a:pt x="34482" y="49860"/>
                    </a:cubicBezTo>
                    <a:cubicBezTo>
                      <a:pt x="38674" y="46051"/>
                      <a:pt x="42579" y="42241"/>
                      <a:pt x="45627" y="37573"/>
                    </a:cubicBezTo>
                    <a:cubicBezTo>
                      <a:pt x="48675" y="33001"/>
                      <a:pt x="50103" y="27667"/>
                      <a:pt x="50294" y="22238"/>
                    </a:cubicBezTo>
                    <a:cubicBezTo>
                      <a:pt x="50294" y="16428"/>
                      <a:pt x="48008" y="10999"/>
                      <a:pt x="43912" y="6617"/>
                    </a:cubicBezTo>
                    <a:cubicBezTo>
                      <a:pt x="39721" y="2235"/>
                      <a:pt x="33816" y="426"/>
                      <a:pt x="27720" y="45"/>
                    </a:cubicBezTo>
                    <a:cubicBezTo>
                      <a:pt x="16861" y="-622"/>
                      <a:pt x="6479" y="6236"/>
                      <a:pt x="2478" y="15666"/>
                    </a:cubicBezTo>
                    <a:lnTo>
                      <a:pt x="2478" y="15666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48" name="Freeform: Shape 4295">
                <a:extLst>
                  <a:ext uri="{FF2B5EF4-FFF2-40B4-BE49-F238E27FC236}">
                    <a16:creationId xmlns:a16="http://schemas.microsoft.com/office/drawing/2014/main" id="{6168BDA8-E6EA-A2FD-B8D6-91E0183782F5}"/>
                  </a:ext>
                </a:extLst>
              </p:cNvPr>
              <p:cNvSpPr/>
              <p:nvPr/>
            </p:nvSpPr>
            <p:spPr>
              <a:xfrm>
                <a:off x="5209032" y="5806152"/>
                <a:ext cx="77597" cy="45213"/>
              </a:xfrm>
              <a:custGeom>
                <a:avLst/>
                <a:gdLst>
                  <a:gd name="connsiteX0" fmla="*/ 1679 w 77597"/>
                  <a:gd name="connsiteY0" fmla="*/ 33564 h 45213"/>
                  <a:gd name="connsiteX1" fmla="*/ 12919 w 77597"/>
                  <a:gd name="connsiteY1" fmla="*/ 43089 h 45213"/>
                  <a:gd name="connsiteX2" fmla="*/ 25968 w 77597"/>
                  <a:gd name="connsiteY2" fmla="*/ 45184 h 45213"/>
                  <a:gd name="connsiteX3" fmla="*/ 34731 w 77597"/>
                  <a:gd name="connsiteY3" fmla="*/ 43470 h 45213"/>
                  <a:gd name="connsiteX4" fmla="*/ 39398 w 77597"/>
                  <a:gd name="connsiteY4" fmla="*/ 43851 h 45213"/>
                  <a:gd name="connsiteX5" fmla="*/ 56829 w 77597"/>
                  <a:gd name="connsiteY5" fmla="*/ 41089 h 45213"/>
                  <a:gd name="connsiteX6" fmla="*/ 68164 w 77597"/>
                  <a:gd name="connsiteY6" fmla="*/ 36040 h 45213"/>
                  <a:gd name="connsiteX7" fmla="*/ 74641 w 77597"/>
                  <a:gd name="connsiteY7" fmla="*/ 29944 h 45213"/>
                  <a:gd name="connsiteX8" fmla="*/ 77593 w 77597"/>
                  <a:gd name="connsiteY8" fmla="*/ 20610 h 45213"/>
                  <a:gd name="connsiteX9" fmla="*/ 74069 w 77597"/>
                  <a:gd name="connsiteY9" fmla="*/ 11180 h 45213"/>
                  <a:gd name="connsiteX10" fmla="*/ 55495 w 77597"/>
                  <a:gd name="connsiteY10" fmla="*/ 988 h 45213"/>
                  <a:gd name="connsiteX11" fmla="*/ 19777 w 77597"/>
                  <a:gd name="connsiteY11" fmla="*/ 6608 h 45213"/>
                  <a:gd name="connsiteX12" fmla="*/ 3584 w 77597"/>
                  <a:gd name="connsiteY12" fmla="*/ 17181 h 45213"/>
                  <a:gd name="connsiteX13" fmla="*/ 1489 w 77597"/>
                  <a:gd name="connsiteY13" fmla="*/ 33564 h 45213"/>
                  <a:gd name="connsiteX14" fmla="*/ 1489 w 77597"/>
                  <a:gd name="connsiteY14" fmla="*/ 33564 h 45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597" h="45213">
                    <a:moveTo>
                      <a:pt x="1679" y="33564"/>
                    </a:moveTo>
                    <a:cubicBezTo>
                      <a:pt x="3870" y="37660"/>
                      <a:pt x="7489" y="40993"/>
                      <a:pt x="12919" y="43089"/>
                    </a:cubicBezTo>
                    <a:cubicBezTo>
                      <a:pt x="16824" y="44613"/>
                      <a:pt x="21586" y="45375"/>
                      <a:pt x="25968" y="45184"/>
                    </a:cubicBezTo>
                    <a:cubicBezTo>
                      <a:pt x="29206" y="44994"/>
                      <a:pt x="32159" y="44422"/>
                      <a:pt x="34731" y="43470"/>
                    </a:cubicBezTo>
                    <a:cubicBezTo>
                      <a:pt x="36255" y="43756"/>
                      <a:pt x="37874" y="43946"/>
                      <a:pt x="39398" y="43851"/>
                    </a:cubicBezTo>
                    <a:cubicBezTo>
                      <a:pt x="45304" y="43279"/>
                      <a:pt x="51400" y="42803"/>
                      <a:pt x="56829" y="41089"/>
                    </a:cubicBezTo>
                    <a:cubicBezTo>
                      <a:pt x="61401" y="39755"/>
                      <a:pt x="64544" y="38326"/>
                      <a:pt x="68164" y="36040"/>
                    </a:cubicBezTo>
                    <a:cubicBezTo>
                      <a:pt x="70735" y="34326"/>
                      <a:pt x="73117" y="32135"/>
                      <a:pt x="74641" y="29944"/>
                    </a:cubicBezTo>
                    <a:cubicBezTo>
                      <a:pt x="76736" y="26896"/>
                      <a:pt x="77498" y="24039"/>
                      <a:pt x="77593" y="20610"/>
                    </a:cubicBezTo>
                    <a:cubicBezTo>
                      <a:pt x="77689" y="17181"/>
                      <a:pt x="76165" y="14133"/>
                      <a:pt x="74069" y="11180"/>
                    </a:cubicBezTo>
                    <a:cubicBezTo>
                      <a:pt x="70354" y="5941"/>
                      <a:pt x="62925" y="2703"/>
                      <a:pt x="55495" y="988"/>
                    </a:cubicBezTo>
                    <a:cubicBezTo>
                      <a:pt x="42827" y="-1964"/>
                      <a:pt x="30445" y="2227"/>
                      <a:pt x="19777" y="6608"/>
                    </a:cubicBezTo>
                    <a:cubicBezTo>
                      <a:pt x="13300" y="9275"/>
                      <a:pt x="7585" y="12514"/>
                      <a:pt x="3584" y="17181"/>
                    </a:cubicBezTo>
                    <a:cubicBezTo>
                      <a:pt x="-131" y="21753"/>
                      <a:pt x="-1178" y="28325"/>
                      <a:pt x="1489" y="33564"/>
                    </a:cubicBezTo>
                    <a:lnTo>
                      <a:pt x="1489" y="33564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</p:grpSp>
        <p:grpSp>
          <p:nvGrpSpPr>
            <p:cNvPr id="1855" name="Group 1854">
              <a:extLst>
                <a:ext uri="{FF2B5EF4-FFF2-40B4-BE49-F238E27FC236}">
                  <a16:creationId xmlns:a16="http://schemas.microsoft.com/office/drawing/2014/main" id="{6E98F9B5-9384-596C-5FBC-14534578E9CA}"/>
                </a:ext>
              </a:extLst>
            </p:cNvPr>
            <p:cNvGrpSpPr/>
            <p:nvPr/>
          </p:nvGrpSpPr>
          <p:grpSpPr>
            <a:xfrm rot="19931552">
              <a:off x="6372375" y="3998760"/>
              <a:ext cx="274749" cy="209300"/>
              <a:chOff x="4924957" y="5646255"/>
              <a:chExt cx="1029651" cy="784372"/>
            </a:xfrm>
          </p:grpSpPr>
          <p:sp>
            <p:nvSpPr>
              <p:cNvPr id="2107" name="Freeform: Shape 4275">
                <a:extLst>
                  <a:ext uri="{FF2B5EF4-FFF2-40B4-BE49-F238E27FC236}">
                    <a16:creationId xmlns:a16="http://schemas.microsoft.com/office/drawing/2014/main" id="{AE5B5DF8-00E3-E341-0DB3-921EBA76EA3C}"/>
                  </a:ext>
                </a:extLst>
              </p:cNvPr>
              <p:cNvSpPr/>
              <p:nvPr/>
            </p:nvSpPr>
            <p:spPr>
              <a:xfrm>
                <a:off x="4924957" y="5646255"/>
                <a:ext cx="1029651" cy="784372"/>
              </a:xfrm>
              <a:custGeom>
                <a:avLst/>
                <a:gdLst>
                  <a:gd name="connsiteX0" fmla="*/ 18007 w 1029651"/>
                  <a:gd name="connsiteY0" fmla="*/ 459780 h 784372"/>
                  <a:gd name="connsiteX1" fmla="*/ 128782 w 1029651"/>
                  <a:gd name="connsiteY1" fmla="*/ 599036 h 784372"/>
                  <a:gd name="connsiteX2" fmla="*/ 300995 w 1029651"/>
                  <a:gd name="connsiteY2" fmla="*/ 737148 h 784372"/>
                  <a:gd name="connsiteX3" fmla="*/ 698663 w 1029651"/>
                  <a:gd name="connsiteY3" fmla="*/ 768867 h 784372"/>
                  <a:gd name="connsiteX4" fmla="*/ 967554 w 1029651"/>
                  <a:gd name="connsiteY4" fmla="*/ 599703 h 784372"/>
                  <a:gd name="connsiteX5" fmla="*/ 983937 w 1029651"/>
                  <a:gd name="connsiteY5" fmla="*/ 572271 h 784372"/>
                  <a:gd name="connsiteX6" fmla="*/ 1028990 w 1029651"/>
                  <a:gd name="connsiteY6" fmla="*/ 427395 h 784372"/>
                  <a:gd name="connsiteX7" fmla="*/ 984509 w 1029651"/>
                  <a:gd name="connsiteY7" fmla="*/ 253278 h 784372"/>
                  <a:gd name="connsiteX8" fmla="*/ 766100 w 1029651"/>
                  <a:gd name="connsiteY8" fmla="*/ 32775 h 784372"/>
                  <a:gd name="connsiteX9" fmla="*/ 543882 w 1029651"/>
                  <a:gd name="connsiteY9" fmla="*/ 485 h 784372"/>
                  <a:gd name="connsiteX10" fmla="*/ 364621 w 1029651"/>
                  <a:gd name="connsiteY10" fmla="*/ 42681 h 784372"/>
                  <a:gd name="connsiteX11" fmla="*/ 192695 w 1029651"/>
                  <a:gd name="connsiteY11" fmla="*/ 96878 h 784372"/>
                  <a:gd name="connsiteX12" fmla="*/ 72394 w 1029651"/>
                  <a:gd name="connsiteY12" fmla="*/ 203748 h 784372"/>
                  <a:gd name="connsiteX13" fmla="*/ 18007 w 1029651"/>
                  <a:gd name="connsiteY13" fmla="*/ 459780 h 78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29651" h="784372">
                    <a:moveTo>
                      <a:pt x="18007" y="459780"/>
                    </a:moveTo>
                    <a:cubicBezTo>
                      <a:pt x="30675" y="490546"/>
                      <a:pt x="107351" y="572080"/>
                      <a:pt x="128782" y="599036"/>
                    </a:cubicBezTo>
                    <a:cubicBezTo>
                      <a:pt x="179741" y="663330"/>
                      <a:pt x="214412" y="703240"/>
                      <a:pt x="300995" y="737148"/>
                    </a:cubicBezTo>
                    <a:cubicBezTo>
                      <a:pt x="428915" y="787155"/>
                      <a:pt x="573219" y="796965"/>
                      <a:pt x="698663" y="768867"/>
                    </a:cubicBezTo>
                    <a:cubicBezTo>
                      <a:pt x="812201" y="743244"/>
                      <a:pt x="910594" y="686475"/>
                      <a:pt x="967554" y="599703"/>
                    </a:cubicBezTo>
                    <a:cubicBezTo>
                      <a:pt x="973459" y="590749"/>
                      <a:pt x="978794" y="581605"/>
                      <a:pt x="983937" y="572271"/>
                    </a:cubicBezTo>
                    <a:cubicBezTo>
                      <a:pt x="1008702" y="526932"/>
                      <a:pt x="1023942" y="477402"/>
                      <a:pt x="1028990" y="427395"/>
                    </a:cubicBezTo>
                    <a:cubicBezTo>
                      <a:pt x="1034610" y="372246"/>
                      <a:pt x="1003082" y="305761"/>
                      <a:pt x="984509" y="253278"/>
                    </a:cubicBezTo>
                    <a:cubicBezTo>
                      <a:pt x="948694" y="151742"/>
                      <a:pt x="889544" y="75161"/>
                      <a:pt x="766100" y="32775"/>
                    </a:cubicBezTo>
                    <a:cubicBezTo>
                      <a:pt x="682280" y="3819"/>
                      <a:pt x="637417" y="-1896"/>
                      <a:pt x="543882" y="485"/>
                    </a:cubicBezTo>
                    <a:cubicBezTo>
                      <a:pt x="476540" y="2295"/>
                      <a:pt x="402436" y="33251"/>
                      <a:pt x="364621" y="42681"/>
                    </a:cubicBezTo>
                    <a:cubicBezTo>
                      <a:pt x="296994" y="59159"/>
                      <a:pt x="246797" y="64112"/>
                      <a:pt x="192695" y="96878"/>
                    </a:cubicBezTo>
                    <a:cubicBezTo>
                      <a:pt x="143356" y="126786"/>
                      <a:pt x="101922" y="162696"/>
                      <a:pt x="72394" y="203748"/>
                    </a:cubicBezTo>
                    <a:cubicBezTo>
                      <a:pt x="8386" y="293283"/>
                      <a:pt x="-21998" y="362244"/>
                      <a:pt x="18007" y="45978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  <a:alpha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08" name="Freeform: Shape 4276">
                <a:extLst>
                  <a:ext uri="{FF2B5EF4-FFF2-40B4-BE49-F238E27FC236}">
                    <a16:creationId xmlns:a16="http://schemas.microsoft.com/office/drawing/2014/main" id="{2F4329A1-7BC4-363D-5BEB-DD71206C7ECB}"/>
                  </a:ext>
                </a:extLst>
              </p:cNvPr>
              <p:cNvSpPr/>
              <p:nvPr/>
            </p:nvSpPr>
            <p:spPr>
              <a:xfrm>
                <a:off x="4947816" y="5678177"/>
                <a:ext cx="611298" cy="729622"/>
              </a:xfrm>
              <a:custGeom>
                <a:avLst/>
                <a:gdLst>
                  <a:gd name="connsiteX0" fmla="*/ 313833 w 611298"/>
                  <a:gd name="connsiteY0" fmla="*/ 557204 h 729622"/>
                  <a:gd name="connsiteX1" fmla="*/ 223821 w 611298"/>
                  <a:gd name="connsiteY1" fmla="*/ 427664 h 729622"/>
                  <a:gd name="connsiteX2" fmla="*/ 268017 w 611298"/>
                  <a:gd name="connsiteY2" fmla="*/ 189539 h 729622"/>
                  <a:gd name="connsiteX3" fmla="*/ 365839 w 611298"/>
                  <a:gd name="connsiteY3" fmla="*/ 90098 h 729622"/>
                  <a:gd name="connsiteX4" fmla="*/ 505571 w 611298"/>
                  <a:gd name="connsiteY4" fmla="*/ 39615 h 729622"/>
                  <a:gd name="connsiteX5" fmla="*/ 611298 w 611298"/>
                  <a:gd name="connsiteY5" fmla="*/ 5706 h 729622"/>
                  <a:gd name="connsiteX6" fmla="*/ 498618 w 611298"/>
                  <a:gd name="connsiteY6" fmla="*/ 468 h 729622"/>
                  <a:gd name="connsiteX7" fmla="*/ 334311 w 611298"/>
                  <a:gd name="connsiteY7" fmla="*/ 39711 h 729622"/>
                  <a:gd name="connsiteX8" fmla="*/ 176673 w 611298"/>
                  <a:gd name="connsiteY8" fmla="*/ 90193 h 729622"/>
                  <a:gd name="connsiteX9" fmla="*/ 66373 w 611298"/>
                  <a:gd name="connsiteY9" fmla="*/ 189634 h 729622"/>
                  <a:gd name="connsiteX10" fmla="*/ 16557 w 611298"/>
                  <a:gd name="connsiteY10" fmla="*/ 427759 h 729622"/>
                  <a:gd name="connsiteX11" fmla="*/ 118094 w 611298"/>
                  <a:gd name="connsiteY11" fmla="*/ 557299 h 729622"/>
                  <a:gd name="connsiteX12" fmla="*/ 275923 w 611298"/>
                  <a:gd name="connsiteY12" fmla="*/ 685791 h 729622"/>
                  <a:gd name="connsiteX13" fmla="*/ 588343 w 611298"/>
                  <a:gd name="connsiteY13" fmla="*/ 724463 h 729622"/>
                  <a:gd name="connsiteX14" fmla="*/ 453850 w 611298"/>
                  <a:gd name="connsiteY14" fmla="*/ 685791 h 729622"/>
                  <a:gd name="connsiteX15" fmla="*/ 313928 w 611298"/>
                  <a:gd name="connsiteY15" fmla="*/ 557299 h 729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11298" h="729622">
                    <a:moveTo>
                      <a:pt x="313833" y="557204"/>
                    </a:moveTo>
                    <a:cubicBezTo>
                      <a:pt x="296402" y="532058"/>
                      <a:pt x="234108" y="456334"/>
                      <a:pt x="223821" y="427664"/>
                    </a:cubicBezTo>
                    <a:cubicBezTo>
                      <a:pt x="191246" y="336986"/>
                      <a:pt x="216011" y="272787"/>
                      <a:pt x="268017" y="189539"/>
                    </a:cubicBezTo>
                    <a:cubicBezTo>
                      <a:pt x="292116" y="151344"/>
                      <a:pt x="325739" y="117911"/>
                      <a:pt x="365839" y="90098"/>
                    </a:cubicBezTo>
                    <a:cubicBezTo>
                      <a:pt x="409845" y="59618"/>
                      <a:pt x="450612" y="55046"/>
                      <a:pt x="505571" y="39615"/>
                    </a:cubicBezTo>
                    <a:cubicBezTo>
                      <a:pt x="528907" y="32948"/>
                      <a:pt x="569293" y="14755"/>
                      <a:pt x="611298" y="5706"/>
                    </a:cubicBezTo>
                    <a:cubicBezTo>
                      <a:pt x="578342" y="277"/>
                      <a:pt x="545004" y="-771"/>
                      <a:pt x="498618" y="468"/>
                    </a:cubicBezTo>
                    <a:cubicBezTo>
                      <a:pt x="436896" y="2087"/>
                      <a:pt x="368887" y="30948"/>
                      <a:pt x="334311" y="39711"/>
                    </a:cubicBezTo>
                    <a:cubicBezTo>
                      <a:pt x="272304" y="55046"/>
                      <a:pt x="226298" y="59618"/>
                      <a:pt x="176673" y="90193"/>
                    </a:cubicBezTo>
                    <a:cubicBezTo>
                      <a:pt x="131429" y="118006"/>
                      <a:pt x="93519" y="151439"/>
                      <a:pt x="66373" y="189634"/>
                    </a:cubicBezTo>
                    <a:cubicBezTo>
                      <a:pt x="7699" y="272883"/>
                      <a:pt x="-20209" y="336986"/>
                      <a:pt x="16557" y="427759"/>
                    </a:cubicBezTo>
                    <a:cubicBezTo>
                      <a:pt x="28178" y="456429"/>
                      <a:pt x="98472" y="532153"/>
                      <a:pt x="118094" y="557299"/>
                    </a:cubicBezTo>
                    <a:cubicBezTo>
                      <a:pt x="164862" y="617116"/>
                      <a:pt x="196675" y="654264"/>
                      <a:pt x="275923" y="685791"/>
                    </a:cubicBezTo>
                    <a:cubicBezTo>
                      <a:pt x="375840" y="725415"/>
                      <a:pt x="486616" y="737798"/>
                      <a:pt x="588343" y="724463"/>
                    </a:cubicBezTo>
                    <a:cubicBezTo>
                      <a:pt x="542528" y="717891"/>
                      <a:pt x="496998" y="705127"/>
                      <a:pt x="453850" y="685791"/>
                    </a:cubicBezTo>
                    <a:cubicBezTo>
                      <a:pt x="383556" y="654264"/>
                      <a:pt x="355362" y="617116"/>
                      <a:pt x="313928" y="557299"/>
                    </a:cubicBezTo>
                    <a:close/>
                  </a:path>
                </a:pathLst>
              </a:custGeom>
              <a:solidFill>
                <a:srgbClr val="590995">
                  <a:alpha val="81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09" name="Freeform: Shape 4277">
                <a:extLst>
                  <a:ext uri="{FF2B5EF4-FFF2-40B4-BE49-F238E27FC236}">
                    <a16:creationId xmlns:a16="http://schemas.microsoft.com/office/drawing/2014/main" id="{82409774-3DFE-B780-4978-4AF7830362FD}"/>
                  </a:ext>
                </a:extLst>
              </p:cNvPr>
              <p:cNvSpPr/>
              <p:nvPr/>
            </p:nvSpPr>
            <p:spPr>
              <a:xfrm>
                <a:off x="5170810" y="5682458"/>
                <a:ext cx="734687" cy="718661"/>
              </a:xfrm>
              <a:custGeom>
                <a:avLst/>
                <a:gdLst>
                  <a:gd name="connsiteX0" fmla="*/ 677791 w 734687"/>
                  <a:gd name="connsiteY0" fmla="*/ 552069 h 718661"/>
                  <a:gd name="connsiteX1" fmla="*/ 692746 w 734687"/>
                  <a:gd name="connsiteY1" fmla="*/ 526542 h 718661"/>
                  <a:gd name="connsiteX2" fmla="*/ 734084 w 734687"/>
                  <a:gd name="connsiteY2" fmla="*/ 391859 h 718661"/>
                  <a:gd name="connsiteX3" fmla="*/ 693222 w 734687"/>
                  <a:gd name="connsiteY3" fmla="*/ 229934 h 718661"/>
                  <a:gd name="connsiteX4" fmla="*/ 493006 w 734687"/>
                  <a:gd name="connsiteY4" fmla="*/ 24860 h 718661"/>
                  <a:gd name="connsiteX5" fmla="*/ 402138 w 734687"/>
                  <a:gd name="connsiteY5" fmla="*/ 0 h 718661"/>
                  <a:gd name="connsiteX6" fmla="*/ 296410 w 734687"/>
                  <a:gd name="connsiteY6" fmla="*/ 33909 h 718661"/>
                  <a:gd name="connsiteX7" fmla="*/ 156678 w 734687"/>
                  <a:gd name="connsiteY7" fmla="*/ 84392 h 718661"/>
                  <a:gd name="connsiteX8" fmla="*/ 58857 w 734687"/>
                  <a:gd name="connsiteY8" fmla="*/ 183833 h 718661"/>
                  <a:gd name="connsiteX9" fmla="*/ 14661 w 734687"/>
                  <a:gd name="connsiteY9" fmla="*/ 421958 h 718661"/>
                  <a:gd name="connsiteX10" fmla="*/ 104672 w 734687"/>
                  <a:gd name="connsiteY10" fmla="*/ 551498 h 718661"/>
                  <a:gd name="connsiteX11" fmla="*/ 244594 w 734687"/>
                  <a:gd name="connsiteY11" fmla="*/ 679990 h 718661"/>
                  <a:gd name="connsiteX12" fmla="*/ 379087 w 734687"/>
                  <a:gd name="connsiteY12" fmla="*/ 718661 h 718661"/>
                  <a:gd name="connsiteX13" fmla="*/ 431189 w 734687"/>
                  <a:gd name="connsiteY13" fmla="*/ 709422 h 718661"/>
                  <a:gd name="connsiteX14" fmla="*/ 677696 w 734687"/>
                  <a:gd name="connsiteY14" fmla="*/ 552069 h 718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4687" h="718661">
                    <a:moveTo>
                      <a:pt x="677791" y="552069"/>
                    </a:moveTo>
                    <a:cubicBezTo>
                      <a:pt x="683221" y="543782"/>
                      <a:pt x="688173" y="535210"/>
                      <a:pt x="692746" y="526542"/>
                    </a:cubicBezTo>
                    <a:cubicBezTo>
                      <a:pt x="715510" y="484442"/>
                      <a:pt x="729417" y="438341"/>
                      <a:pt x="734084" y="391859"/>
                    </a:cubicBezTo>
                    <a:cubicBezTo>
                      <a:pt x="739227" y="340614"/>
                      <a:pt x="710271" y="278702"/>
                      <a:pt x="693222" y="229934"/>
                    </a:cubicBezTo>
                    <a:cubicBezTo>
                      <a:pt x="660456" y="135446"/>
                      <a:pt x="606163" y="64294"/>
                      <a:pt x="493006" y="24860"/>
                    </a:cubicBezTo>
                    <a:cubicBezTo>
                      <a:pt x="457764" y="12478"/>
                      <a:pt x="430046" y="4667"/>
                      <a:pt x="402138" y="0"/>
                    </a:cubicBezTo>
                    <a:cubicBezTo>
                      <a:pt x="360037" y="9144"/>
                      <a:pt x="319747" y="27337"/>
                      <a:pt x="296410" y="33909"/>
                    </a:cubicBezTo>
                    <a:cubicBezTo>
                      <a:pt x="241451" y="49244"/>
                      <a:pt x="200684" y="53816"/>
                      <a:pt x="156678" y="84392"/>
                    </a:cubicBezTo>
                    <a:cubicBezTo>
                      <a:pt x="116578" y="112205"/>
                      <a:pt x="82955" y="145637"/>
                      <a:pt x="58857" y="183833"/>
                    </a:cubicBezTo>
                    <a:cubicBezTo>
                      <a:pt x="6850" y="267081"/>
                      <a:pt x="-17915" y="331184"/>
                      <a:pt x="14661" y="421958"/>
                    </a:cubicBezTo>
                    <a:cubicBezTo>
                      <a:pt x="24948" y="450628"/>
                      <a:pt x="87241" y="526352"/>
                      <a:pt x="104672" y="551498"/>
                    </a:cubicBezTo>
                    <a:cubicBezTo>
                      <a:pt x="146106" y="611315"/>
                      <a:pt x="174300" y="648462"/>
                      <a:pt x="244594" y="679990"/>
                    </a:cubicBezTo>
                    <a:cubicBezTo>
                      <a:pt x="287838" y="699326"/>
                      <a:pt x="333367" y="712089"/>
                      <a:pt x="379087" y="718661"/>
                    </a:cubicBezTo>
                    <a:cubicBezTo>
                      <a:pt x="396804" y="716375"/>
                      <a:pt x="414235" y="713327"/>
                      <a:pt x="431189" y="709422"/>
                    </a:cubicBezTo>
                    <a:cubicBezTo>
                      <a:pt x="535297" y="685514"/>
                      <a:pt x="625499" y="632841"/>
                      <a:pt x="677696" y="552069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10" name="Freeform: Shape 4278">
                <a:extLst>
                  <a:ext uri="{FF2B5EF4-FFF2-40B4-BE49-F238E27FC236}">
                    <a16:creationId xmlns:a16="http://schemas.microsoft.com/office/drawing/2014/main" id="{5DAC6C36-1EDB-DB83-6465-2B37A7CA8A45}"/>
                  </a:ext>
                </a:extLst>
              </p:cNvPr>
              <p:cNvSpPr/>
              <p:nvPr/>
            </p:nvSpPr>
            <p:spPr>
              <a:xfrm>
                <a:off x="5616584" y="5775613"/>
                <a:ext cx="265962" cy="269081"/>
              </a:xfrm>
              <a:custGeom>
                <a:avLst/>
                <a:gdLst>
                  <a:gd name="connsiteX0" fmla="*/ 245351 w 265962"/>
                  <a:gd name="connsiteY0" fmla="*/ 206788 h 269081"/>
                  <a:gd name="connsiteX1" fmla="*/ 250781 w 265962"/>
                  <a:gd name="connsiteY1" fmla="*/ 197263 h 269081"/>
                  <a:gd name="connsiteX2" fmla="*/ 265735 w 265962"/>
                  <a:gd name="connsiteY2" fmla="*/ 146780 h 269081"/>
                  <a:gd name="connsiteX3" fmla="*/ 250971 w 265962"/>
                  <a:gd name="connsiteY3" fmla="*/ 86106 h 269081"/>
                  <a:gd name="connsiteX4" fmla="*/ 178486 w 265962"/>
                  <a:gd name="connsiteY4" fmla="*/ 9335 h 269081"/>
                  <a:gd name="connsiteX5" fmla="*/ 145625 w 265962"/>
                  <a:gd name="connsiteY5" fmla="*/ 0 h 269081"/>
                  <a:gd name="connsiteX6" fmla="*/ 107334 w 265962"/>
                  <a:gd name="connsiteY6" fmla="*/ 12764 h 269081"/>
                  <a:gd name="connsiteX7" fmla="*/ 56756 w 265962"/>
                  <a:gd name="connsiteY7" fmla="*/ 31623 h 269081"/>
                  <a:gd name="connsiteX8" fmla="*/ 21323 w 265962"/>
                  <a:gd name="connsiteY8" fmla="*/ 68866 h 269081"/>
                  <a:gd name="connsiteX9" fmla="*/ 5321 w 265962"/>
                  <a:gd name="connsiteY9" fmla="*/ 158020 h 269081"/>
                  <a:gd name="connsiteX10" fmla="*/ 37897 w 265962"/>
                  <a:gd name="connsiteY10" fmla="*/ 206502 h 269081"/>
                  <a:gd name="connsiteX11" fmla="*/ 88570 w 265962"/>
                  <a:gd name="connsiteY11" fmla="*/ 254603 h 269081"/>
                  <a:gd name="connsiteX12" fmla="*/ 137243 w 265962"/>
                  <a:gd name="connsiteY12" fmla="*/ 269081 h 269081"/>
                  <a:gd name="connsiteX13" fmla="*/ 156102 w 265962"/>
                  <a:gd name="connsiteY13" fmla="*/ 265652 h 269081"/>
                  <a:gd name="connsiteX14" fmla="*/ 245256 w 265962"/>
                  <a:gd name="connsiteY14" fmla="*/ 206692 h 269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5962" h="269081">
                    <a:moveTo>
                      <a:pt x="245351" y="206788"/>
                    </a:moveTo>
                    <a:cubicBezTo>
                      <a:pt x="247352" y="203644"/>
                      <a:pt x="249066" y="200501"/>
                      <a:pt x="250781" y="197263"/>
                    </a:cubicBezTo>
                    <a:cubicBezTo>
                      <a:pt x="258972" y="181451"/>
                      <a:pt x="264020" y="164211"/>
                      <a:pt x="265735" y="146780"/>
                    </a:cubicBezTo>
                    <a:cubicBezTo>
                      <a:pt x="267640" y="127540"/>
                      <a:pt x="257162" y="104394"/>
                      <a:pt x="250971" y="86106"/>
                    </a:cubicBezTo>
                    <a:cubicBezTo>
                      <a:pt x="239065" y="50768"/>
                      <a:pt x="219443" y="24098"/>
                      <a:pt x="178486" y="9335"/>
                    </a:cubicBezTo>
                    <a:cubicBezTo>
                      <a:pt x="165722" y="4667"/>
                      <a:pt x="155721" y="1810"/>
                      <a:pt x="145625" y="0"/>
                    </a:cubicBezTo>
                    <a:cubicBezTo>
                      <a:pt x="130385" y="3429"/>
                      <a:pt x="115811" y="10192"/>
                      <a:pt x="107334" y="12764"/>
                    </a:cubicBezTo>
                    <a:cubicBezTo>
                      <a:pt x="87427" y="18479"/>
                      <a:pt x="72663" y="20193"/>
                      <a:pt x="56756" y="31623"/>
                    </a:cubicBezTo>
                    <a:cubicBezTo>
                      <a:pt x="42278" y="42005"/>
                      <a:pt x="30086" y="54578"/>
                      <a:pt x="21323" y="68866"/>
                    </a:cubicBezTo>
                    <a:cubicBezTo>
                      <a:pt x="2464" y="100013"/>
                      <a:pt x="-6490" y="124016"/>
                      <a:pt x="5321" y="158020"/>
                    </a:cubicBezTo>
                    <a:cubicBezTo>
                      <a:pt x="9036" y="168783"/>
                      <a:pt x="31610" y="197167"/>
                      <a:pt x="37897" y="206502"/>
                    </a:cubicBezTo>
                    <a:cubicBezTo>
                      <a:pt x="52946" y="228886"/>
                      <a:pt x="63138" y="242792"/>
                      <a:pt x="88570" y="254603"/>
                    </a:cubicBezTo>
                    <a:cubicBezTo>
                      <a:pt x="104191" y="261842"/>
                      <a:pt x="120669" y="266605"/>
                      <a:pt x="137243" y="269081"/>
                    </a:cubicBezTo>
                    <a:cubicBezTo>
                      <a:pt x="143624" y="268224"/>
                      <a:pt x="149911" y="267081"/>
                      <a:pt x="156102" y="265652"/>
                    </a:cubicBezTo>
                    <a:cubicBezTo>
                      <a:pt x="193821" y="256699"/>
                      <a:pt x="226397" y="236982"/>
                      <a:pt x="245256" y="206692"/>
                    </a:cubicBezTo>
                    <a:close/>
                  </a:path>
                </a:pathLst>
              </a:custGeom>
              <a:solidFill>
                <a:schemeClr val="bg1">
                  <a:alpha val="46659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11" name="Freeform: Shape 4279">
                <a:extLst>
                  <a:ext uri="{FF2B5EF4-FFF2-40B4-BE49-F238E27FC236}">
                    <a16:creationId xmlns:a16="http://schemas.microsoft.com/office/drawing/2014/main" id="{12C5815C-B05D-D7EC-81B0-74BE86E9A0AF}"/>
                  </a:ext>
                </a:extLst>
              </p:cNvPr>
              <p:cNvSpPr/>
              <p:nvPr/>
            </p:nvSpPr>
            <p:spPr>
              <a:xfrm>
                <a:off x="5097758" y="5895628"/>
                <a:ext cx="265962" cy="269081"/>
              </a:xfrm>
              <a:custGeom>
                <a:avLst/>
                <a:gdLst>
                  <a:gd name="connsiteX0" fmla="*/ 245351 w 265962"/>
                  <a:gd name="connsiteY0" fmla="*/ 206788 h 269081"/>
                  <a:gd name="connsiteX1" fmla="*/ 250781 w 265962"/>
                  <a:gd name="connsiteY1" fmla="*/ 197263 h 269081"/>
                  <a:gd name="connsiteX2" fmla="*/ 265735 w 265962"/>
                  <a:gd name="connsiteY2" fmla="*/ 146780 h 269081"/>
                  <a:gd name="connsiteX3" fmla="*/ 250971 w 265962"/>
                  <a:gd name="connsiteY3" fmla="*/ 86106 h 269081"/>
                  <a:gd name="connsiteX4" fmla="*/ 178486 w 265962"/>
                  <a:gd name="connsiteY4" fmla="*/ 9334 h 269081"/>
                  <a:gd name="connsiteX5" fmla="*/ 145625 w 265962"/>
                  <a:gd name="connsiteY5" fmla="*/ 0 h 269081"/>
                  <a:gd name="connsiteX6" fmla="*/ 107334 w 265962"/>
                  <a:gd name="connsiteY6" fmla="*/ 12764 h 269081"/>
                  <a:gd name="connsiteX7" fmla="*/ 56756 w 265962"/>
                  <a:gd name="connsiteY7" fmla="*/ 31623 h 269081"/>
                  <a:gd name="connsiteX8" fmla="*/ 21323 w 265962"/>
                  <a:gd name="connsiteY8" fmla="*/ 68866 h 269081"/>
                  <a:gd name="connsiteX9" fmla="*/ 5321 w 265962"/>
                  <a:gd name="connsiteY9" fmla="*/ 158020 h 269081"/>
                  <a:gd name="connsiteX10" fmla="*/ 37897 w 265962"/>
                  <a:gd name="connsiteY10" fmla="*/ 206502 h 269081"/>
                  <a:gd name="connsiteX11" fmla="*/ 88570 w 265962"/>
                  <a:gd name="connsiteY11" fmla="*/ 254603 h 269081"/>
                  <a:gd name="connsiteX12" fmla="*/ 137243 w 265962"/>
                  <a:gd name="connsiteY12" fmla="*/ 269081 h 269081"/>
                  <a:gd name="connsiteX13" fmla="*/ 156102 w 265962"/>
                  <a:gd name="connsiteY13" fmla="*/ 265652 h 269081"/>
                  <a:gd name="connsiteX14" fmla="*/ 245256 w 265962"/>
                  <a:gd name="connsiteY14" fmla="*/ 206693 h 269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5962" h="269081">
                    <a:moveTo>
                      <a:pt x="245351" y="206788"/>
                    </a:moveTo>
                    <a:cubicBezTo>
                      <a:pt x="247352" y="203645"/>
                      <a:pt x="249066" y="200501"/>
                      <a:pt x="250781" y="197263"/>
                    </a:cubicBezTo>
                    <a:cubicBezTo>
                      <a:pt x="258972" y="181451"/>
                      <a:pt x="264020" y="164211"/>
                      <a:pt x="265735" y="146780"/>
                    </a:cubicBezTo>
                    <a:cubicBezTo>
                      <a:pt x="267640" y="127540"/>
                      <a:pt x="257162" y="104394"/>
                      <a:pt x="250971" y="86106"/>
                    </a:cubicBezTo>
                    <a:cubicBezTo>
                      <a:pt x="239065" y="50768"/>
                      <a:pt x="219443" y="24098"/>
                      <a:pt x="178486" y="9334"/>
                    </a:cubicBezTo>
                    <a:cubicBezTo>
                      <a:pt x="165722" y="4667"/>
                      <a:pt x="155721" y="1810"/>
                      <a:pt x="145625" y="0"/>
                    </a:cubicBezTo>
                    <a:cubicBezTo>
                      <a:pt x="130385" y="3429"/>
                      <a:pt x="115811" y="10192"/>
                      <a:pt x="107334" y="12764"/>
                    </a:cubicBezTo>
                    <a:cubicBezTo>
                      <a:pt x="87427" y="18479"/>
                      <a:pt x="72663" y="20193"/>
                      <a:pt x="56756" y="31623"/>
                    </a:cubicBezTo>
                    <a:cubicBezTo>
                      <a:pt x="42278" y="42005"/>
                      <a:pt x="30086" y="54578"/>
                      <a:pt x="21323" y="68866"/>
                    </a:cubicBezTo>
                    <a:cubicBezTo>
                      <a:pt x="2464" y="100013"/>
                      <a:pt x="-6490" y="124016"/>
                      <a:pt x="5321" y="158020"/>
                    </a:cubicBezTo>
                    <a:cubicBezTo>
                      <a:pt x="9036" y="168783"/>
                      <a:pt x="31610" y="197168"/>
                      <a:pt x="37897" y="206502"/>
                    </a:cubicBezTo>
                    <a:cubicBezTo>
                      <a:pt x="52946" y="228886"/>
                      <a:pt x="63138" y="242792"/>
                      <a:pt x="88570" y="254603"/>
                    </a:cubicBezTo>
                    <a:cubicBezTo>
                      <a:pt x="104191" y="261842"/>
                      <a:pt x="120669" y="266605"/>
                      <a:pt x="137243" y="269081"/>
                    </a:cubicBezTo>
                    <a:cubicBezTo>
                      <a:pt x="143624" y="268224"/>
                      <a:pt x="149911" y="267081"/>
                      <a:pt x="156102" y="265652"/>
                    </a:cubicBezTo>
                    <a:cubicBezTo>
                      <a:pt x="193821" y="256699"/>
                      <a:pt x="226397" y="236982"/>
                      <a:pt x="245256" y="206693"/>
                    </a:cubicBezTo>
                    <a:close/>
                  </a:path>
                </a:pathLst>
              </a:custGeom>
              <a:solidFill>
                <a:schemeClr val="bg1">
                  <a:alpha val="49941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12" name="Freeform: Shape 4280">
                <a:extLst>
                  <a:ext uri="{FF2B5EF4-FFF2-40B4-BE49-F238E27FC236}">
                    <a16:creationId xmlns:a16="http://schemas.microsoft.com/office/drawing/2014/main" id="{3A27C294-E1B0-136E-7CAD-44DF436CD083}"/>
                  </a:ext>
                </a:extLst>
              </p:cNvPr>
              <p:cNvSpPr/>
              <p:nvPr/>
            </p:nvSpPr>
            <p:spPr>
              <a:xfrm>
                <a:off x="5096138" y="5909916"/>
                <a:ext cx="123907" cy="253936"/>
              </a:xfrm>
              <a:custGeom>
                <a:avLst/>
                <a:gdLst>
                  <a:gd name="connsiteX0" fmla="*/ 56756 w 123907"/>
                  <a:gd name="connsiteY0" fmla="*/ 18955 h 253936"/>
                  <a:gd name="connsiteX1" fmla="*/ 21323 w 123907"/>
                  <a:gd name="connsiteY1" fmla="*/ 56198 h 253936"/>
                  <a:gd name="connsiteX2" fmla="*/ 5321 w 123907"/>
                  <a:gd name="connsiteY2" fmla="*/ 145351 h 253936"/>
                  <a:gd name="connsiteX3" fmla="*/ 37897 w 123907"/>
                  <a:gd name="connsiteY3" fmla="*/ 193834 h 253936"/>
                  <a:gd name="connsiteX4" fmla="*/ 88570 w 123907"/>
                  <a:gd name="connsiteY4" fmla="*/ 241935 h 253936"/>
                  <a:gd name="connsiteX5" fmla="*/ 123908 w 123907"/>
                  <a:gd name="connsiteY5" fmla="*/ 253937 h 253936"/>
                  <a:gd name="connsiteX6" fmla="*/ 87617 w 123907"/>
                  <a:gd name="connsiteY6" fmla="*/ 196120 h 253936"/>
                  <a:gd name="connsiteX7" fmla="*/ 107334 w 123907"/>
                  <a:gd name="connsiteY7" fmla="*/ 0 h 253936"/>
                  <a:gd name="connsiteX8" fmla="*/ 107334 w 123907"/>
                  <a:gd name="connsiteY8" fmla="*/ 0 h 253936"/>
                  <a:gd name="connsiteX9" fmla="*/ 56756 w 123907"/>
                  <a:gd name="connsiteY9" fmla="*/ 18859 h 25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907" h="253936">
                    <a:moveTo>
                      <a:pt x="56756" y="18955"/>
                    </a:moveTo>
                    <a:cubicBezTo>
                      <a:pt x="42278" y="29337"/>
                      <a:pt x="30086" y="41910"/>
                      <a:pt x="21323" y="56198"/>
                    </a:cubicBezTo>
                    <a:cubicBezTo>
                      <a:pt x="2464" y="87344"/>
                      <a:pt x="-6490" y="111443"/>
                      <a:pt x="5321" y="145351"/>
                    </a:cubicBezTo>
                    <a:cubicBezTo>
                      <a:pt x="9036" y="156115"/>
                      <a:pt x="31610" y="184499"/>
                      <a:pt x="37897" y="193834"/>
                    </a:cubicBezTo>
                    <a:cubicBezTo>
                      <a:pt x="52946" y="216218"/>
                      <a:pt x="63138" y="230124"/>
                      <a:pt x="88570" y="241935"/>
                    </a:cubicBezTo>
                    <a:cubicBezTo>
                      <a:pt x="100000" y="247269"/>
                      <a:pt x="111906" y="251174"/>
                      <a:pt x="123908" y="253937"/>
                    </a:cubicBezTo>
                    <a:cubicBezTo>
                      <a:pt x="107239" y="231076"/>
                      <a:pt x="92189" y="208883"/>
                      <a:pt x="87617" y="196120"/>
                    </a:cubicBezTo>
                    <a:cubicBezTo>
                      <a:pt x="60757" y="121253"/>
                      <a:pt x="73044" y="64389"/>
                      <a:pt x="107334" y="0"/>
                    </a:cubicBezTo>
                    <a:cubicBezTo>
                      <a:pt x="107334" y="0"/>
                      <a:pt x="107334" y="0"/>
                      <a:pt x="107334" y="0"/>
                    </a:cubicBezTo>
                    <a:cubicBezTo>
                      <a:pt x="87427" y="5715"/>
                      <a:pt x="72663" y="7429"/>
                      <a:pt x="56756" y="18859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38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13" name="Freeform: Shape 4281">
                <a:extLst>
                  <a:ext uri="{FF2B5EF4-FFF2-40B4-BE49-F238E27FC236}">
                    <a16:creationId xmlns:a16="http://schemas.microsoft.com/office/drawing/2014/main" id="{3A39EB4C-8A96-0A2E-B3EA-3F74CC0DE146}"/>
                  </a:ext>
                </a:extLst>
              </p:cNvPr>
              <p:cNvSpPr/>
              <p:nvPr/>
            </p:nvSpPr>
            <p:spPr>
              <a:xfrm>
                <a:off x="5720423" y="5811332"/>
                <a:ext cx="123229" cy="136302"/>
              </a:xfrm>
              <a:custGeom>
                <a:avLst/>
                <a:gdLst>
                  <a:gd name="connsiteX0" fmla="*/ 113700 w 123229"/>
                  <a:gd name="connsiteY0" fmla="*/ 104584 h 136302"/>
                  <a:gd name="connsiteX1" fmla="*/ 116176 w 123229"/>
                  <a:gd name="connsiteY1" fmla="*/ 99727 h 136302"/>
                  <a:gd name="connsiteX2" fmla="*/ 123130 w 123229"/>
                  <a:gd name="connsiteY2" fmla="*/ 74200 h 136302"/>
                  <a:gd name="connsiteX3" fmla="*/ 116272 w 123229"/>
                  <a:gd name="connsiteY3" fmla="*/ 43529 h 136302"/>
                  <a:gd name="connsiteX4" fmla="*/ 82648 w 123229"/>
                  <a:gd name="connsiteY4" fmla="*/ 4667 h 136302"/>
                  <a:gd name="connsiteX5" fmla="*/ 67408 w 123229"/>
                  <a:gd name="connsiteY5" fmla="*/ 0 h 136302"/>
                  <a:gd name="connsiteX6" fmla="*/ 49692 w 123229"/>
                  <a:gd name="connsiteY6" fmla="*/ 6477 h 136302"/>
                  <a:gd name="connsiteX7" fmla="*/ 26260 w 123229"/>
                  <a:gd name="connsiteY7" fmla="*/ 16002 h 136302"/>
                  <a:gd name="connsiteX8" fmla="*/ 9877 w 123229"/>
                  <a:gd name="connsiteY8" fmla="*/ 34862 h 136302"/>
                  <a:gd name="connsiteX9" fmla="*/ 2448 w 123229"/>
                  <a:gd name="connsiteY9" fmla="*/ 80010 h 136302"/>
                  <a:gd name="connsiteX10" fmla="*/ 17593 w 123229"/>
                  <a:gd name="connsiteY10" fmla="*/ 104584 h 136302"/>
                  <a:gd name="connsiteX11" fmla="*/ 41024 w 123229"/>
                  <a:gd name="connsiteY11" fmla="*/ 128969 h 136302"/>
                  <a:gd name="connsiteX12" fmla="*/ 63598 w 123229"/>
                  <a:gd name="connsiteY12" fmla="*/ 136303 h 136302"/>
                  <a:gd name="connsiteX13" fmla="*/ 72361 w 123229"/>
                  <a:gd name="connsiteY13" fmla="*/ 134588 h 136302"/>
                  <a:gd name="connsiteX14" fmla="*/ 113700 w 123229"/>
                  <a:gd name="connsiteY14" fmla="*/ 104775 h 136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229" h="136302">
                    <a:moveTo>
                      <a:pt x="113700" y="104584"/>
                    </a:moveTo>
                    <a:cubicBezTo>
                      <a:pt x="114652" y="102965"/>
                      <a:pt x="115414" y="101441"/>
                      <a:pt x="116176" y="99727"/>
                    </a:cubicBezTo>
                    <a:cubicBezTo>
                      <a:pt x="119986" y="91726"/>
                      <a:pt x="122368" y="82963"/>
                      <a:pt x="123130" y="74200"/>
                    </a:cubicBezTo>
                    <a:cubicBezTo>
                      <a:pt x="123987" y="64484"/>
                      <a:pt x="119129" y="52769"/>
                      <a:pt x="116272" y="43529"/>
                    </a:cubicBezTo>
                    <a:cubicBezTo>
                      <a:pt x="110747" y="25622"/>
                      <a:pt x="101698" y="12097"/>
                      <a:pt x="82648" y="4667"/>
                    </a:cubicBezTo>
                    <a:cubicBezTo>
                      <a:pt x="76743" y="2286"/>
                      <a:pt x="72076" y="857"/>
                      <a:pt x="67408" y="0"/>
                    </a:cubicBezTo>
                    <a:cubicBezTo>
                      <a:pt x="60360" y="1715"/>
                      <a:pt x="53597" y="5144"/>
                      <a:pt x="49692" y="6477"/>
                    </a:cubicBezTo>
                    <a:cubicBezTo>
                      <a:pt x="40453" y="9430"/>
                      <a:pt x="33595" y="10287"/>
                      <a:pt x="26260" y="16002"/>
                    </a:cubicBezTo>
                    <a:cubicBezTo>
                      <a:pt x="19498" y="21241"/>
                      <a:pt x="13878" y="27622"/>
                      <a:pt x="9877" y="34862"/>
                    </a:cubicBezTo>
                    <a:cubicBezTo>
                      <a:pt x="1114" y="50673"/>
                      <a:pt x="-2981" y="62770"/>
                      <a:pt x="2448" y="80010"/>
                    </a:cubicBezTo>
                    <a:cubicBezTo>
                      <a:pt x="4162" y="85439"/>
                      <a:pt x="14640" y="99822"/>
                      <a:pt x="17593" y="104584"/>
                    </a:cubicBezTo>
                    <a:cubicBezTo>
                      <a:pt x="24546" y="115919"/>
                      <a:pt x="29308" y="122968"/>
                      <a:pt x="41024" y="128969"/>
                    </a:cubicBezTo>
                    <a:cubicBezTo>
                      <a:pt x="48263" y="132588"/>
                      <a:pt x="55883" y="135065"/>
                      <a:pt x="63598" y="136303"/>
                    </a:cubicBezTo>
                    <a:cubicBezTo>
                      <a:pt x="66551" y="135827"/>
                      <a:pt x="69504" y="135255"/>
                      <a:pt x="72361" y="134588"/>
                    </a:cubicBezTo>
                    <a:cubicBezTo>
                      <a:pt x="89792" y="130112"/>
                      <a:pt x="104937" y="120110"/>
                      <a:pt x="113700" y="1047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14" name="Freeform: Shape 4282">
                <a:extLst>
                  <a:ext uri="{FF2B5EF4-FFF2-40B4-BE49-F238E27FC236}">
                    <a16:creationId xmlns:a16="http://schemas.microsoft.com/office/drawing/2014/main" id="{743056ED-48AA-D8BE-2F53-EBB2837D5F56}"/>
                  </a:ext>
                </a:extLst>
              </p:cNvPr>
              <p:cNvSpPr/>
              <p:nvPr/>
            </p:nvSpPr>
            <p:spPr>
              <a:xfrm>
                <a:off x="5457205" y="6138969"/>
                <a:ext cx="70150" cy="53597"/>
              </a:xfrm>
              <a:custGeom>
                <a:avLst/>
                <a:gdLst>
                  <a:gd name="connsiteX0" fmla="*/ 1252 w 70150"/>
                  <a:gd name="connsiteY0" fmla="*/ 20501 h 53597"/>
                  <a:gd name="connsiteX1" fmla="*/ 14 w 70150"/>
                  <a:gd name="connsiteY1" fmla="*/ 27931 h 53597"/>
                  <a:gd name="connsiteX2" fmla="*/ 4300 w 70150"/>
                  <a:gd name="connsiteY2" fmla="*/ 41933 h 53597"/>
                  <a:gd name="connsiteX3" fmla="*/ 16778 w 70150"/>
                  <a:gd name="connsiteY3" fmla="*/ 51553 h 53597"/>
                  <a:gd name="connsiteX4" fmla="*/ 36875 w 70150"/>
                  <a:gd name="connsiteY4" fmla="*/ 52696 h 53597"/>
                  <a:gd name="connsiteX5" fmla="*/ 63545 w 70150"/>
                  <a:gd name="connsiteY5" fmla="*/ 33836 h 53597"/>
                  <a:gd name="connsiteX6" fmla="*/ 65260 w 70150"/>
                  <a:gd name="connsiteY6" fmla="*/ 31550 h 53597"/>
                  <a:gd name="connsiteX7" fmla="*/ 66403 w 70150"/>
                  <a:gd name="connsiteY7" fmla="*/ 30598 h 53597"/>
                  <a:gd name="connsiteX8" fmla="*/ 70118 w 70150"/>
                  <a:gd name="connsiteY8" fmla="*/ 21740 h 53597"/>
                  <a:gd name="connsiteX9" fmla="*/ 69451 w 70150"/>
                  <a:gd name="connsiteY9" fmla="*/ 18596 h 53597"/>
                  <a:gd name="connsiteX10" fmla="*/ 65641 w 70150"/>
                  <a:gd name="connsiteY10" fmla="*/ 13262 h 53597"/>
                  <a:gd name="connsiteX11" fmla="*/ 52782 w 70150"/>
                  <a:gd name="connsiteY11" fmla="*/ 4214 h 53597"/>
                  <a:gd name="connsiteX12" fmla="*/ 34399 w 70150"/>
                  <a:gd name="connsiteY12" fmla="*/ 23 h 53597"/>
                  <a:gd name="connsiteX13" fmla="*/ 6681 w 70150"/>
                  <a:gd name="connsiteY13" fmla="*/ 11262 h 53597"/>
                  <a:gd name="connsiteX14" fmla="*/ 1252 w 70150"/>
                  <a:gd name="connsiteY14" fmla="*/ 20311 h 53597"/>
                  <a:gd name="connsiteX15" fmla="*/ 1252 w 70150"/>
                  <a:gd name="connsiteY15" fmla="*/ 20311 h 53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150" h="53597">
                    <a:moveTo>
                      <a:pt x="1252" y="20501"/>
                    </a:moveTo>
                    <a:cubicBezTo>
                      <a:pt x="299" y="22978"/>
                      <a:pt x="14" y="25454"/>
                      <a:pt x="14" y="27931"/>
                    </a:cubicBezTo>
                    <a:cubicBezTo>
                      <a:pt x="-177" y="32789"/>
                      <a:pt x="1633" y="37742"/>
                      <a:pt x="4300" y="41933"/>
                    </a:cubicBezTo>
                    <a:cubicBezTo>
                      <a:pt x="7062" y="46028"/>
                      <a:pt x="11729" y="49838"/>
                      <a:pt x="16778" y="51553"/>
                    </a:cubicBezTo>
                    <a:cubicBezTo>
                      <a:pt x="23445" y="53934"/>
                      <a:pt x="29827" y="54125"/>
                      <a:pt x="36875" y="52696"/>
                    </a:cubicBezTo>
                    <a:cubicBezTo>
                      <a:pt x="48686" y="50315"/>
                      <a:pt x="56973" y="42028"/>
                      <a:pt x="63545" y="33836"/>
                    </a:cubicBezTo>
                    <a:cubicBezTo>
                      <a:pt x="64212" y="33074"/>
                      <a:pt x="64688" y="32312"/>
                      <a:pt x="65260" y="31550"/>
                    </a:cubicBezTo>
                    <a:cubicBezTo>
                      <a:pt x="65641" y="31169"/>
                      <a:pt x="66117" y="30979"/>
                      <a:pt x="66403" y="30598"/>
                    </a:cubicBezTo>
                    <a:cubicBezTo>
                      <a:pt x="68784" y="28121"/>
                      <a:pt x="70403" y="24978"/>
                      <a:pt x="70118" y="21740"/>
                    </a:cubicBezTo>
                    <a:cubicBezTo>
                      <a:pt x="69927" y="20692"/>
                      <a:pt x="69737" y="19739"/>
                      <a:pt x="69451" y="18596"/>
                    </a:cubicBezTo>
                    <a:cubicBezTo>
                      <a:pt x="68689" y="16596"/>
                      <a:pt x="67451" y="14786"/>
                      <a:pt x="65641" y="13262"/>
                    </a:cubicBezTo>
                    <a:cubicBezTo>
                      <a:pt x="62117" y="9548"/>
                      <a:pt x="57545" y="6500"/>
                      <a:pt x="52782" y="4214"/>
                    </a:cubicBezTo>
                    <a:cubicBezTo>
                      <a:pt x="47067" y="1451"/>
                      <a:pt x="40876" y="308"/>
                      <a:pt x="34399" y="23"/>
                    </a:cubicBezTo>
                    <a:cubicBezTo>
                      <a:pt x="24207" y="-358"/>
                      <a:pt x="12682" y="4118"/>
                      <a:pt x="6681" y="11262"/>
                    </a:cubicBezTo>
                    <a:cubicBezTo>
                      <a:pt x="4109" y="14405"/>
                      <a:pt x="2681" y="16691"/>
                      <a:pt x="1252" y="20311"/>
                    </a:cubicBezTo>
                    <a:lnTo>
                      <a:pt x="1252" y="20311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15" name="Freeform: Shape 4283">
                <a:extLst>
                  <a:ext uri="{FF2B5EF4-FFF2-40B4-BE49-F238E27FC236}">
                    <a16:creationId xmlns:a16="http://schemas.microsoft.com/office/drawing/2014/main" id="{0D548396-EF7B-C2C0-08D5-8CDFFAF7DC5D}"/>
                  </a:ext>
                </a:extLst>
              </p:cNvPr>
              <p:cNvSpPr/>
              <p:nvPr/>
            </p:nvSpPr>
            <p:spPr>
              <a:xfrm>
                <a:off x="5081158" y="6138969"/>
                <a:ext cx="70150" cy="53597"/>
              </a:xfrm>
              <a:custGeom>
                <a:avLst/>
                <a:gdLst>
                  <a:gd name="connsiteX0" fmla="*/ 1252 w 70150"/>
                  <a:gd name="connsiteY0" fmla="*/ 20501 h 53597"/>
                  <a:gd name="connsiteX1" fmla="*/ 14 w 70150"/>
                  <a:gd name="connsiteY1" fmla="*/ 27931 h 53597"/>
                  <a:gd name="connsiteX2" fmla="*/ 4300 w 70150"/>
                  <a:gd name="connsiteY2" fmla="*/ 41933 h 53597"/>
                  <a:gd name="connsiteX3" fmla="*/ 16778 w 70150"/>
                  <a:gd name="connsiteY3" fmla="*/ 51553 h 53597"/>
                  <a:gd name="connsiteX4" fmla="*/ 36875 w 70150"/>
                  <a:gd name="connsiteY4" fmla="*/ 52696 h 53597"/>
                  <a:gd name="connsiteX5" fmla="*/ 63545 w 70150"/>
                  <a:gd name="connsiteY5" fmla="*/ 33836 h 53597"/>
                  <a:gd name="connsiteX6" fmla="*/ 65260 w 70150"/>
                  <a:gd name="connsiteY6" fmla="*/ 31550 h 53597"/>
                  <a:gd name="connsiteX7" fmla="*/ 66403 w 70150"/>
                  <a:gd name="connsiteY7" fmla="*/ 30598 h 53597"/>
                  <a:gd name="connsiteX8" fmla="*/ 70118 w 70150"/>
                  <a:gd name="connsiteY8" fmla="*/ 21740 h 53597"/>
                  <a:gd name="connsiteX9" fmla="*/ 69451 w 70150"/>
                  <a:gd name="connsiteY9" fmla="*/ 18596 h 53597"/>
                  <a:gd name="connsiteX10" fmla="*/ 65641 w 70150"/>
                  <a:gd name="connsiteY10" fmla="*/ 13262 h 53597"/>
                  <a:gd name="connsiteX11" fmla="*/ 52782 w 70150"/>
                  <a:gd name="connsiteY11" fmla="*/ 4214 h 53597"/>
                  <a:gd name="connsiteX12" fmla="*/ 34399 w 70150"/>
                  <a:gd name="connsiteY12" fmla="*/ 23 h 53597"/>
                  <a:gd name="connsiteX13" fmla="*/ 6681 w 70150"/>
                  <a:gd name="connsiteY13" fmla="*/ 11262 h 53597"/>
                  <a:gd name="connsiteX14" fmla="*/ 1252 w 70150"/>
                  <a:gd name="connsiteY14" fmla="*/ 20311 h 53597"/>
                  <a:gd name="connsiteX15" fmla="*/ 1252 w 70150"/>
                  <a:gd name="connsiteY15" fmla="*/ 20311 h 53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150" h="53597">
                    <a:moveTo>
                      <a:pt x="1252" y="20501"/>
                    </a:moveTo>
                    <a:cubicBezTo>
                      <a:pt x="299" y="22978"/>
                      <a:pt x="14" y="25454"/>
                      <a:pt x="14" y="27931"/>
                    </a:cubicBezTo>
                    <a:cubicBezTo>
                      <a:pt x="-177" y="32789"/>
                      <a:pt x="1633" y="37742"/>
                      <a:pt x="4300" y="41933"/>
                    </a:cubicBezTo>
                    <a:cubicBezTo>
                      <a:pt x="7062" y="46028"/>
                      <a:pt x="11729" y="49838"/>
                      <a:pt x="16778" y="51553"/>
                    </a:cubicBezTo>
                    <a:cubicBezTo>
                      <a:pt x="23445" y="53934"/>
                      <a:pt x="29827" y="54125"/>
                      <a:pt x="36875" y="52696"/>
                    </a:cubicBezTo>
                    <a:cubicBezTo>
                      <a:pt x="48686" y="50315"/>
                      <a:pt x="56973" y="42028"/>
                      <a:pt x="63545" y="33836"/>
                    </a:cubicBezTo>
                    <a:cubicBezTo>
                      <a:pt x="64212" y="33074"/>
                      <a:pt x="64688" y="32312"/>
                      <a:pt x="65260" y="31550"/>
                    </a:cubicBezTo>
                    <a:cubicBezTo>
                      <a:pt x="65641" y="31169"/>
                      <a:pt x="66117" y="30979"/>
                      <a:pt x="66403" y="30598"/>
                    </a:cubicBezTo>
                    <a:cubicBezTo>
                      <a:pt x="68784" y="28121"/>
                      <a:pt x="70403" y="24978"/>
                      <a:pt x="70118" y="21740"/>
                    </a:cubicBezTo>
                    <a:cubicBezTo>
                      <a:pt x="69927" y="20692"/>
                      <a:pt x="69737" y="19739"/>
                      <a:pt x="69451" y="18596"/>
                    </a:cubicBezTo>
                    <a:cubicBezTo>
                      <a:pt x="68689" y="16596"/>
                      <a:pt x="67451" y="14786"/>
                      <a:pt x="65641" y="13262"/>
                    </a:cubicBezTo>
                    <a:cubicBezTo>
                      <a:pt x="62117" y="9548"/>
                      <a:pt x="57545" y="6500"/>
                      <a:pt x="52782" y="4214"/>
                    </a:cubicBezTo>
                    <a:cubicBezTo>
                      <a:pt x="47067" y="1451"/>
                      <a:pt x="40876" y="308"/>
                      <a:pt x="34399" y="23"/>
                    </a:cubicBezTo>
                    <a:cubicBezTo>
                      <a:pt x="24207" y="-358"/>
                      <a:pt x="12682" y="4118"/>
                      <a:pt x="6681" y="11262"/>
                    </a:cubicBezTo>
                    <a:cubicBezTo>
                      <a:pt x="4109" y="14405"/>
                      <a:pt x="2681" y="16691"/>
                      <a:pt x="1252" y="20311"/>
                    </a:cubicBezTo>
                    <a:lnTo>
                      <a:pt x="1252" y="20311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16" name="Freeform: Shape 4284">
                <a:extLst>
                  <a:ext uri="{FF2B5EF4-FFF2-40B4-BE49-F238E27FC236}">
                    <a16:creationId xmlns:a16="http://schemas.microsoft.com/office/drawing/2014/main" id="{4663AB88-0ED5-ADCB-D4FF-878B75630BB4}"/>
                  </a:ext>
                </a:extLst>
              </p:cNvPr>
              <p:cNvSpPr/>
              <p:nvPr/>
            </p:nvSpPr>
            <p:spPr>
              <a:xfrm>
                <a:off x="5317854" y="6059531"/>
                <a:ext cx="70150" cy="53597"/>
              </a:xfrm>
              <a:custGeom>
                <a:avLst/>
                <a:gdLst>
                  <a:gd name="connsiteX0" fmla="*/ 1252 w 70150"/>
                  <a:gd name="connsiteY0" fmla="*/ 20501 h 53597"/>
                  <a:gd name="connsiteX1" fmla="*/ 14 w 70150"/>
                  <a:gd name="connsiteY1" fmla="*/ 27931 h 53597"/>
                  <a:gd name="connsiteX2" fmla="*/ 4300 w 70150"/>
                  <a:gd name="connsiteY2" fmla="*/ 41933 h 53597"/>
                  <a:gd name="connsiteX3" fmla="*/ 16778 w 70150"/>
                  <a:gd name="connsiteY3" fmla="*/ 51553 h 53597"/>
                  <a:gd name="connsiteX4" fmla="*/ 36875 w 70150"/>
                  <a:gd name="connsiteY4" fmla="*/ 52696 h 53597"/>
                  <a:gd name="connsiteX5" fmla="*/ 63545 w 70150"/>
                  <a:gd name="connsiteY5" fmla="*/ 33836 h 53597"/>
                  <a:gd name="connsiteX6" fmla="*/ 65260 w 70150"/>
                  <a:gd name="connsiteY6" fmla="*/ 31550 h 53597"/>
                  <a:gd name="connsiteX7" fmla="*/ 66403 w 70150"/>
                  <a:gd name="connsiteY7" fmla="*/ 30598 h 53597"/>
                  <a:gd name="connsiteX8" fmla="*/ 70118 w 70150"/>
                  <a:gd name="connsiteY8" fmla="*/ 21740 h 53597"/>
                  <a:gd name="connsiteX9" fmla="*/ 69451 w 70150"/>
                  <a:gd name="connsiteY9" fmla="*/ 18596 h 53597"/>
                  <a:gd name="connsiteX10" fmla="*/ 65641 w 70150"/>
                  <a:gd name="connsiteY10" fmla="*/ 13262 h 53597"/>
                  <a:gd name="connsiteX11" fmla="*/ 52782 w 70150"/>
                  <a:gd name="connsiteY11" fmla="*/ 4214 h 53597"/>
                  <a:gd name="connsiteX12" fmla="*/ 34399 w 70150"/>
                  <a:gd name="connsiteY12" fmla="*/ 23 h 53597"/>
                  <a:gd name="connsiteX13" fmla="*/ 6681 w 70150"/>
                  <a:gd name="connsiteY13" fmla="*/ 11262 h 53597"/>
                  <a:gd name="connsiteX14" fmla="*/ 1252 w 70150"/>
                  <a:gd name="connsiteY14" fmla="*/ 20311 h 53597"/>
                  <a:gd name="connsiteX15" fmla="*/ 1252 w 70150"/>
                  <a:gd name="connsiteY15" fmla="*/ 20311 h 53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150" h="53597">
                    <a:moveTo>
                      <a:pt x="1252" y="20501"/>
                    </a:moveTo>
                    <a:cubicBezTo>
                      <a:pt x="299" y="22978"/>
                      <a:pt x="14" y="25454"/>
                      <a:pt x="14" y="27931"/>
                    </a:cubicBezTo>
                    <a:cubicBezTo>
                      <a:pt x="-177" y="32789"/>
                      <a:pt x="1633" y="37742"/>
                      <a:pt x="4300" y="41933"/>
                    </a:cubicBezTo>
                    <a:cubicBezTo>
                      <a:pt x="7062" y="46028"/>
                      <a:pt x="11729" y="49838"/>
                      <a:pt x="16778" y="51553"/>
                    </a:cubicBezTo>
                    <a:cubicBezTo>
                      <a:pt x="23445" y="53934"/>
                      <a:pt x="29827" y="54125"/>
                      <a:pt x="36875" y="52696"/>
                    </a:cubicBezTo>
                    <a:cubicBezTo>
                      <a:pt x="48686" y="50315"/>
                      <a:pt x="56973" y="42028"/>
                      <a:pt x="63545" y="33836"/>
                    </a:cubicBezTo>
                    <a:cubicBezTo>
                      <a:pt x="64212" y="33074"/>
                      <a:pt x="64688" y="32312"/>
                      <a:pt x="65260" y="31550"/>
                    </a:cubicBezTo>
                    <a:cubicBezTo>
                      <a:pt x="65641" y="31169"/>
                      <a:pt x="66117" y="30979"/>
                      <a:pt x="66403" y="30598"/>
                    </a:cubicBezTo>
                    <a:cubicBezTo>
                      <a:pt x="68784" y="28121"/>
                      <a:pt x="70403" y="24978"/>
                      <a:pt x="70118" y="21740"/>
                    </a:cubicBezTo>
                    <a:cubicBezTo>
                      <a:pt x="69927" y="20692"/>
                      <a:pt x="69737" y="19739"/>
                      <a:pt x="69451" y="18596"/>
                    </a:cubicBezTo>
                    <a:cubicBezTo>
                      <a:pt x="68689" y="16596"/>
                      <a:pt x="67451" y="14786"/>
                      <a:pt x="65641" y="13262"/>
                    </a:cubicBezTo>
                    <a:cubicBezTo>
                      <a:pt x="62117" y="9548"/>
                      <a:pt x="57545" y="6500"/>
                      <a:pt x="52782" y="4214"/>
                    </a:cubicBezTo>
                    <a:cubicBezTo>
                      <a:pt x="47067" y="1451"/>
                      <a:pt x="40876" y="308"/>
                      <a:pt x="34399" y="23"/>
                    </a:cubicBezTo>
                    <a:cubicBezTo>
                      <a:pt x="24207" y="-358"/>
                      <a:pt x="12682" y="4118"/>
                      <a:pt x="6681" y="11262"/>
                    </a:cubicBezTo>
                    <a:cubicBezTo>
                      <a:pt x="4109" y="14405"/>
                      <a:pt x="2681" y="16691"/>
                      <a:pt x="1252" y="20311"/>
                    </a:cubicBezTo>
                    <a:lnTo>
                      <a:pt x="1252" y="20311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17" name="Freeform: Shape 4285">
                <a:extLst>
                  <a:ext uri="{FF2B5EF4-FFF2-40B4-BE49-F238E27FC236}">
                    <a16:creationId xmlns:a16="http://schemas.microsoft.com/office/drawing/2014/main" id="{357D42AB-339E-1940-6A39-FE55CD511BC3}"/>
                  </a:ext>
                </a:extLst>
              </p:cNvPr>
              <p:cNvSpPr/>
              <p:nvPr/>
            </p:nvSpPr>
            <p:spPr>
              <a:xfrm>
                <a:off x="5105447" y="5928181"/>
                <a:ext cx="70150" cy="53597"/>
              </a:xfrm>
              <a:custGeom>
                <a:avLst/>
                <a:gdLst>
                  <a:gd name="connsiteX0" fmla="*/ 1252 w 70150"/>
                  <a:gd name="connsiteY0" fmla="*/ 20501 h 53597"/>
                  <a:gd name="connsiteX1" fmla="*/ 14 w 70150"/>
                  <a:gd name="connsiteY1" fmla="*/ 27931 h 53597"/>
                  <a:gd name="connsiteX2" fmla="*/ 4300 w 70150"/>
                  <a:gd name="connsiteY2" fmla="*/ 41933 h 53597"/>
                  <a:gd name="connsiteX3" fmla="*/ 16778 w 70150"/>
                  <a:gd name="connsiteY3" fmla="*/ 51553 h 53597"/>
                  <a:gd name="connsiteX4" fmla="*/ 36875 w 70150"/>
                  <a:gd name="connsiteY4" fmla="*/ 52696 h 53597"/>
                  <a:gd name="connsiteX5" fmla="*/ 63545 w 70150"/>
                  <a:gd name="connsiteY5" fmla="*/ 33836 h 53597"/>
                  <a:gd name="connsiteX6" fmla="*/ 65260 w 70150"/>
                  <a:gd name="connsiteY6" fmla="*/ 31550 h 53597"/>
                  <a:gd name="connsiteX7" fmla="*/ 66403 w 70150"/>
                  <a:gd name="connsiteY7" fmla="*/ 30598 h 53597"/>
                  <a:gd name="connsiteX8" fmla="*/ 70118 w 70150"/>
                  <a:gd name="connsiteY8" fmla="*/ 21740 h 53597"/>
                  <a:gd name="connsiteX9" fmla="*/ 69451 w 70150"/>
                  <a:gd name="connsiteY9" fmla="*/ 18596 h 53597"/>
                  <a:gd name="connsiteX10" fmla="*/ 65641 w 70150"/>
                  <a:gd name="connsiteY10" fmla="*/ 13262 h 53597"/>
                  <a:gd name="connsiteX11" fmla="*/ 52782 w 70150"/>
                  <a:gd name="connsiteY11" fmla="*/ 4214 h 53597"/>
                  <a:gd name="connsiteX12" fmla="*/ 34399 w 70150"/>
                  <a:gd name="connsiteY12" fmla="*/ 23 h 53597"/>
                  <a:gd name="connsiteX13" fmla="*/ 6681 w 70150"/>
                  <a:gd name="connsiteY13" fmla="*/ 11262 h 53597"/>
                  <a:gd name="connsiteX14" fmla="*/ 1252 w 70150"/>
                  <a:gd name="connsiteY14" fmla="*/ 20311 h 53597"/>
                  <a:gd name="connsiteX15" fmla="*/ 1252 w 70150"/>
                  <a:gd name="connsiteY15" fmla="*/ 20311 h 53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150" h="53597">
                    <a:moveTo>
                      <a:pt x="1252" y="20501"/>
                    </a:moveTo>
                    <a:cubicBezTo>
                      <a:pt x="299" y="22978"/>
                      <a:pt x="14" y="25454"/>
                      <a:pt x="14" y="27931"/>
                    </a:cubicBezTo>
                    <a:cubicBezTo>
                      <a:pt x="-177" y="32789"/>
                      <a:pt x="1633" y="37742"/>
                      <a:pt x="4300" y="41933"/>
                    </a:cubicBezTo>
                    <a:cubicBezTo>
                      <a:pt x="7062" y="46028"/>
                      <a:pt x="11729" y="49838"/>
                      <a:pt x="16778" y="51553"/>
                    </a:cubicBezTo>
                    <a:cubicBezTo>
                      <a:pt x="23445" y="53934"/>
                      <a:pt x="29827" y="54125"/>
                      <a:pt x="36875" y="52696"/>
                    </a:cubicBezTo>
                    <a:cubicBezTo>
                      <a:pt x="48686" y="50315"/>
                      <a:pt x="56973" y="42028"/>
                      <a:pt x="63545" y="33836"/>
                    </a:cubicBezTo>
                    <a:cubicBezTo>
                      <a:pt x="64212" y="33074"/>
                      <a:pt x="64688" y="32312"/>
                      <a:pt x="65260" y="31550"/>
                    </a:cubicBezTo>
                    <a:cubicBezTo>
                      <a:pt x="65641" y="31169"/>
                      <a:pt x="66117" y="30979"/>
                      <a:pt x="66403" y="30598"/>
                    </a:cubicBezTo>
                    <a:cubicBezTo>
                      <a:pt x="68784" y="28121"/>
                      <a:pt x="70403" y="24978"/>
                      <a:pt x="70118" y="21740"/>
                    </a:cubicBezTo>
                    <a:cubicBezTo>
                      <a:pt x="69927" y="20692"/>
                      <a:pt x="69737" y="19739"/>
                      <a:pt x="69451" y="18596"/>
                    </a:cubicBezTo>
                    <a:cubicBezTo>
                      <a:pt x="68689" y="16596"/>
                      <a:pt x="67451" y="14786"/>
                      <a:pt x="65641" y="13262"/>
                    </a:cubicBezTo>
                    <a:cubicBezTo>
                      <a:pt x="62117" y="9548"/>
                      <a:pt x="57545" y="6500"/>
                      <a:pt x="52782" y="4214"/>
                    </a:cubicBezTo>
                    <a:cubicBezTo>
                      <a:pt x="47067" y="1451"/>
                      <a:pt x="40876" y="308"/>
                      <a:pt x="34399" y="23"/>
                    </a:cubicBezTo>
                    <a:cubicBezTo>
                      <a:pt x="24207" y="-358"/>
                      <a:pt x="12682" y="4118"/>
                      <a:pt x="6681" y="11262"/>
                    </a:cubicBezTo>
                    <a:cubicBezTo>
                      <a:pt x="4109" y="14405"/>
                      <a:pt x="2681" y="16691"/>
                      <a:pt x="1252" y="20311"/>
                    </a:cubicBezTo>
                    <a:lnTo>
                      <a:pt x="1252" y="20311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18" name="Freeform: Shape 4286">
                <a:extLst>
                  <a:ext uri="{FF2B5EF4-FFF2-40B4-BE49-F238E27FC236}">
                    <a16:creationId xmlns:a16="http://schemas.microsoft.com/office/drawing/2014/main" id="{7B6C480C-3383-1937-DECF-65D3CD697330}"/>
                  </a:ext>
                </a:extLst>
              </p:cNvPr>
              <p:cNvSpPr/>
              <p:nvPr/>
            </p:nvSpPr>
            <p:spPr>
              <a:xfrm>
                <a:off x="5493539" y="5919582"/>
                <a:ext cx="58357" cy="50341"/>
              </a:xfrm>
              <a:custGeom>
                <a:avLst/>
                <a:gdLst>
                  <a:gd name="connsiteX0" fmla="*/ 350 w 58357"/>
                  <a:gd name="connsiteY0" fmla="*/ 20433 h 50341"/>
                  <a:gd name="connsiteX1" fmla="*/ 15590 w 58357"/>
                  <a:gd name="connsiteY1" fmla="*/ 47960 h 50341"/>
                  <a:gd name="connsiteX2" fmla="*/ 27116 w 58357"/>
                  <a:gd name="connsiteY2" fmla="*/ 50341 h 50341"/>
                  <a:gd name="connsiteX3" fmla="*/ 36069 w 58357"/>
                  <a:gd name="connsiteY3" fmla="*/ 48912 h 50341"/>
                  <a:gd name="connsiteX4" fmla="*/ 51119 w 58357"/>
                  <a:gd name="connsiteY4" fmla="*/ 42054 h 50341"/>
                  <a:gd name="connsiteX5" fmla="*/ 57215 w 58357"/>
                  <a:gd name="connsiteY5" fmla="*/ 33196 h 50341"/>
                  <a:gd name="connsiteX6" fmla="*/ 57405 w 58357"/>
                  <a:gd name="connsiteY6" fmla="*/ 29196 h 50341"/>
                  <a:gd name="connsiteX7" fmla="*/ 58262 w 58357"/>
                  <a:gd name="connsiteY7" fmla="*/ 21576 h 50341"/>
                  <a:gd name="connsiteX8" fmla="*/ 45023 w 58357"/>
                  <a:gd name="connsiteY8" fmla="*/ 3097 h 50341"/>
                  <a:gd name="connsiteX9" fmla="*/ 27306 w 58357"/>
                  <a:gd name="connsiteY9" fmla="*/ 49 h 50341"/>
                  <a:gd name="connsiteX10" fmla="*/ 446 w 58357"/>
                  <a:gd name="connsiteY10" fmla="*/ 20337 h 50341"/>
                  <a:gd name="connsiteX11" fmla="*/ 446 w 58357"/>
                  <a:gd name="connsiteY11" fmla="*/ 20337 h 50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357" h="50341">
                    <a:moveTo>
                      <a:pt x="350" y="20433"/>
                    </a:moveTo>
                    <a:cubicBezTo>
                      <a:pt x="-1650" y="32053"/>
                      <a:pt x="5113" y="43864"/>
                      <a:pt x="15590" y="47960"/>
                    </a:cubicBezTo>
                    <a:cubicBezTo>
                      <a:pt x="19686" y="49484"/>
                      <a:pt x="22734" y="50341"/>
                      <a:pt x="27116" y="50341"/>
                    </a:cubicBezTo>
                    <a:cubicBezTo>
                      <a:pt x="30164" y="50341"/>
                      <a:pt x="33212" y="49770"/>
                      <a:pt x="36069" y="48912"/>
                    </a:cubicBezTo>
                    <a:cubicBezTo>
                      <a:pt x="41308" y="47484"/>
                      <a:pt x="46261" y="44721"/>
                      <a:pt x="51119" y="42054"/>
                    </a:cubicBezTo>
                    <a:cubicBezTo>
                      <a:pt x="54071" y="40435"/>
                      <a:pt x="56453" y="36435"/>
                      <a:pt x="57215" y="33196"/>
                    </a:cubicBezTo>
                    <a:cubicBezTo>
                      <a:pt x="57500" y="31958"/>
                      <a:pt x="57500" y="30624"/>
                      <a:pt x="57405" y="29196"/>
                    </a:cubicBezTo>
                    <a:cubicBezTo>
                      <a:pt x="58167" y="26814"/>
                      <a:pt x="58548" y="24147"/>
                      <a:pt x="58262" y="21576"/>
                    </a:cubicBezTo>
                    <a:cubicBezTo>
                      <a:pt x="57310" y="13479"/>
                      <a:pt x="52452" y="6240"/>
                      <a:pt x="45023" y="3097"/>
                    </a:cubicBezTo>
                    <a:cubicBezTo>
                      <a:pt x="39498" y="716"/>
                      <a:pt x="33402" y="-237"/>
                      <a:pt x="27306" y="49"/>
                    </a:cubicBezTo>
                    <a:cubicBezTo>
                      <a:pt x="15495" y="525"/>
                      <a:pt x="2636" y="7193"/>
                      <a:pt x="446" y="20337"/>
                    </a:cubicBezTo>
                    <a:lnTo>
                      <a:pt x="446" y="20337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19" name="Freeform: Shape 4287">
                <a:extLst>
                  <a:ext uri="{FF2B5EF4-FFF2-40B4-BE49-F238E27FC236}">
                    <a16:creationId xmlns:a16="http://schemas.microsoft.com/office/drawing/2014/main" id="{AA103E5E-FD6B-0B95-980D-0E2B871694B3}"/>
                  </a:ext>
                </a:extLst>
              </p:cNvPr>
              <p:cNvSpPr/>
              <p:nvPr/>
            </p:nvSpPr>
            <p:spPr>
              <a:xfrm>
                <a:off x="5541805" y="6235319"/>
                <a:ext cx="74896" cy="68911"/>
              </a:xfrm>
              <a:custGeom>
                <a:avLst/>
                <a:gdLst>
                  <a:gd name="connsiteX0" fmla="*/ 377 w 74896"/>
                  <a:gd name="connsiteY0" fmla="*/ 26069 h 68911"/>
                  <a:gd name="connsiteX1" fmla="*/ 22665 w 74896"/>
                  <a:gd name="connsiteY1" fmla="*/ 65693 h 68911"/>
                  <a:gd name="connsiteX2" fmla="*/ 70957 w 74896"/>
                  <a:gd name="connsiteY2" fmla="*/ 54072 h 68911"/>
                  <a:gd name="connsiteX3" fmla="*/ 73814 w 74896"/>
                  <a:gd name="connsiteY3" fmla="*/ 38928 h 68911"/>
                  <a:gd name="connsiteX4" fmla="*/ 66766 w 74896"/>
                  <a:gd name="connsiteY4" fmla="*/ 12162 h 68911"/>
                  <a:gd name="connsiteX5" fmla="*/ 52574 w 74896"/>
                  <a:gd name="connsiteY5" fmla="*/ 3876 h 68911"/>
                  <a:gd name="connsiteX6" fmla="*/ 41810 w 74896"/>
                  <a:gd name="connsiteY6" fmla="*/ 732 h 68911"/>
                  <a:gd name="connsiteX7" fmla="*/ 15236 w 74896"/>
                  <a:gd name="connsiteY7" fmla="*/ 4733 h 68911"/>
                  <a:gd name="connsiteX8" fmla="*/ 377 w 74896"/>
                  <a:gd name="connsiteY8" fmla="*/ 26069 h 68911"/>
                  <a:gd name="connsiteX9" fmla="*/ 377 w 74896"/>
                  <a:gd name="connsiteY9" fmla="*/ 26069 h 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896" h="68911">
                    <a:moveTo>
                      <a:pt x="377" y="26069"/>
                    </a:moveTo>
                    <a:cubicBezTo>
                      <a:pt x="-2100" y="42738"/>
                      <a:pt x="7901" y="59692"/>
                      <a:pt x="22665" y="65693"/>
                    </a:cubicBezTo>
                    <a:cubicBezTo>
                      <a:pt x="39239" y="72456"/>
                      <a:pt x="58860" y="68550"/>
                      <a:pt x="70957" y="54072"/>
                    </a:cubicBezTo>
                    <a:cubicBezTo>
                      <a:pt x="74386" y="50072"/>
                      <a:pt x="75434" y="43976"/>
                      <a:pt x="73814" y="38928"/>
                    </a:cubicBezTo>
                    <a:cubicBezTo>
                      <a:pt x="76767" y="29498"/>
                      <a:pt x="73433" y="18925"/>
                      <a:pt x="66766" y="12162"/>
                    </a:cubicBezTo>
                    <a:cubicBezTo>
                      <a:pt x="62670" y="7971"/>
                      <a:pt x="57812" y="5781"/>
                      <a:pt x="52574" y="3876"/>
                    </a:cubicBezTo>
                    <a:cubicBezTo>
                      <a:pt x="49049" y="2542"/>
                      <a:pt x="45525" y="1494"/>
                      <a:pt x="41810" y="732"/>
                    </a:cubicBezTo>
                    <a:cubicBezTo>
                      <a:pt x="32571" y="-887"/>
                      <a:pt x="23522" y="66"/>
                      <a:pt x="15236" y="4733"/>
                    </a:cubicBezTo>
                    <a:cubicBezTo>
                      <a:pt x="7806" y="9019"/>
                      <a:pt x="1710" y="17211"/>
                      <a:pt x="377" y="26069"/>
                    </a:cubicBezTo>
                    <a:lnTo>
                      <a:pt x="377" y="26069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20" name="Freeform: Shape 4288">
                <a:extLst>
                  <a:ext uri="{FF2B5EF4-FFF2-40B4-BE49-F238E27FC236}">
                    <a16:creationId xmlns:a16="http://schemas.microsoft.com/office/drawing/2014/main" id="{0DF7DF5D-67F8-BF82-4797-449558276526}"/>
                  </a:ext>
                </a:extLst>
              </p:cNvPr>
              <p:cNvSpPr/>
              <p:nvPr/>
            </p:nvSpPr>
            <p:spPr>
              <a:xfrm>
                <a:off x="5653724" y="6235319"/>
                <a:ext cx="74896" cy="68911"/>
              </a:xfrm>
              <a:custGeom>
                <a:avLst/>
                <a:gdLst>
                  <a:gd name="connsiteX0" fmla="*/ 377 w 74896"/>
                  <a:gd name="connsiteY0" fmla="*/ 26069 h 68911"/>
                  <a:gd name="connsiteX1" fmla="*/ 22665 w 74896"/>
                  <a:gd name="connsiteY1" fmla="*/ 65693 h 68911"/>
                  <a:gd name="connsiteX2" fmla="*/ 70957 w 74896"/>
                  <a:gd name="connsiteY2" fmla="*/ 54072 h 68911"/>
                  <a:gd name="connsiteX3" fmla="*/ 73814 w 74896"/>
                  <a:gd name="connsiteY3" fmla="*/ 38928 h 68911"/>
                  <a:gd name="connsiteX4" fmla="*/ 66766 w 74896"/>
                  <a:gd name="connsiteY4" fmla="*/ 12162 h 68911"/>
                  <a:gd name="connsiteX5" fmla="*/ 52574 w 74896"/>
                  <a:gd name="connsiteY5" fmla="*/ 3876 h 68911"/>
                  <a:gd name="connsiteX6" fmla="*/ 41810 w 74896"/>
                  <a:gd name="connsiteY6" fmla="*/ 732 h 68911"/>
                  <a:gd name="connsiteX7" fmla="*/ 15236 w 74896"/>
                  <a:gd name="connsiteY7" fmla="*/ 4733 h 68911"/>
                  <a:gd name="connsiteX8" fmla="*/ 377 w 74896"/>
                  <a:gd name="connsiteY8" fmla="*/ 26069 h 68911"/>
                  <a:gd name="connsiteX9" fmla="*/ 377 w 74896"/>
                  <a:gd name="connsiteY9" fmla="*/ 26069 h 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896" h="68911">
                    <a:moveTo>
                      <a:pt x="377" y="26069"/>
                    </a:moveTo>
                    <a:cubicBezTo>
                      <a:pt x="-2100" y="42738"/>
                      <a:pt x="7901" y="59692"/>
                      <a:pt x="22665" y="65693"/>
                    </a:cubicBezTo>
                    <a:cubicBezTo>
                      <a:pt x="39239" y="72456"/>
                      <a:pt x="58860" y="68550"/>
                      <a:pt x="70957" y="54072"/>
                    </a:cubicBezTo>
                    <a:cubicBezTo>
                      <a:pt x="74386" y="50072"/>
                      <a:pt x="75434" y="43976"/>
                      <a:pt x="73814" y="38928"/>
                    </a:cubicBezTo>
                    <a:cubicBezTo>
                      <a:pt x="76767" y="29498"/>
                      <a:pt x="73433" y="18925"/>
                      <a:pt x="66766" y="12162"/>
                    </a:cubicBezTo>
                    <a:cubicBezTo>
                      <a:pt x="62670" y="7971"/>
                      <a:pt x="57812" y="5781"/>
                      <a:pt x="52574" y="3876"/>
                    </a:cubicBezTo>
                    <a:cubicBezTo>
                      <a:pt x="49049" y="2542"/>
                      <a:pt x="45525" y="1494"/>
                      <a:pt x="41810" y="732"/>
                    </a:cubicBezTo>
                    <a:cubicBezTo>
                      <a:pt x="32571" y="-887"/>
                      <a:pt x="23522" y="66"/>
                      <a:pt x="15236" y="4733"/>
                    </a:cubicBezTo>
                    <a:cubicBezTo>
                      <a:pt x="7806" y="9019"/>
                      <a:pt x="1710" y="17211"/>
                      <a:pt x="377" y="26069"/>
                    </a:cubicBezTo>
                    <a:lnTo>
                      <a:pt x="377" y="26069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21" name="Freeform: Shape 4289">
                <a:extLst>
                  <a:ext uri="{FF2B5EF4-FFF2-40B4-BE49-F238E27FC236}">
                    <a16:creationId xmlns:a16="http://schemas.microsoft.com/office/drawing/2014/main" id="{7CABBB62-FC7D-B468-D885-FE3451C831AF}"/>
                  </a:ext>
                </a:extLst>
              </p:cNvPr>
              <p:cNvSpPr/>
              <p:nvPr/>
            </p:nvSpPr>
            <p:spPr>
              <a:xfrm>
                <a:off x="5789931" y="6068251"/>
                <a:ext cx="74896" cy="68911"/>
              </a:xfrm>
              <a:custGeom>
                <a:avLst/>
                <a:gdLst>
                  <a:gd name="connsiteX0" fmla="*/ 377 w 74896"/>
                  <a:gd name="connsiteY0" fmla="*/ 26069 h 68911"/>
                  <a:gd name="connsiteX1" fmla="*/ 22665 w 74896"/>
                  <a:gd name="connsiteY1" fmla="*/ 65693 h 68911"/>
                  <a:gd name="connsiteX2" fmla="*/ 70957 w 74896"/>
                  <a:gd name="connsiteY2" fmla="*/ 54072 h 68911"/>
                  <a:gd name="connsiteX3" fmla="*/ 73814 w 74896"/>
                  <a:gd name="connsiteY3" fmla="*/ 38928 h 68911"/>
                  <a:gd name="connsiteX4" fmla="*/ 66766 w 74896"/>
                  <a:gd name="connsiteY4" fmla="*/ 12162 h 68911"/>
                  <a:gd name="connsiteX5" fmla="*/ 52574 w 74896"/>
                  <a:gd name="connsiteY5" fmla="*/ 3876 h 68911"/>
                  <a:gd name="connsiteX6" fmla="*/ 41810 w 74896"/>
                  <a:gd name="connsiteY6" fmla="*/ 732 h 68911"/>
                  <a:gd name="connsiteX7" fmla="*/ 15236 w 74896"/>
                  <a:gd name="connsiteY7" fmla="*/ 4733 h 68911"/>
                  <a:gd name="connsiteX8" fmla="*/ 377 w 74896"/>
                  <a:gd name="connsiteY8" fmla="*/ 26069 h 68911"/>
                  <a:gd name="connsiteX9" fmla="*/ 377 w 74896"/>
                  <a:gd name="connsiteY9" fmla="*/ 26069 h 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896" h="68911">
                    <a:moveTo>
                      <a:pt x="377" y="26069"/>
                    </a:moveTo>
                    <a:cubicBezTo>
                      <a:pt x="-2100" y="42738"/>
                      <a:pt x="7901" y="59692"/>
                      <a:pt x="22665" y="65693"/>
                    </a:cubicBezTo>
                    <a:cubicBezTo>
                      <a:pt x="39239" y="72456"/>
                      <a:pt x="58860" y="68550"/>
                      <a:pt x="70957" y="54072"/>
                    </a:cubicBezTo>
                    <a:cubicBezTo>
                      <a:pt x="74386" y="50072"/>
                      <a:pt x="75434" y="43976"/>
                      <a:pt x="73814" y="38928"/>
                    </a:cubicBezTo>
                    <a:cubicBezTo>
                      <a:pt x="76767" y="29498"/>
                      <a:pt x="73433" y="18925"/>
                      <a:pt x="66766" y="12162"/>
                    </a:cubicBezTo>
                    <a:cubicBezTo>
                      <a:pt x="62670" y="7971"/>
                      <a:pt x="57812" y="5781"/>
                      <a:pt x="52574" y="3876"/>
                    </a:cubicBezTo>
                    <a:cubicBezTo>
                      <a:pt x="49049" y="2542"/>
                      <a:pt x="45525" y="1494"/>
                      <a:pt x="41810" y="732"/>
                    </a:cubicBezTo>
                    <a:cubicBezTo>
                      <a:pt x="32571" y="-887"/>
                      <a:pt x="23522" y="66"/>
                      <a:pt x="15236" y="4733"/>
                    </a:cubicBezTo>
                    <a:cubicBezTo>
                      <a:pt x="7806" y="9019"/>
                      <a:pt x="1710" y="17211"/>
                      <a:pt x="377" y="26069"/>
                    </a:cubicBezTo>
                    <a:lnTo>
                      <a:pt x="377" y="26069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22" name="Freeform: Shape 4290">
                <a:extLst>
                  <a:ext uri="{FF2B5EF4-FFF2-40B4-BE49-F238E27FC236}">
                    <a16:creationId xmlns:a16="http://schemas.microsoft.com/office/drawing/2014/main" id="{F6D81A12-EF21-87D4-60A1-CC965207D33E}"/>
                  </a:ext>
                </a:extLst>
              </p:cNvPr>
              <p:cNvSpPr/>
              <p:nvPr/>
            </p:nvSpPr>
            <p:spPr>
              <a:xfrm>
                <a:off x="5494847" y="6103969"/>
                <a:ext cx="74896" cy="68911"/>
              </a:xfrm>
              <a:custGeom>
                <a:avLst/>
                <a:gdLst>
                  <a:gd name="connsiteX0" fmla="*/ 377 w 74896"/>
                  <a:gd name="connsiteY0" fmla="*/ 26069 h 68911"/>
                  <a:gd name="connsiteX1" fmla="*/ 22665 w 74896"/>
                  <a:gd name="connsiteY1" fmla="*/ 65693 h 68911"/>
                  <a:gd name="connsiteX2" fmla="*/ 70957 w 74896"/>
                  <a:gd name="connsiteY2" fmla="*/ 54072 h 68911"/>
                  <a:gd name="connsiteX3" fmla="*/ 73814 w 74896"/>
                  <a:gd name="connsiteY3" fmla="*/ 38928 h 68911"/>
                  <a:gd name="connsiteX4" fmla="*/ 66766 w 74896"/>
                  <a:gd name="connsiteY4" fmla="*/ 12162 h 68911"/>
                  <a:gd name="connsiteX5" fmla="*/ 52574 w 74896"/>
                  <a:gd name="connsiteY5" fmla="*/ 3876 h 68911"/>
                  <a:gd name="connsiteX6" fmla="*/ 41810 w 74896"/>
                  <a:gd name="connsiteY6" fmla="*/ 732 h 68911"/>
                  <a:gd name="connsiteX7" fmla="*/ 15236 w 74896"/>
                  <a:gd name="connsiteY7" fmla="*/ 4733 h 68911"/>
                  <a:gd name="connsiteX8" fmla="*/ 377 w 74896"/>
                  <a:gd name="connsiteY8" fmla="*/ 26069 h 68911"/>
                  <a:gd name="connsiteX9" fmla="*/ 377 w 74896"/>
                  <a:gd name="connsiteY9" fmla="*/ 26069 h 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896" h="68911">
                    <a:moveTo>
                      <a:pt x="377" y="26069"/>
                    </a:moveTo>
                    <a:cubicBezTo>
                      <a:pt x="-2100" y="42738"/>
                      <a:pt x="7901" y="59692"/>
                      <a:pt x="22665" y="65693"/>
                    </a:cubicBezTo>
                    <a:cubicBezTo>
                      <a:pt x="39239" y="72456"/>
                      <a:pt x="58860" y="68550"/>
                      <a:pt x="70957" y="54072"/>
                    </a:cubicBezTo>
                    <a:cubicBezTo>
                      <a:pt x="74386" y="50072"/>
                      <a:pt x="75434" y="43976"/>
                      <a:pt x="73814" y="38928"/>
                    </a:cubicBezTo>
                    <a:cubicBezTo>
                      <a:pt x="76767" y="29498"/>
                      <a:pt x="73433" y="18925"/>
                      <a:pt x="66766" y="12162"/>
                    </a:cubicBezTo>
                    <a:cubicBezTo>
                      <a:pt x="62670" y="7971"/>
                      <a:pt x="57812" y="5781"/>
                      <a:pt x="52574" y="3876"/>
                    </a:cubicBezTo>
                    <a:cubicBezTo>
                      <a:pt x="49049" y="2542"/>
                      <a:pt x="45525" y="1494"/>
                      <a:pt x="41810" y="732"/>
                    </a:cubicBezTo>
                    <a:cubicBezTo>
                      <a:pt x="32571" y="-887"/>
                      <a:pt x="23522" y="66"/>
                      <a:pt x="15236" y="4733"/>
                    </a:cubicBezTo>
                    <a:cubicBezTo>
                      <a:pt x="7806" y="9019"/>
                      <a:pt x="1710" y="17211"/>
                      <a:pt x="377" y="26069"/>
                    </a:cubicBezTo>
                    <a:lnTo>
                      <a:pt x="377" y="26069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23" name="Freeform: Shape 4291">
                <a:extLst>
                  <a:ext uri="{FF2B5EF4-FFF2-40B4-BE49-F238E27FC236}">
                    <a16:creationId xmlns:a16="http://schemas.microsoft.com/office/drawing/2014/main" id="{F0AB6C77-4CAE-E607-92C3-D91A1F3609BD}"/>
                  </a:ext>
                </a:extLst>
              </p:cNvPr>
              <p:cNvSpPr/>
              <p:nvPr/>
            </p:nvSpPr>
            <p:spPr>
              <a:xfrm>
                <a:off x="5266247" y="6235319"/>
                <a:ext cx="74896" cy="68911"/>
              </a:xfrm>
              <a:custGeom>
                <a:avLst/>
                <a:gdLst>
                  <a:gd name="connsiteX0" fmla="*/ 377 w 74896"/>
                  <a:gd name="connsiteY0" fmla="*/ 26069 h 68911"/>
                  <a:gd name="connsiteX1" fmla="*/ 22665 w 74896"/>
                  <a:gd name="connsiteY1" fmla="*/ 65693 h 68911"/>
                  <a:gd name="connsiteX2" fmla="*/ 70957 w 74896"/>
                  <a:gd name="connsiteY2" fmla="*/ 54072 h 68911"/>
                  <a:gd name="connsiteX3" fmla="*/ 73814 w 74896"/>
                  <a:gd name="connsiteY3" fmla="*/ 38928 h 68911"/>
                  <a:gd name="connsiteX4" fmla="*/ 66766 w 74896"/>
                  <a:gd name="connsiteY4" fmla="*/ 12162 h 68911"/>
                  <a:gd name="connsiteX5" fmla="*/ 52574 w 74896"/>
                  <a:gd name="connsiteY5" fmla="*/ 3876 h 68911"/>
                  <a:gd name="connsiteX6" fmla="*/ 41810 w 74896"/>
                  <a:gd name="connsiteY6" fmla="*/ 732 h 68911"/>
                  <a:gd name="connsiteX7" fmla="*/ 15236 w 74896"/>
                  <a:gd name="connsiteY7" fmla="*/ 4733 h 68911"/>
                  <a:gd name="connsiteX8" fmla="*/ 377 w 74896"/>
                  <a:gd name="connsiteY8" fmla="*/ 26069 h 68911"/>
                  <a:gd name="connsiteX9" fmla="*/ 377 w 74896"/>
                  <a:gd name="connsiteY9" fmla="*/ 26069 h 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896" h="68911">
                    <a:moveTo>
                      <a:pt x="377" y="26069"/>
                    </a:moveTo>
                    <a:cubicBezTo>
                      <a:pt x="-2100" y="42738"/>
                      <a:pt x="7901" y="59692"/>
                      <a:pt x="22665" y="65693"/>
                    </a:cubicBezTo>
                    <a:cubicBezTo>
                      <a:pt x="39239" y="72456"/>
                      <a:pt x="58860" y="68550"/>
                      <a:pt x="70957" y="54072"/>
                    </a:cubicBezTo>
                    <a:cubicBezTo>
                      <a:pt x="74386" y="50072"/>
                      <a:pt x="75434" y="43976"/>
                      <a:pt x="73814" y="38928"/>
                    </a:cubicBezTo>
                    <a:cubicBezTo>
                      <a:pt x="76767" y="29498"/>
                      <a:pt x="73433" y="18925"/>
                      <a:pt x="66766" y="12162"/>
                    </a:cubicBezTo>
                    <a:cubicBezTo>
                      <a:pt x="62670" y="7971"/>
                      <a:pt x="57812" y="5781"/>
                      <a:pt x="52574" y="3876"/>
                    </a:cubicBezTo>
                    <a:cubicBezTo>
                      <a:pt x="49049" y="2542"/>
                      <a:pt x="45525" y="1494"/>
                      <a:pt x="41810" y="732"/>
                    </a:cubicBezTo>
                    <a:cubicBezTo>
                      <a:pt x="32571" y="-887"/>
                      <a:pt x="23522" y="66"/>
                      <a:pt x="15236" y="4733"/>
                    </a:cubicBezTo>
                    <a:cubicBezTo>
                      <a:pt x="7806" y="9019"/>
                      <a:pt x="1710" y="17211"/>
                      <a:pt x="377" y="26069"/>
                    </a:cubicBezTo>
                    <a:lnTo>
                      <a:pt x="377" y="26069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24" name="Freeform: Shape 4292">
                <a:extLst>
                  <a:ext uri="{FF2B5EF4-FFF2-40B4-BE49-F238E27FC236}">
                    <a16:creationId xmlns:a16="http://schemas.microsoft.com/office/drawing/2014/main" id="{0533B982-D34D-0167-89DE-C306E682F9A2}"/>
                  </a:ext>
                </a:extLst>
              </p:cNvPr>
              <p:cNvSpPr/>
              <p:nvPr/>
            </p:nvSpPr>
            <p:spPr>
              <a:xfrm>
                <a:off x="5680813" y="6120596"/>
                <a:ext cx="54835" cy="57318"/>
              </a:xfrm>
              <a:custGeom>
                <a:avLst/>
                <a:gdLst>
                  <a:gd name="connsiteX0" fmla="*/ 1005 w 54835"/>
                  <a:gd name="connsiteY0" fmla="*/ 18968 h 57318"/>
                  <a:gd name="connsiteX1" fmla="*/ 148 w 54835"/>
                  <a:gd name="connsiteY1" fmla="*/ 27635 h 57318"/>
                  <a:gd name="connsiteX2" fmla="*/ 3291 w 54835"/>
                  <a:gd name="connsiteY2" fmla="*/ 37065 h 57318"/>
                  <a:gd name="connsiteX3" fmla="*/ 3291 w 54835"/>
                  <a:gd name="connsiteY3" fmla="*/ 37065 h 57318"/>
                  <a:gd name="connsiteX4" fmla="*/ 2434 w 54835"/>
                  <a:gd name="connsiteY4" fmla="*/ 46876 h 57318"/>
                  <a:gd name="connsiteX5" fmla="*/ 8815 w 54835"/>
                  <a:gd name="connsiteY5" fmla="*/ 54305 h 57318"/>
                  <a:gd name="connsiteX6" fmla="*/ 18436 w 54835"/>
                  <a:gd name="connsiteY6" fmla="*/ 57068 h 57318"/>
                  <a:gd name="connsiteX7" fmla="*/ 31390 w 54835"/>
                  <a:gd name="connsiteY7" fmla="*/ 56401 h 57318"/>
                  <a:gd name="connsiteX8" fmla="*/ 40343 w 54835"/>
                  <a:gd name="connsiteY8" fmla="*/ 52781 h 57318"/>
                  <a:gd name="connsiteX9" fmla="*/ 47582 w 54835"/>
                  <a:gd name="connsiteY9" fmla="*/ 46590 h 57318"/>
                  <a:gd name="connsiteX10" fmla="*/ 53583 w 54835"/>
                  <a:gd name="connsiteY10" fmla="*/ 35732 h 57318"/>
                  <a:gd name="connsiteX11" fmla="*/ 54821 w 54835"/>
                  <a:gd name="connsiteY11" fmla="*/ 26302 h 57318"/>
                  <a:gd name="connsiteX12" fmla="*/ 45963 w 54835"/>
                  <a:gd name="connsiteY12" fmla="*/ 7442 h 57318"/>
                  <a:gd name="connsiteX13" fmla="*/ 7006 w 54835"/>
                  <a:gd name="connsiteY13" fmla="*/ 8490 h 57318"/>
                  <a:gd name="connsiteX14" fmla="*/ 1100 w 54835"/>
                  <a:gd name="connsiteY14" fmla="*/ 18968 h 57318"/>
                  <a:gd name="connsiteX15" fmla="*/ 1100 w 54835"/>
                  <a:gd name="connsiteY15" fmla="*/ 18968 h 57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4835" h="57318">
                    <a:moveTo>
                      <a:pt x="1005" y="18968"/>
                    </a:moveTo>
                    <a:cubicBezTo>
                      <a:pt x="148" y="21730"/>
                      <a:pt x="-233" y="24873"/>
                      <a:pt x="148" y="27635"/>
                    </a:cubicBezTo>
                    <a:cubicBezTo>
                      <a:pt x="529" y="31064"/>
                      <a:pt x="1672" y="34208"/>
                      <a:pt x="3291" y="37065"/>
                    </a:cubicBezTo>
                    <a:lnTo>
                      <a:pt x="3291" y="37065"/>
                    </a:lnTo>
                    <a:cubicBezTo>
                      <a:pt x="1862" y="40113"/>
                      <a:pt x="1195" y="43637"/>
                      <a:pt x="2434" y="46876"/>
                    </a:cubicBezTo>
                    <a:cubicBezTo>
                      <a:pt x="3481" y="49829"/>
                      <a:pt x="5672" y="53162"/>
                      <a:pt x="8815" y="54305"/>
                    </a:cubicBezTo>
                    <a:cubicBezTo>
                      <a:pt x="11863" y="55544"/>
                      <a:pt x="15007" y="56687"/>
                      <a:pt x="18436" y="57068"/>
                    </a:cubicBezTo>
                    <a:cubicBezTo>
                      <a:pt x="23008" y="57544"/>
                      <a:pt x="26722" y="57353"/>
                      <a:pt x="31390" y="56401"/>
                    </a:cubicBezTo>
                    <a:cubicBezTo>
                      <a:pt x="34533" y="55829"/>
                      <a:pt x="37676" y="54401"/>
                      <a:pt x="40343" y="52781"/>
                    </a:cubicBezTo>
                    <a:cubicBezTo>
                      <a:pt x="43010" y="51162"/>
                      <a:pt x="45677" y="49067"/>
                      <a:pt x="47582" y="46590"/>
                    </a:cubicBezTo>
                    <a:cubicBezTo>
                      <a:pt x="50344" y="42971"/>
                      <a:pt x="52059" y="39923"/>
                      <a:pt x="53583" y="35732"/>
                    </a:cubicBezTo>
                    <a:cubicBezTo>
                      <a:pt x="54535" y="32779"/>
                      <a:pt x="54916" y="29445"/>
                      <a:pt x="54821" y="26302"/>
                    </a:cubicBezTo>
                    <a:cubicBezTo>
                      <a:pt x="54535" y="19158"/>
                      <a:pt x="51297" y="12205"/>
                      <a:pt x="45963" y="7442"/>
                    </a:cubicBezTo>
                    <a:cubicBezTo>
                      <a:pt x="35200" y="-2368"/>
                      <a:pt x="16721" y="-2940"/>
                      <a:pt x="7006" y="8490"/>
                    </a:cubicBezTo>
                    <a:cubicBezTo>
                      <a:pt x="4148" y="11729"/>
                      <a:pt x="2434" y="14872"/>
                      <a:pt x="1100" y="18968"/>
                    </a:cubicBezTo>
                    <a:lnTo>
                      <a:pt x="1100" y="18968"/>
                    </a:lnTo>
                    <a:close/>
                  </a:path>
                </a:pathLst>
              </a:custGeom>
              <a:solidFill>
                <a:schemeClr val="accent4">
                  <a:lumMod val="10000"/>
                  <a:lumOff val="90000"/>
                  <a:alpha val="68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25" name="Freeform: Shape 4293">
                <a:extLst>
                  <a:ext uri="{FF2B5EF4-FFF2-40B4-BE49-F238E27FC236}">
                    <a16:creationId xmlns:a16="http://schemas.microsoft.com/office/drawing/2014/main" id="{7AC43171-BBA6-DFAE-4CB6-5CC4B69966AC}"/>
                  </a:ext>
                </a:extLst>
              </p:cNvPr>
              <p:cNvSpPr/>
              <p:nvPr/>
            </p:nvSpPr>
            <p:spPr>
              <a:xfrm>
                <a:off x="5407481" y="5762891"/>
                <a:ext cx="68144" cy="74316"/>
              </a:xfrm>
              <a:custGeom>
                <a:avLst/>
                <a:gdLst>
                  <a:gd name="connsiteX0" fmla="*/ 2779 w 68144"/>
                  <a:gd name="connsiteY0" fmla="*/ 40345 h 74316"/>
                  <a:gd name="connsiteX1" fmla="*/ 18400 w 68144"/>
                  <a:gd name="connsiteY1" fmla="*/ 60633 h 74316"/>
                  <a:gd name="connsiteX2" fmla="*/ 35260 w 68144"/>
                  <a:gd name="connsiteY2" fmla="*/ 73682 h 74316"/>
                  <a:gd name="connsiteX3" fmla="*/ 60406 w 68144"/>
                  <a:gd name="connsiteY3" fmla="*/ 65014 h 74316"/>
                  <a:gd name="connsiteX4" fmla="*/ 67740 w 68144"/>
                  <a:gd name="connsiteY4" fmla="*/ 37297 h 74316"/>
                  <a:gd name="connsiteX5" fmla="*/ 53357 w 68144"/>
                  <a:gd name="connsiteY5" fmla="*/ 11198 h 74316"/>
                  <a:gd name="connsiteX6" fmla="*/ 30878 w 68144"/>
                  <a:gd name="connsiteY6" fmla="*/ 244 h 74316"/>
                  <a:gd name="connsiteX7" fmla="*/ 5827 w 68144"/>
                  <a:gd name="connsiteY7" fmla="*/ 8912 h 74316"/>
                  <a:gd name="connsiteX8" fmla="*/ 2779 w 68144"/>
                  <a:gd name="connsiteY8" fmla="*/ 40249 h 74316"/>
                  <a:gd name="connsiteX9" fmla="*/ 2779 w 68144"/>
                  <a:gd name="connsiteY9" fmla="*/ 40249 h 7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144" h="74316">
                    <a:moveTo>
                      <a:pt x="2779" y="40345"/>
                    </a:moveTo>
                    <a:cubicBezTo>
                      <a:pt x="6113" y="48441"/>
                      <a:pt x="11066" y="56632"/>
                      <a:pt x="18400" y="60633"/>
                    </a:cubicBezTo>
                    <a:cubicBezTo>
                      <a:pt x="21924" y="67300"/>
                      <a:pt x="28401" y="72063"/>
                      <a:pt x="35260" y="73682"/>
                    </a:cubicBezTo>
                    <a:cubicBezTo>
                      <a:pt x="44403" y="75778"/>
                      <a:pt x="54214" y="72634"/>
                      <a:pt x="60406" y="65014"/>
                    </a:cubicBezTo>
                    <a:cubicBezTo>
                      <a:pt x="66406" y="57680"/>
                      <a:pt x="69264" y="47012"/>
                      <a:pt x="67740" y="37297"/>
                    </a:cubicBezTo>
                    <a:cubicBezTo>
                      <a:pt x="66120" y="26914"/>
                      <a:pt x="61072" y="17580"/>
                      <a:pt x="53357" y="11198"/>
                    </a:cubicBezTo>
                    <a:cubicBezTo>
                      <a:pt x="46785" y="5769"/>
                      <a:pt x="39165" y="1102"/>
                      <a:pt x="30878" y="244"/>
                    </a:cubicBezTo>
                    <a:cubicBezTo>
                      <a:pt x="21829" y="-708"/>
                      <a:pt x="12018" y="911"/>
                      <a:pt x="5827" y="8912"/>
                    </a:cubicBezTo>
                    <a:cubicBezTo>
                      <a:pt x="-1221" y="17675"/>
                      <a:pt x="-1412" y="29867"/>
                      <a:pt x="2779" y="40249"/>
                    </a:cubicBezTo>
                    <a:lnTo>
                      <a:pt x="2779" y="40249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26" name="Freeform: Shape 4294">
                <a:extLst>
                  <a:ext uri="{FF2B5EF4-FFF2-40B4-BE49-F238E27FC236}">
                    <a16:creationId xmlns:a16="http://schemas.microsoft.com/office/drawing/2014/main" id="{AB4DAA05-C0FD-CC0E-83D2-9EEB3CF21AB5}"/>
                  </a:ext>
                </a:extLst>
              </p:cNvPr>
              <p:cNvSpPr/>
              <p:nvPr/>
            </p:nvSpPr>
            <p:spPr>
              <a:xfrm>
                <a:off x="5592281" y="6030743"/>
                <a:ext cx="50293" cy="52991"/>
              </a:xfrm>
              <a:custGeom>
                <a:avLst/>
                <a:gdLst>
                  <a:gd name="connsiteX0" fmla="*/ 2574 w 50293"/>
                  <a:gd name="connsiteY0" fmla="*/ 15571 h 52991"/>
                  <a:gd name="connsiteX1" fmla="*/ 10575 w 50293"/>
                  <a:gd name="connsiteY1" fmla="*/ 48241 h 52991"/>
                  <a:gd name="connsiteX2" fmla="*/ 19528 w 50293"/>
                  <a:gd name="connsiteY2" fmla="*/ 50527 h 52991"/>
                  <a:gd name="connsiteX3" fmla="*/ 34482 w 50293"/>
                  <a:gd name="connsiteY3" fmla="*/ 49860 h 52991"/>
                  <a:gd name="connsiteX4" fmla="*/ 45627 w 50293"/>
                  <a:gd name="connsiteY4" fmla="*/ 37573 h 52991"/>
                  <a:gd name="connsiteX5" fmla="*/ 50294 w 50293"/>
                  <a:gd name="connsiteY5" fmla="*/ 22238 h 52991"/>
                  <a:gd name="connsiteX6" fmla="*/ 43912 w 50293"/>
                  <a:gd name="connsiteY6" fmla="*/ 6617 h 52991"/>
                  <a:gd name="connsiteX7" fmla="*/ 27720 w 50293"/>
                  <a:gd name="connsiteY7" fmla="*/ 45 h 52991"/>
                  <a:gd name="connsiteX8" fmla="*/ 2478 w 50293"/>
                  <a:gd name="connsiteY8" fmla="*/ 15666 h 52991"/>
                  <a:gd name="connsiteX9" fmla="*/ 2478 w 50293"/>
                  <a:gd name="connsiteY9" fmla="*/ 15666 h 52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293" h="52991">
                    <a:moveTo>
                      <a:pt x="2574" y="15571"/>
                    </a:moveTo>
                    <a:cubicBezTo>
                      <a:pt x="-1998" y="26524"/>
                      <a:pt x="-1141" y="41479"/>
                      <a:pt x="10575" y="48241"/>
                    </a:cubicBezTo>
                    <a:cubicBezTo>
                      <a:pt x="13242" y="49765"/>
                      <a:pt x="16385" y="50527"/>
                      <a:pt x="19528" y="50527"/>
                    </a:cubicBezTo>
                    <a:cubicBezTo>
                      <a:pt x="24100" y="54052"/>
                      <a:pt x="30196" y="53766"/>
                      <a:pt x="34482" y="49860"/>
                    </a:cubicBezTo>
                    <a:cubicBezTo>
                      <a:pt x="38674" y="46051"/>
                      <a:pt x="42579" y="42241"/>
                      <a:pt x="45627" y="37573"/>
                    </a:cubicBezTo>
                    <a:cubicBezTo>
                      <a:pt x="48675" y="33001"/>
                      <a:pt x="50103" y="27667"/>
                      <a:pt x="50294" y="22238"/>
                    </a:cubicBezTo>
                    <a:cubicBezTo>
                      <a:pt x="50294" y="16428"/>
                      <a:pt x="48008" y="10999"/>
                      <a:pt x="43912" y="6617"/>
                    </a:cubicBezTo>
                    <a:cubicBezTo>
                      <a:pt x="39721" y="2235"/>
                      <a:pt x="33816" y="426"/>
                      <a:pt x="27720" y="45"/>
                    </a:cubicBezTo>
                    <a:cubicBezTo>
                      <a:pt x="16861" y="-622"/>
                      <a:pt x="6479" y="6236"/>
                      <a:pt x="2478" y="15666"/>
                    </a:cubicBezTo>
                    <a:lnTo>
                      <a:pt x="2478" y="15666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27" name="Freeform: Shape 4295">
                <a:extLst>
                  <a:ext uri="{FF2B5EF4-FFF2-40B4-BE49-F238E27FC236}">
                    <a16:creationId xmlns:a16="http://schemas.microsoft.com/office/drawing/2014/main" id="{596326F4-E8C1-9B17-FB6A-4211757B114E}"/>
                  </a:ext>
                </a:extLst>
              </p:cNvPr>
              <p:cNvSpPr/>
              <p:nvPr/>
            </p:nvSpPr>
            <p:spPr>
              <a:xfrm>
                <a:off x="5209032" y="5806152"/>
                <a:ext cx="77597" cy="45213"/>
              </a:xfrm>
              <a:custGeom>
                <a:avLst/>
                <a:gdLst>
                  <a:gd name="connsiteX0" fmla="*/ 1679 w 77597"/>
                  <a:gd name="connsiteY0" fmla="*/ 33564 h 45213"/>
                  <a:gd name="connsiteX1" fmla="*/ 12919 w 77597"/>
                  <a:gd name="connsiteY1" fmla="*/ 43089 h 45213"/>
                  <a:gd name="connsiteX2" fmla="*/ 25968 w 77597"/>
                  <a:gd name="connsiteY2" fmla="*/ 45184 h 45213"/>
                  <a:gd name="connsiteX3" fmla="*/ 34731 w 77597"/>
                  <a:gd name="connsiteY3" fmla="*/ 43470 h 45213"/>
                  <a:gd name="connsiteX4" fmla="*/ 39398 w 77597"/>
                  <a:gd name="connsiteY4" fmla="*/ 43851 h 45213"/>
                  <a:gd name="connsiteX5" fmla="*/ 56829 w 77597"/>
                  <a:gd name="connsiteY5" fmla="*/ 41089 h 45213"/>
                  <a:gd name="connsiteX6" fmla="*/ 68164 w 77597"/>
                  <a:gd name="connsiteY6" fmla="*/ 36040 h 45213"/>
                  <a:gd name="connsiteX7" fmla="*/ 74641 w 77597"/>
                  <a:gd name="connsiteY7" fmla="*/ 29944 h 45213"/>
                  <a:gd name="connsiteX8" fmla="*/ 77593 w 77597"/>
                  <a:gd name="connsiteY8" fmla="*/ 20610 h 45213"/>
                  <a:gd name="connsiteX9" fmla="*/ 74069 w 77597"/>
                  <a:gd name="connsiteY9" fmla="*/ 11180 h 45213"/>
                  <a:gd name="connsiteX10" fmla="*/ 55495 w 77597"/>
                  <a:gd name="connsiteY10" fmla="*/ 988 h 45213"/>
                  <a:gd name="connsiteX11" fmla="*/ 19777 w 77597"/>
                  <a:gd name="connsiteY11" fmla="*/ 6608 h 45213"/>
                  <a:gd name="connsiteX12" fmla="*/ 3584 w 77597"/>
                  <a:gd name="connsiteY12" fmla="*/ 17181 h 45213"/>
                  <a:gd name="connsiteX13" fmla="*/ 1489 w 77597"/>
                  <a:gd name="connsiteY13" fmla="*/ 33564 h 45213"/>
                  <a:gd name="connsiteX14" fmla="*/ 1489 w 77597"/>
                  <a:gd name="connsiteY14" fmla="*/ 33564 h 45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597" h="45213">
                    <a:moveTo>
                      <a:pt x="1679" y="33564"/>
                    </a:moveTo>
                    <a:cubicBezTo>
                      <a:pt x="3870" y="37660"/>
                      <a:pt x="7489" y="40993"/>
                      <a:pt x="12919" y="43089"/>
                    </a:cubicBezTo>
                    <a:cubicBezTo>
                      <a:pt x="16824" y="44613"/>
                      <a:pt x="21586" y="45375"/>
                      <a:pt x="25968" y="45184"/>
                    </a:cubicBezTo>
                    <a:cubicBezTo>
                      <a:pt x="29206" y="44994"/>
                      <a:pt x="32159" y="44422"/>
                      <a:pt x="34731" y="43470"/>
                    </a:cubicBezTo>
                    <a:cubicBezTo>
                      <a:pt x="36255" y="43756"/>
                      <a:pt x="37874" y="43946"/>
                      <a:pt x="39398" y="43851"/>
                    </a:cubicBezTo>
                    <a:cubicBezTo>
                      <a:pt x="45304" y="43279"/>
                      <a:pt x="51400" y="42803"/>
                      <a:pt x="56829" y="41089"/>
                    </a:cubicBezTo>
                    <a:cubicBezTo>
                      <a:pt x="61401" y="39755"/>
                      <a:pt x="64544" y="38326"/>
                      <a:pt x="68164" y="36040"/>
                    </a:cubicBezTo>
                    <a:cubicBezTo>
                      <a:pt x="70735" y="34326"/>
                      <a:pt x="73117" y="32135"/>
                      <a:pt x="74641" y="29944"/>
                    </a:cubicBezTo>
                    <a:cubicBezTo>
                      <a:pt x="76736" y="26896"/>
                      <a:pt x="77498" y="24039"/>
                      <a:pt x="77593" y="20610"/>
                    </a:cubicBezTo>
                    <a:cubicBezTo>
                      <a:pt x="77689" y="17181"/>
                      <a:pt x="76165" y="14133"/>
                      <a:pt x="74069" y="11180"/>
                    </a:cubicBezTo>
                    <a:cubicBezTo>
                      <a:pt x="70354" y="5941"/>
                      <a:pt x="62925" y="2703"/>
                      <a:pt x="55495" y="988"/>
                    </a:cubicBezTo>
                    <a:cubicBezTo>
                      <a:pt x="42827" y="-1964"/>
                      <a:pt x="30445" y="2227"/>
                      <a:pt x="19777" y="6608"/>
                    </a:cubicBezTo>
                    <a:cubicBezTo>
                      <a:pt x="13300" y="9275"/>
                      <a:pt x="7585" y="12514"/>
                      <a:pt x="3584" y="17181"/>
                    </a:cubicBezTo>
                    <a:cubicBezTo>
                      <a:pt x="-131" y="21753"/>
                      <a:pt x="-1178" y="28325"/>
                      <a:pt x="1489" y="33564"/>
                    </a:cubicBezTo>
                    <a:lnTo>
                      <a:pt x="1489" y="33564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</p:grpSp>
        <p:grpSp>
          <p:nvGrpSpPr>
            <p:cNvPr id="1856" name="Group 1855">
              <a:extLst>
                <a:ext uri="{FF2B5EF4-FFF2-40B4-BE49-F238E27FC236}">
                  <a16:creationId xmlns:a16="http://schemas.microsoft.com/office/drawing/2014/main" id="{18171183-C0B9-E33E-E43C-10A9FDA8DEC5}"/>
                </a:ext>
              </a:extLst>
            </p:cNvPr>
            <p:cNvGrpSpPr/>
            <p:nvPr/>
          </p:nvGrpSpPr>
          <p:grpSpPr>
            <a:xfrm rot="19931552">
              <a:off x="6531931" y="4172339"/>
              <a:ext cx="274749" cy="209300"/>
              <a:chOff x="4924957" y="5646255"/>
              <a:chExt cx="1029651" cy="784372"/>
            </a:xfrm>
          </p:grpSpPr>
          <p:sp>
            <p:nvSpPr>
              <p:cNvPr id="2086" name="Freeform: Shape 4275">
                <a:extLst>
                  <a:ext uri="{FF2B5EF4-FFF2-40B4-BE49-F238E27FC236}">
                    <a16:creationId xmlns:a16="http://schemas.microsoft.com/office/drawing/2014/main" id="{BE43DE04-82B9-6DC3-2E2B-F8993C9651FD}"/>
                  </a:ext>
                </a:extLst>
              </p:cNvPr>
              <p:cNvSpPr/>
              <p:nvPr/>
            </p:nvSpPr>
            <p:spPr>
              <a:xfrm>
                <a:off x="4924957" y="5646255"/>
                <a:ext cx="1029651" cy="784372"/>
              </a:xfrm>
              <a:custGeom>
                <a:avLst/>
                <a:gdLst>
                  <a:gd name="connsiteX0" fmla="*/ 18007 w 1029651"/>
                  <a:gd name="connsiteY0" fmla="*/ 459780 h 784372"/>
                  <a:gd name="connsiteX1" fmla="*/ 128782 w 1029651"/>
                  <a:gd name="connsiteY1" fmla="*/ 599036 h 784372"/>
                  <a:gd name="connsiteX2" fmla="*/ 300995 w 1029651"/>
                  <a:gd name="connsiteY2" fmla="*/ 737148 h 784372"/>
                  <a:gd name="connsiteX3" fmla="*/ 698663 w 1029651"/>
                  <a:gd name="connsiteY3" fmla="*/ 768867 h 784372"/>
                  <a:gd name="connsiteX4" fmla="*/ 967554 w 1029651"/>
                  <a:gd name="connsiteY4" fmla="*/ 599703 h 784372"/>
                  <a:gd name="connsiteX5" fmla="*/ 983937 w 1029651"/>
                  <a:gd name="connsiteY5" fmla="*/ 572271 h 784372"/>
                  <a:gd name="connsiteX6" fmla="*/ 1028990 w 1029651"/>
                  <a:gd name="connsiteY6" fmla="*/ 427395 h 784372"/>
                  <a:gd name="connsiteX7" fmla="*/ 984509 w 1029651"/>
                  <a:gd name="connsiteY7" fmla="*/ 253278 h 784372"/>
                  <a:gd name="connsiteX8" fmla="*/ 766100 w 1029651"/>
                  <a:gd name="connsiteY8" fmla="*/ 32775 h 784372"/>
                  <a:gd name="connsiteX9" fmla="*/ 543882 w 1029651"/>
                  <a:gd name="connsiteY9" fmla="*/ 485 h 784372"/>
                  <a:gd name="connsiteX10" fmla="*/ 364621 w 1029651"/>
                  <a:gd name="connsiteY10" fmla="*/ 42681 h 784372"/>
                  <a:gd name="connsiteX11" fmla="*/ 192695 w 1029651"/>
                  <a:gd name="connsiteY11" fmla="*/ 96878 h 784372"/>
                  <a:gd name="connsiteX12" fmla="*/ 72394 w 1029651"/>
                  <a:gd name="connsiteY12" fmla="*/ 203748 h 784372"/>
                  <a:gd name="connsiteX13" fmla="*/ 18007 w 1029651"/>
                  <a:gd name="connsiteY13" fmla="*/ 459780 h 78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29651" h="784372">
                    <a:moveTo>
                      <a:pt x="18007" y="459780"/>
                    </a:moveTo>
                    <a:cubicBezTo>
                      <a:pt x="30675" y="490546"/>
                      <a:pt x="107351" y="572080"/>
                      <a:pt x="128782" y="599036"/>
                    </a:cubicBezTo>
                    <a:cubicBezTo>
                      <a:pt x="179741" y="663330"/>
                      <a:pt x="214412" y="703240"/>
                      <a:pt x="300995" y="737148"/>
                    </a:cubicBezTo>
                    <a:cubicBezTo>
                      <a:pt x="428915" y="787155"/>
                      <a:pt x="573219" y="796965"/>
                      <a:pt x="698663" y="768867"/>
                    </a:cubicBezTo>
                    <a:cubicBezTo>
                      <a:pt x="812201" y="743244"/>
                      <a:pt x="910594" y="686475"/>
                      <a:pt x="967554" y="599703"/>
                    </a:cubicBezTo>
                    <a:cubicBezTo>
                      <a:pt x="973459" y="590749"/>
                      <a:pt x="978794" y="581605"/>
                      <a:pt x="983937" y="572271"/>
                    </a:cubicBezTo>
                    <a:cubicBezTo>
                      <a:pt x="1008702" y="526932"/>
                      <a:pt x="1023942" y="477402"/>
                      <a:pt x="1028990" y="427395"/>
                    </a:cubicBezTo>
                    <a:cubicBezTo>
                      <a:pt x="1034610" y="372246"/>
                      <a:pt x="1003082" y="305761"/>
                      <a:pt x="984509" y="253278"/>
                    </a:cubicBezTo>
                    <a:cubicBezTo>
                      <a:pt x="948694" y="151742"/>
                      <a:pt x="889544" y="75161"/>
                      <a:pt x="766100" y="32775"/>
                    </a:cubicBezTo>
                    <a:cubicBezTo>
                      <a:pt x="682280" y="3819"/>
                      <a:pt x="637417" y="-1896"/>
                      <a:pt x="543882" y="485"/>
                    </a:cubicBezTo>
                    <a:cubicBezTo>
                      <a:pt x="476540" y="2295"/>
                      <a:pt x="402436" y="33251"/>
                      <a:pt x="364621" y="42681"/>
                    </a:cubicBezTo>
                    <a:cubicBezTo>
                      <a:pt x="296994" y="59159"/>
                      <a:pt x="246797" y="64112"/>
                      <a:pt x="192695" y="96878"/>
                    </a:cubicBezTo>
                    <a:cubicBezTo>
                      <a:pt x="143356" y="126786"/>
                      <a:pt x="101922" y="162696"/>
                      <a:pt x="72394" y="203748"/>
                    </a:cubicBezTo>
                    <a:cubicBezTo>
                      <a:pt x="8386" y="293283"/>
                      <a:pt x="-21998" y="362244"/>
                      <a:pt x="18007" y="45978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  <a:alpha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087" name="Freeform: Shape 4276">
                <a:extLst>
                  <a:ext uri="{FF2B5EF4-FFF2-40B4-BE49-F238E27FC236}">
                    <a16:creationId xmlns:a16="http://schemas.microsoft.com/office/drawing/2014/main" id="{918879F3-F4CC-3F9D-2BDA-682EF8C636D0}"/>
                  </a:ext>
                </a:extLst>
              </p:cNvPr>
              <p:cNvSpPr/>
              <p:nvPr/>
            </p:nvSpPr>
            <p:spPr>
              <a:xfrm>
                <a:off x="4947816" y="5678177"/>
                <a:ext cx="611298" cy="729622"/>
              </a:xfrm>
              <a:custGeom>
                <a:avLst/>
                <a:gdLst>
                  <a:gd name="connsiteX0" fmla="*/ 313833 w 611298"/>
                  <a:gd name="connsiteY0" fmla="*/ 557204 h 729622"/>
                  <a:gd name="connsiteX1" fmla="*/ 223821 w 611298"/>
                  <a:gd name="connsiteY1" fmla="*/ 427664 h 729622"/>
                  <a:gd name="connsiteX2" fmla="*/ 268017 w 611298"/>
                  <a:gd name="connsiteY2" fmla="*/ 189539 h 729622"/>
                  <a:gd name="connsiteX3" fmla="*/ 365839 w 611298"/>
                  <a:gd name="connsiteY3" fmla="*/ 90098 h 729622"/>
                  <a:gd name="connsiteX4" fmla="*/ 505571 w 611298"/>
                  <a:gd name="connsiteY4" fmla="*/ 39615 h 729622"/>
                  <a:gd name="connsiteX5" fmla="*/ 611298 w 611298"/>
                  <a:gd name="connsiteY5" fmla="*/ 5706 h 729622"/>
                  <a:gd name="connsiteX6" fmla="*/ 498618 w 611298"/>
                  <a:gd name="connsiteY6" fmla="*/ 468 h 729622"/>
                  <a:gd name="connsiteX7" fmla="*/ 334311 w 611298"/>
                  <a:gd name="connsiteY7" fmla="*/ 39711 h 729622"/>
                  <a:gd name="connsiteX8" fmla="*/ 176673 w 611298"/>
                  <a:gd name="connsiteY8" fmla="*/ 90193 h 729622"/>
                  <a:gd name="connsiteX9" fmla="*/ 66373 w 611298"/>
                  <a:gd name="connsiteY9" fmla="*/ 189634 h 729622"/>
                  <a:gd name="connsiteX10" fmla="*/ 16557 w 611298"/>
                  <a:gd name="connsiteY10" fmla="*/ 427759 h 729622"/>
                  <a:gd name="connsiteX11" fmla="*/ 118094 w 611298"/>
                  <a:gd name="connsiteY11" fmla="*/ 557299 h 729622"/>
                  <a:gd name="connsiteX12" fmla="*/ 275923 w 611298"/>
                  <a:gd name="connsiteY12" fmla="*/ 685791 h 729622"/>
                  <a:gd name="connsiteX13" fmla="*/ 588343 w 611298"/>
                  <a:gd name="connsiteY13" fmla="*/ 724463 h 729622"/>
                  <a:gd name="connsiteX14" fmla="*/ 453850 w 611298"/>
                  <a:gd name="connsiteY14" fmla="*/ 685791 h 729622"/>
                  <a:gd name="connsiteX15" fmla="*/ 313928 w 611298"/>
                  <a:gd name="connsiteY15" fmla="*/ 557299 h 729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11298" h="729622">
                    <a:moveTo>
                      <a:pt x="313833" y="557204"/>
                    </a:moveTo>
                    <a:cubicBezTo>
                      <a:pt x="296402" y="532058"/>
                      <a:pt x="234108" y="456334"/>
                      <a:pt x="223821" y="427664"/>
                    </a:cubicBezTo>
                    <a:cubicBezTo>
                      <a:pt x="191246" y="336986"/>
                      <a:pt x="216011" y="272787"/>
                      <a:pt x="268017" y="189539"/>
                    </a:cubicBezTo>
                    <a:cubicBezTo>
                      <a:pt x="292116" y="151344"/>
                      <a:pt x="325739" y="117911"/>
                      <a:pt x="365839" y="90098"/>
                    </a:cubicBezTo>
                    <a:cubicBezTo>
                      <a:pt x="409845" y="59618"/>
                      <a:pt x="450612" y="55046"/>
                      <a:pt x="505571" y="39615"/>
                    </a:cubicBezTo>
                    <a:cubicBezTo>
                      <a:pt x="528907" y="32948"/>
                      <a:pt x="569293" y="14755"/>
                      <a:pt x="611298" y="5706"/>
                    </a:cubicBezTo>
                    <a:cubicBezTo>
                      <a:pt x="578342" y="277"/>
                      <a:pt x="545004" y="-771"/>
                      <a:pt x="498618" y="468"/>
                    </a:cubicBezTo>
                    <a:cubicBezTo>
                      <a:pt x="436896" y="2087"/>
                      <a:pt x="368887" y="30948"/>
                      <a:pt x="334311" y="39711"/>
                    </a:cubicBezTo>
                    <a:cubicBezTo>
                      <a:pt x="272304" y="55046"/>
                      <a:pt x="226298" y="59618"/>
                      <a:pt x="176673" y="90193"/>
                    </a:cubicBezTo>
                    <a:cubicBezTo>
                      <a:pt x="131429" y="118006"/>
                      <a:pt x="93519" y="151439"/>
                      <a:pt x="66373" y="189634"/>
                    </a:cubicBezTo>
                    <a:cubicBezTo>
                      <a:pt x="7699" y="272883"/>
                      <a:pt x="-20209" y="336986"/>
                      <a:pt x="16557" y="427759"/>
                    </a:cubicBezTo>
                    <a:cubicBezTo>
                      <a:pt x="28178" y="456429"/>
                      <a:pt x="98472" y="532153"/>
                      <a:pt x="118094" y="557299"/>
                    </a:cubicBezTo>
                    <a:cubicBezTo>
                      <a:pt x="164862" y="617116"/>
                      <a:pt x="196675" y="654264"/>
                      <a:pt x="275923" y="685791"/>
                    </a:cubicBezTo>
                    <a:cubicBezTo>
                      <a:pt x="375840" y="725415"/>
                      <a:pt x="486616" y="737798"/>
                      <a:pt x="588343" y="724463"/>
                    </a:cubicBezTo>
                    <a:cubicBezTo>
                      <a:pt x="542528" y="717891"/>
                      <a:pt x="496998" y="705127"/>
                      <a:pt x="453850" y="685791"/>
                    </a:cubicBezTo>
                    <a:cubicBezTo>
                      <a:pt x="383556" y="654264"/>
                      <a:pt x="355362" y="617116"/>
                      <a:pt x="313928" y="557299"/>
                    </a:cubicBezTo>
                    <a:close/>
                  </a:path>
                </a:pathLst>
              </a:custGeom>
              <a:solidFill>
                <a:srgbClr val="590995">
                  <a:alpha val="81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088" name="Freeform: Shape 4277">
                <a:extLst>
                  <a:ext uri="{FF2B5EF4-FFF2-40B4-BE49-F238E27FC236}">
                    <a16:creationId xmlns:a16="http://schemas.microsoft.com/office/drawing/2014/main" id="{996F8381-E102-EFFF-4C30-BDC5135EBD6B}"/>
                  </a:ext>
                </a:extLst>
              </p:cNvPr>
              <p:cNvSpPr/>
              <p:nvPr/>
            </p:nvSpPr>
            <p:spPr>
              <a:xfrm>
                <a:off x="5170810" y="5682458"/>
                <a:ext cx="734687" cy="718661"/>
              </a:xfrm>
              <a:custGeom>
                <a:avLst/>
                <a:gdLst>
                  <a:gd name="connsiteX0" fmla="*/ 677791 w 734687"/>
                  <a:gd name="connsiteY0" fmla="*/ 552069 h 718661"/>
                  <a:gd name="connsiteX1" fmla="*/ 692746 w 734687"/>
                  <a:gd name="connsiteY1" fmla="*/ 526542 h 718661"/>
                  <a:gd name="connsiteX2" fmla="*/ 734084 w 734687"/>
                  <a:gd name="connsiteY2" fmla="*/ 391859 h 718661"/>
                  <a:gd name="connsiteX3" fmla="*/ 693222 w 734687"/>
                  <a:gd name="connsiteY3" fmla="*/ 229934 h 718661"/>
                  <a:gd name="connsiteX4" fmla="*/ 493006 w 734687"/>
                  <a:gd name="connsiteY4" fmla="*/ 24860 h 718661"/>
                  <a:gd name="connsiteX5" fmla="*/ 402138 w 734687"/>
                  <a:gd name="connsiteY5" fmla="*/ 0 h 718661"/>
                  <a:gd name="connsiteX6" fmla="*/ 296410 w 734687"/>
                  <a:gd name="connsiteY6" fmla="*/ 33909 h 718661"/>
                  <a:gd name="connsiteX7" fmla="*/ 156678 w 734687"/>
                  <a:gd name="connsiteY7" fmla="*/ 84392 h 718661"/>
                  <a:gd name="connsiteX8" fmla="*/ 58857 w 734687"/>
                  <a:gd name="connsiteY8" fmla="*/ 183833 h 718661"/>
                  <a:gd name="connsiteX9" fmla="*/ 14661 w 734687"/>
                  <a:gd name="connsiteY9" fmla="*/ 421958 h 718661"/>
                  <a:gd name="connsiteX10" fmla="*/ 104672 w 734687"/>
                  <a:gd name="connsiteY10" fmla="*/ 551498 h 718661"/>
                  <a:gd name="connsiteX11" fmla="*/ 244594 w 734687"/>
                  <a:gd name="connsiteY11" fmla="*/ 679990 h 718661"/>
                  <a:gd name="connsiteX12" fmla="*/ 379087 w 734687"/>
                  <a:gd name="connsiteY12" fmla="*/ 718661 h 718661"/>
                  <a:gd name="connsiteX13" fmla="*/ 431189 w 734687"/>
                  <a:gd name="connsiteY13" fmla="*/ 709422 h 718661"/>
                  <a:gd name="connsiteX14" fmla="*/ 677696 w 734687"/>
                  <a:gd name="connsiteY14" fmla="*/ 552069 h 718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4687" h="718661">
                    <a:moveTo>
                      <a:pt x="677791" y="552069"/>
                    </a:moveTo>
                    <a:cubicBezTo>
                      <a:pt x="683221" y="543782"/>
                      <a:pt x="688173" y="535210"/>
                      <a:pt x="692746" y="526542"/>
                    </a:cubicBezTo>
                    <a:cubicBezTo>
                      <a:pt x="715510" y="484442"/>
                      <a:pt x="729417" y="438341"/>
                      <a:pt x="734084" y="391859"/>
                    </a:cubicBezTo>
                    <a:cubicBezTo>
                      <a:pt x="739227" y="340614"/>
                      <a:pt x="710271" y="278702"/>
                      <a:pt x="693222" y="229934"/>
                    </a:cubicBezTo>
                    <a:cubicBezTo>
                      <a:pt x="660456" y="135446"/>
                      <a:pt x="606163" y="64294"/>
                      <a:pt x="493006" y="24860"/>
                    </a:cubicBezTo>
                    <a:cubicBezTo>
                      <a:pt x="457764" y="12478"/>
                      <a:pt x="430046" y="4667"/>
                      <a:pt x="402138" y="0"/>
                    </a:cubicBezTo>
                    <a:cubicBezTo>
                      <a:pt x="360037" y="9144"/>
                      <a:pt x="319747" y="27337"/>
                      <a:pt x="296410" y="33909"/>
                    </a:cubicBezTo>
                    <a:cubicBezTo>
                      <a:pt x="241451" y="49244"/>
                      <a:pt x="200684" y="53816"/>
                      <a:pt x="156678" y="84392"/>
                    </a:cubicBezTo>
                    <a:cubicBezTo>
                      <a:pt x="116578" y="112205"/>
                      <a:pt x="82955" y="145637"/>
                      <a:pt x="58857" y="183833"/>
                    </a:cubicBezTo>
                    <a:cubicBezTo>
                      <a:pt x="6850" y="267081"/>
                      <a:pt x="-17915" y="331184"/>
                      <a:pt x="14661" y="421958"/>
                    </a:cubicBezTo>
                    <a:cubicBezTo>
                      <a:pt x="24948" y="450628"/>
                      <a:pt x="87241" y="526352"/>
                      <a:pt x="104672" y="551498"/>
                    </a:cubicBezTo>
                    <a:cubicBezTo>
                      <a:pt x="146106" y="611315"/>
                      <a:pt x="174300" y="648462"/>
                      <a:pt x="244594" y="679990"/>
                    </a:cubicBezTo>
                    <a:cubicBezTo>
                      <a:pt x="287838" y="699326"/>
                      <a:pt x="333367" y="712089"/>
                      <a:pt x="379087" y="718661"/>
                    </a:cubicBezTo>
                    <a:cubicBezTo>
                      <a:pt x="396804" y="716375"/>
                      <a:pt x="414235" y="713327"/>
                      <a:pt x="431189" y="709422"/>
                    </a:cubicBezTo>
                    <a:cubicBezTo>
                      <a:pt x="535297" y="685514"/>
                      <a:pt x="625499" y="632841"/>
                      <a:pt x="677696" y="552069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089" name="Freeform: Shape 4278">
                <a:extLst>
                  <a:ext uri="{FF2B5EF4-FFF2-40B4-BE49-F238E27FC236}">
                    <a16:creationId xmlns:a16="http://schemas.microsoft.com/office/drawing/2014/main" id="{6892A6BC-FE44-273F-FF15-4D46ABBB8DBD}"/>
                  </a:ext>
                </a:extLst>
              </p:cNvPr>
              <p:cNvSpPr/>
              <p:nvPr/>
            </p:nvSpPr>
            <p:spPr>
              <a:xfrm>
                <a:off x="5616584" y="5775613"/>
                <a:ext cx="265962" cy="269081"/>
              </a:xfrm>
              <a:custGeom>
                <a:avLst/>
                <a:gdLst>
                  <a:gd name="connsiteX0" fmla="*/ 245351 w 265962"/>
                  <a:gd name="connsiteY0" fmla="*/ 206788 h 269081"/>
                  <a:gd name="connsiteX1" fmla="*/ 250781 w 265962"/>
                  <a:gd name="connsiteY1" fmla="*/ 197263 h 269081"/>
                  <a:gd name="connsiteX2" fmla="*/ 265735 w 265962"/>
                  <a:gd name="connsiteY2" fmla="*/ 146780 h 269081"/>
                  <a:gd name="connsiteX3" fmla="*/ 250971 w 265962"/>
                  <a:gd name="connsiteY3" fmla="*/ 86106 h 269081"/>
                  <a:gd name="connsiteX4" fmla="*/ 178486 w 265962"/>
                  <a:gd name="connsiteY4" fmla="*/ 9335 h 269081"/>
                  <a:gd name="connsiteX5" fmla="*/ 145625 w 265962"/>
                  <a:gd name="connsiteY5" fmla="*/ 0 h 269081"/>
                  <a:gd name="connsiteX6" fmla="*/ 107334 w 265962"/>
                  <a:gd name="connsiteY6" fmla="*/ 12764 h 269081"/>
                  <a:gd name="connsiteX7" fmla="*/ 56756 w 265962"/>
                  <a:gd name="connsiteY7" fmla="*/ 31623 h 269081"/>
                  <a:gd name="connsiteX8" fmla="*/ 21323 w 265962"/>
                  <a:gd name="connsiteY8" fmla="*/ 68866 h 269081"/>
                  <a:gd name="connsiteX9" fmla="*/ 5321 w 265962"/>
                  <a:gd name="connsiteY9" fmla="*/ 158020 h 269081"/>
                  <a:gd name="connsiteX10" fmla="*/ 37897 w 265962"/>
                  <a:gd name="connsiteY10" fmla="*/ 206502 h 269081"/>
                  <a:gd name="connsiteX11" fmla="*/ 88570 w 265962"/>
                  <a:gd name="connsiteY11" fmla="*/ 254603 h 269081"/>
                  <a:gd name="connsiteX12" fmla="*/ 137243 w 265962"/>
                  <a:gd name="connsiteY12" fmla="*/ 269081 h 269081"/>
                  <a:gd name="connsiteX13" fmla="*/ 156102 w 265962"/>
                  <a:gd name="connsiteY13" fmla="*/ 265652 h 269081"/>
                  <a:gd name="connsiteX14" fmla="*/ 245256 w 265962"/>
                  <a:gd name="connsiteY14" fmla="*/ 206692 h 269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5962" h="269081">
                    <a:moveTo>
                      <a:pt x="245351" y="206788"/>
                    </a:moveTo>
                    <a:cubicBezTo>
                      <a:pt x="247352" y="203644"/>
                      <a:pt x="249066" y="200501"/>
                      <a:pt x="250781" y="197263"/>
                    </a:cubicBezTo>
                    <a:cubicBezTo>
                      <a:pt x="258972" y="181451"/>
                      <a:pt x="264020" y="164211"/>
                      <a:pt x="265735" y="146780"/>
                    </a:cubicBezTo>
                    <a:cubicBezTo>
                      <a:pt x="267640" y="127540"/>
                      <a:pt x="257162" y="104394"/>
                      <a:pt x="250971" y="86106"/>
                    </a:cubicBezTo>
                    <a:cubicBezTo>
                      <a:pt x="239065" y="50768"/>
                      <a:pt x="219443" y="24098"/>
                      <a:pt x="178486" y="9335"/>
                    </a:cubicBezTo>
                    <a:cubicBezTo>
                      <a:pt x="165722" y="4667"/>
                      <a:pt x="155721" y="1810"/>
                      <a:pt x="145625" y="0"/>
                    </a:cubicBezTo>
                    <a:cubicBezTo>
                      <a:pt x="130385" y="3429"/>
                      <a:pt x="115811" y="10192"/>
                      <a:pt x="107334" y="12764"/>
                    </a:cubicBezTo>
                    <a:cubicBezTo>
                      <a:pt x="87427" y="18479"/>
                      <a:pt x="72663" y="20193"/>
                      <a:pt x="56756" y="31623"/>
                    </a:cubicBezTo>
                    <a:cubicBezTo>
                      <a:pt x="42278" y="42005"/>
                      <a:pt x="30086" y="54578"/>
                      <a:pt x="21323" y="68866"/>
                    </a:cubicBezTo>
                    <a:cubicBezTo>
                      <a:pt x="2464" y="100013"/>
                      <a:pt x="-6490" y="124016"/>
                      <a:pt x="5321" y="158020"/>
                    </a:cubicBezTo>
                    <a:cubicBezTo>
                      <a:pt x="9036" y="168783"/>
                      <a:pt x="31610" y="197167"/>
                      <a:pt x="37897" y="206502"/>
                    </a:cubicBezTo>
                    <a:cubicBezTo>
                      <a:pt x="52946" y="228886"/>
                      <a:pt x="63138" y="242792"/>
                      <a:pt x="88570" y="254603"/>
                    </a:cubicBezTo>
                    <a:cubicBezTo>
                      <a:pt x="104191" y="261842"/>
                      <a:pt x="120669" y="266605"/>
                      <a:pt x="137243" y="269081"/>
                    </a:cubicBezTo>
                    <a:cubicBezTo>
                      <a:pt x="143624" y="268224"/>
                      <a:pt x="149911" y="267081"/>
                      <a:pt x="156102" y="265652"/>
                    </a:cubicBezTo>
                    <a:cubicBezTo>
                      <a:pt x="193821" y="256699"/>
                      <a:pt x="226397" y="236982"/>
                      <a:pt x="245256" y="206692"/>
                    </a:cubicBezTo>
                    <a:close/>
                  </a:path>
                </a:pathLst>
              </a:custGeom>
              <a:solidFill>
                <a:schemeClr val="bg1">
                  <a:alpha val="46659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090" name="Freeform: Shape 4279">
                <a:extLst>
                  <a:ext uri="{FF2B5EF4-FFF2-40B4-BE49-F238E27FC236}">
                    <a16:creationId xmlns:a16="http://schemas.microsoft.com/office/drawing/2014/main" id="{602C4879-D7C5-22B6-D517-910E708FC0CE}"/>
                  </a:ext>
                </a:extLst>
              </p:cNvPr>
              <p:cNvSpPr/>
              <p:nvPr/>
            </p:nvSpPr>
            <p:spPr>
              <a:xfrm>
                <a:off x="5097758" y="5895628"/>
                <a:ext cx="265962" cy="269081"/>
              </a:xfrm>
              <a:custGeom>
                <a:avLst/>
                <a:gdLst>
                  <a:gd name="connsiteX0" fmla="*/ 245351 w 265962"/>
                  <a:gd name="connsiteY0" fmla="*/ 206788 h 269081"/>
                  <a:gd name="connsiteX1" fmla="*/ 250781 w 265962"/>
                  <a:gd name="connsiteY1" fmla="*/ 197263 h 269081"/>
                  <a:gd name="connsiteX2" fmla="*/ 265735 w 265962"/>
                  <a:gd name="connsiteY2" fmla="*/ 146780 h 269081"/>
                  <a:gd name="connsiteX3" fmla="*/ 250971 w 265962"/>
                  <a:gd name="connsiteY3" fmla="*/ 86106 h 269081"/>
                  <a:gd name="connsiteX4" fmla="*/ 178486 w 265962"/>
                  <a:gd name="connsiteY4" fmla="*/ 9334 h 269081"/>
                  <a:gd name="connsiteX5" fmla="*/ 145625 w 265962"/>
                  <a:gd name="connsiteY5" fmla="*/ 0 h 269081"/>
                  <a:gd name="connsiteX6" fmla="*/ 107334 w 265962"/>
                  <a:gd name="connsiteY6" fmla="*/ 12764 h 269081"/>
                  <a:gd name="connsiteX7" fmla="*/ 56756 w 265962"/>
                  <a:gd name="connsiteY7" fmla="*/ 31623 h 269081"/>
                  <a:gd name="connsiteX8" fmla="*/ 21323 w 265962"/>
                  <a:gd name="connsiteY8" fmla="*/ 68866 h 269081"/>
                  <a:gd name="connsiteX9" fmla="*/ 5321 w 265962"/>
                  <a:gd name="connsiteY9" fmla="*/ 158020 h 269081"/>
                  <a:gd name="connsiteX10" fmla="*/ 37897 w 265962"/>
                  <a:gd name="connsiteY10" fmla="*/ 206502 h 269081"/>
                  <a:gd name="connsiteX11" fmla="*/ 88570 w 265962"/>
                  <a:gd name="connsiteY11" fmla="*/ 254603 h 269081"/>
                  <a:gd name="connsiteX12" fmla="*/ 137243 w 265962"/>
                  <a:gd name="connsiteY12" fmla="*/ 269081 h 269081"/>
                  <a:gd name="connsiteX13" fmla="*/ 156102 w 265962"/>
                  <a:gd name="connsiteY13" fmla="*/ 265652 h 269081"/>
                  <a:gd name="connsiteX14" fmla="*/ 245256 w 265962"/>
                  <a:gd name="connsiteY14" fmla="*/ 206693 h 269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5962" h="269081">
                    <a:moveTo>
                      <a:pt x="245351" y="206788"/>
                    </a:moveTo>
                    <a:cubicBezTo>
                      <a:pt x="247352" y="203645"/>
                      <a:pt x="249066" y="200501"/>
                      <a:pt x="250781" y="197263"/>
                    </a:cubicBezTo>
                    <a:cubicBezTo>
                      <a:pt x="258972" y="181451"/>
                      <a:pt x="264020" y="164211"/>
                      <a:pt x="265735" y="146780"/>
                    </a:cubicBezTo>
                    <a:cubicBezTo>
                      <a:pt x="267640" y="127540"/>
                      <a:pt x="257162" y="104394"/>
                      <a:pt x="250971" y="86106"/>
                    </a:cubicBezTo>
                    <a:cubicBezTo>
                      <a:pt x="239065" y="50768"/>
                      <a:pt x="219443" y="24098"/>
                      <a:pt x="178486" y="9334"/>
                    </a:cubicBezTo>
                    <a:cubicBezTo>
                      <a:pt x="165722" y="4667"/>
                      <a:pt x="155721" y="1810"/>
                      <a:pt x="145625" y="0"/>
                    </a:cubicBezTo>
                    <a:cubicBezTo>
                      <a:pt x="130385" y="3429"/>
                      <a:pt x="115811" y="10192"/>
                      <a:pt x="107334" y="12764"/>
                    </a:cubicBezTo>
                    <a:cubicBezTo>
                      <a:pt x="87427" y="18479"/>
                      <a:pt x="72663" y="20193"/>
                      <a:pt x="56756" y="31623"/>
                    </a:cubicBezTo>
                    <a:cubicBezTo>
                      <a:pt x="42278" y="42005"/>
                      <a:pt x="30086" y="54578"/>
                      <a:pt x="21323" y="68866"/>
                    </a:cubicBezTo>
                    <a:cubicBezTo>
                      <a:pt x="2464" y="100013"/>
                      <a:pt x="-6490" y="124016"/>
                      <a:pt x="5321" y="158020"/>
                    </a:cubicBezTo>
                    <a:cubicBezTo>
                      <a:pt x="9036" y="168783"/>
                      <a:pt x="31610" y="197168"/>
                      <a:pt x="37897" y="206502"/>
                    </a:cubicBezTo>
                    <a:cubicBezTo>
                      <a:pt x="52946" y="228886"/>
                      <a:pt x="63138" y="242792"/>
                      <a:pt x="88570" y="254603"/>
                    </a:cubicBezTo>
                    <a:cubicBezTo>
                      <a:pt x="104191" y="261842"/>
                      <a:pt x="120669" y="266605"/>
                      <a:pt x="137243" y="269081"/>
                    </a:cubicBezTo>
                    <a:cubicBezTo>
                      <a:pt x="143624" y="268224"/>
                      <a:pt x="149911" y="267081"/>
                      <a:pt x="156102" y="265652"/>
                    </a:cubicBezTo>
                    <a:cubicBezTo>
                      <a:pt x="193821" y="256699"/>
                      <a:pt x="226397" y="236982"/>
                      <a:pt x="245256" y="206693"/>
                    </a:cubicBezTo>
                    <a:close/>
                  </a:path>
                </a:pathLst>
              </a:custGeom>
              <a:solidFill>
                <a:schemeClr val="bg1">
                  <a:alpha val="49941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091" name="Freeform: Shape 4280">
                <a:extLst>
                  <a:ext uri="{FF2B5EF4-FFF2-40B4-BE49-F238E27FC236}">
                    <a16:creationId xmlns:a16="http://schemas.microsoft.com/office/drawing/2014/main" id="{0CC54FBF-EB29-C652-E119-5EC8477F27A0}"/>
                  </a:ext>
                </a:extLst>
              </p:cNvPr>
              <p:cNvSpPr/>
              <p:nvPr/>
            </p:nvSpPr>
            <p:spPr>
              <a:xfrm>
                <a:off x="5096138" y="5909916"/>
                <a:ext cx="123907" cy="253936"/>
              </a:xfrm>
              <a:custGeom>
                <a:avLst/>
                <a:gdLst>
                  <a:gd name="connsiteX0" fmla="*/ 56756 w 123907"/>
                  <a:gd name="connsiteY0" fmla="*/ 18955 h 253936"/>
                  <a:gd name="connsiteX1" fmla="*/ 21323 w 123907"/>
                  <a:gd name="connsiteY1" fmla="*/ 56198 h 253936"/>
                  <a:gd name="connsiteX2" fmla="*/ 5321 w 123907"/>
                  <a:gd name="connsiteY2" fmla="*/ 145351 h 253936"/>
                  <a:gd name="connsiteX3" fmla="*/ 37897 w 123907"/>
                  <a:gd name="connsiteY3" fmla="*/ 193834 h 253936"/>
                  <a:gd name="connsiteX4" fmla="*/ 88570 w 123907"/>
                  <a:gd name="connsiteY4" fmla="*/ 241935 h 253936"/>
                  <a:gd name="connsiteX5" fmla="*/ 123908 w 123907"/>
                  <a:gd name="connsiteY5" fmla="*/ 253937 h 253936"/>
                  <a:gd name="connsiteX6" fmla="*/ 87617 w 123907"/>
                  <a:gd name="connsiteY6" fmla="*/ 196120 h 253936"/>
                  <a:gd name="connsiteX7" fmla="*/ 107334 w 123907"/>
                  <a:gd name="connsiteY7" fmla="*/ 0 h 253936"/>
                  <a:gd name="connsiteX8" fmla="*/ 107334 w 123907"/>
                  <a:gd name="connsiteY8" fmla="*/ 0 h 253936"/>
                  <a:gd name="connsiteX9" fmla="*/ 56756 w 123907"/>
                  <a:gd name="connsiteY9" fmla="*/ 18859 h 25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907" h="253936">
                    <a:moveTo>
                      <a:pt x="56756" y="18955"/>
                    </a:moveTo>
                    <a:cubicBezTo>
                      <a:pt x="42278" y="29337"/>
                      <a:pt x="30086" y="41910"/>
                      <a:pt x="21323" y="56198"/>
                    </a:cubicBezTo>
                    <a:cubicBezTo>
                      <a:pt x="2464" y="87344"/>
                      <a:pt x="-6490" y="111443"/>
                      <a:pt x="5321" y="145351"/>
                    </a:cubicBezTo>
                    <a:cubicBezTo>
                      <a:pt x="9036" y="156115"/>
                      <a:pt x="31610" y="184499"/>
                      <a:pt x="37897" y="193834"/>
                    </a:cubicBezTo>
                    <a:cubicBezTo>
                      <a:pt x="52946" y="216218"/>
                      <a:pt x="63138" y="230124"/>
                      <a:pt x="88570" y="241935"/>
                    </a:cubicBezTo>
                    <a:cubicBezTo>
                      <a:pt x="100000" y="247269"/>
                      <a:pt x="111906" y="251174"/>
                      <a:pt x="123908" y="253937"/>
                    </a:cubicBezTo>
                    <a:cubicBezTo>
                      <a:pt x="107239" y="231076"/>
                      <a:pt x="92189" y="208883"/>
                      <a:pt x="87617" y="196120"/>
                    </a:cubicBezTo>
                    <a:cubicBezTo>
                      <a:pt x="60757" y="121253"/>
                      <a:pt x="73044" y="64389"/>
                      <a:pt x="107334" y="0"/>
                    </a:cubicBezTo>
                    <a:cubicBezTo>
                      <a:pt x="107334" y="0"/>
                      <a:pt x="107334" y="0"/>
                      <a:pt x="107334" y="0"/>
                    </a:cubicBezTo>
                    <a:cubicBezTo>
                      <a:pt x="87427" y="5715"/>
                      <a:pt x="72663" y="7429"/>
                      <a:pt x="56756" y="18859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38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092" name="Freeform: Shape 4281">
                <a:extLst>
                  <a:ext uri="{FF2B5EF4-FFF2-40B4-BE49-F238E27FC236}">
                    <a16:creationId xmlns:a16="http://schemas.microsoft.com/office/drawing/2014/main" id="{46C40F94-F0DE-B7AC-F819-7CC5909D9E2C}"/>
                  </a:ext>
                </a:extLst>
              </p:cNvPr>
              <p:cNvSpPr/>
              <p:nvPr/>
            </p:nvSpPr>
            <p:spPr>
              <a:xfrm>
                <a:off x="5720423" y="5811332"/>
                <a:ext cx="123229" cy="136302"/>
              </a:xfrm>
              <a:custGeom>
                <a:avLst/>
                <a:gdLst>
                  <a:gd name="connsiteX0" fmla="*/ 113700 w 123229"/>
                  <a:gd name="connsiteY0" fmla="*/ 104584 h 136302"/>
                  <a:gd name="connsiteX1" fmla="*/ 116176 w 123229"/>
                  <a:gd name="connsiteY1" fmla="*/ 99727 h 136302"/>
                  <a:gd name="connsiteX2" fmla="*/ 123130 w 123229"/>
                  <a:gd name="connsiteY2" fmla="*/ 74200 h 136302"/>
                  <a:gd name="connsiteX3" fmla="*/ 116272 w 123229"/>
                  <a:gd name="connsiteY3" fmla="*/ 43529 h 136302"/>
                  <a:gd name="connsiteX4" fmla="*/ 82648 w 123229"/>
                  <a:gd name="connsiteY4" fmla="*/ 4667 h 136302"/>
                  <a:gd name="connsiteX5" fmla="*/ 67408 w 123229"/>
                  <a:gd name="connsiteY5" fmla="*/ 0 h 136302"/>
                  <a:gd name="connsiteX6" fmla="*/ 49692 w 123229"/>
                  <a:gd name="connsiteY6" fmla="*/ 6477 h 136302"/>
                  <a:gd name="connsiteX7" fmla="*/ 26260 w 123229"/>
                  <a:gd name="connsiteY7" fmla="*/ 16002 h 136302"/>
                  <a:gd name="connsiteX8" fmla="*/ 9877 w 123229"/>
                  <a:gd name="connsiteY8" fmla="*/ 34862 h 136302"/>
                  <a:gd name="connsiteX9" fmla="*/ 2448 w 123229"/>
                  <a:gd name="connsiteY9" fmla="*/ 80010 h 136302"/>
                  <a:gd name="connsiteX10" fmla="*/ 17593 w 123229"/>
                  <a:gd name="connsiteY10" fmla="*/ 104584 h 136302"/>
                  <a:gd name="connsiteX11" fmla="*/ 41024 w 123229"/>
                  <a:gd name="connsiteY11" fmla="*/ 128969 h 136302"/>
                  <a:gd name="connsiteX12" fmla="*/ 63598 w 123229"/>
                  <a:gd name="connsiteY12" fmla="*/ 136303 h 136302"/>
                  <a:gd name="connsiteX13" fmla="*/ 72361 w 123229"/>
                  <a:gd name="connsiteY13" fmla="*/ 134588 h 136302"/>
                  <a:gd name="connsiteX14" fmla="*/ 113700 w 123229"/>
                  <a:gd name="connsiteY14" fmla="*/ 104775 h 136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229" h="136302">
                    <a:moveTo>
                      <a:pt x="113700" y="104584"/>
                    </a:moveTo>
                    <a:cubicBezTo>
                      <a:pt x="114652" y="102965"/>
                      <a:pt x="115414" y="101441"/>
                      <a:pt x="116176" y="99727"/>
                    </a:cubicBezTo>
                    <a:cubicBezTo>
                      <a:pt x="119986" y="91726"/>
                      <a:pt x="122368" y="82963"/>
                      <a:pt x="123130" y="74200"/>
                    </a:cubicBezTo>
                    <a:cubicBezTo>
                      <a:pt x="123987" y="64484"/>
                      <a:pt x="119129" y="52769"/>
                      <a:pt x="116272" y="43529"/>
                    </a:cubicBezTo>
                    <a:cubicBezTo>
                      <a:pt x="110747" y="25622"/>
                      <a:pt x="101698" y="12097"/>
                      <a:pt x="82648" y="4667"/>
                    </a:cubicBezTo>
                    <a:cubicBezTo>
                      <a:pt x="76743" y="2286"/>
                      <a:pt x="72076" y="857"/>
                      <a:pt x="67408" y="0"/>
                    </a:cubicBezTo>
                    <a:cubicBezTo>
                      <a:pt x="60360" y="1715"/>
                      <a:pt x="53597" y="5144"/>
                      <a:pt x="49692" y="6477"/>
                    </a:cubicBezTo>
                    <a:cubicBezTo>
                      <a:pt x="40453" y="9430"/>
                      <a:pt x="33595" y="10287"/>
                      <a:pt x="26260" y="16002"/>
                    </a:cubicBezTo>
                    <a:cubicBezTo>
                      <a:pt x="19498" y="21241"/>
                      <a:pt x="13878" y="27622"/>
                      <a:pt x="9877" y="34862"/>
                    </a:cubicBezTo>
                    <a:cubicBezTo>
                      <a:pt x="1114" y="50673"/>
                      <a:pt x="-2981" y="62770"/>
                      <a:pt x="2448" y="80010"/>
                    </a:cubicBezTo>
                    <a:cubicBezTo>
                      <a:pt x="4162" y="85439"/>
                      <a:pt x="14640" y="99822"/>
                      <a:pt x="17593" y="104584"/>
                    </a:cubicBezTo>
                    <a:cubicBezTo>
                      <a:pt x="24546" y="115919"/>
                      <a:pt x="29308" y="122968"/>
                      <a:pt x="41024" y="128969"/>
                    </a:cubicBezTo>
                    <a:cubicBezTo>
                      <a:pt x="48263" y="132588"/>
                      <a:pt x="55883" y="135065"/>
                      <a:pt x="63598" y="136303"/>
                    </a:cubicBezTo>
                    <a:cubicBezTo>
                      <a:pt x="66551" y="135827"/>
                      <a:pt x="69504" y="135255"/>
                      <a:pt x="72361" y="134588"/>
                    </a:cubicBezTo>
                    <a:cubicBezTo>
                      <a:pt x="89792" y="130112"/>
                      <a:pt x="104937" y="120110"/>
                      <a:pt x="113700" y="1047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093" name="Freeform: Shape 4282">
                <a:extLst>
                  <a:ext uri="{FF2B5EF4-FFF2-40B4-BE49-F238E27FC236}">
                    <a16:creationId xmlns:a16="http://schemas.microsoft.com/office/drawing/2014/main" id="{7CC74A47-52EA-5E4A-BE7A-58EED510F03A}"/>
                  </a:ext>
                </a:extLst>
              </p:cNvPr>
              <p:cNvSpPr/>
              <p:nvPr/>
            </p:nvSpPr>
            <p:spPr>
              <a:xfrm>
                <a:off x="5457205" y="6138969"/>
                <a:ext cx="70150" cy="53597"/>
              </a:xfrm>
              <a:custGeom>
                <a:avLst/>
                <a:gdLst>
                  <a:gd name="connsiteX0" fmla="*/ 1252 w 70150"/>
                  <a:gd name="connsiteY0" fmla="*/ 20501 h 53597"/>
                  <a:gd name="connsiteX1" fmla="*/ 14 w 70150"/>
                  <a:gd name="connsiteY1" fmla="*/ 27931 h 53597"/>
                  <a:gd name="connsiteX2" fmla="*/ 4300 w 70150"/>
                  <a:gd name="connsiteY2" fmla="*/ 41933 h 53597"/>
                  <a:gd name="connsiteX3" fmla="*/ 16778 w 70150"/>
                  <a:gd name="connsiteY3" fmla="*/ 51553 h 53597"/>
                  <a:gd name="connsiteX4" fmla="*/ 36875 w 70150"/>
                  <a:gd name="connsiteY4" fmla="*/ 52696 h 53597"/>
                  <a:gd name="connsiteX5" fmla="*/ 63545 w 70150"/>
                  <a:gd name="connsiteY5" fmla="*/ 33836 h 53597"/>
                  <a:gd name="connsiteX6" fmla="*/ 65260 w 70150"/>
                  <a:gd name="connsiteY6" fmla="*/ 31550 h 53597"/>
                  <a:gd name="connsiteX7" fmla="*/ 66403 w 70150"/>
                  <a:gd name="connsiteY7" fmla="*/ 30598 h 53597"/>
                  <a:gd name="connsiteX8" fmla="*/ 70118 w 70150"/>
                  <a:gd name="connsiteY8" fmla="*/ 21740 h 53597"/>
                  <a:gd name="connsiteX9" fmla="*/ 69451 w 70150"/>
                  <a:gd name="connsiteY9" fmla="*/ 18596 h 53597"/>
                  <a:gd name="connsiteX10" fmla="*/ 65641 w 70150"/>
                  <a:gd name="connsiteY10" fmla="*/ 13262 h 53597"/>
                  <a:gd name="connsiteX11" fmla="*/ 52782 w 70150"/>
                  <a:gd name="connsiteY11" fmla="*/ 4214 h 53597"/>
                  <a:gd name="connsiteX12" fmla="*/ 34399 w 70150"/>
                  <a:gd name="connsiteY12" fmla="*/ 23 h 53597"/>
                  <a:gd name="connsiteX13" fmla="*/ 6681 w 70150"/>
                  <a:gd name="connsiteY13" fmla="*/ 11262 h 53597"/>
                  <a:gd name="connsiteX14" fmla="*/ 1252 w 70150"/>
                  <a:gd name="connsiteY14" fmla="*/ 20311 h 53597"/>
                  <a:gd name="connsiteX15" fmla="*/ 1252 w 70150"/>
                  <a:gd name="connsiteY15" fmla="*/ 20311 h 53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150" h="53597">
                    <a:moveTo>
                      <a:pt x="1252" y="20501"/>
                    </a:moveTo>
                    <a:cubicBezTo>
                      <a:pt x="299" y="22978"/>
                      <a:pt x="14" y="25454"/>
                      <a:pt x="14" y="27931"/>
                    </a:cubicBezTo>
                    <a:cubicBezTo>
                      <a:pt x="-177" y="32789"/>
                      <a:pt x="1633" y="37742"/>
                      <a:pt x="4300" y="41933"/>
                    </a:cubicBezTo>
                    <a:cubicBezTo>
                      <a:pt x="7062" y="46028"/>
                      <a:pt x="11729" y="49838"/>
                      <a:pt x="16778" y="51553"/>
                    </a:cubicBezTo>
                    <a:cubicBezTo>
                      <a:pt x="23445" y="53934"/>
                      <a:pt x="29827" y="54125"/>
                      <a:pt x="36875" y="52696"/>
                    </a:cubicBezTo>
                    <a:cubicBezTo>
                      <a:pt x="48686" y="50315"/>
                      <a:pt x="56973" y="42028"/>
                      <a:pt x="63545" y="33836"/>
                    </a:cubicBezTo>
                    <a:cubicBezTo>
                      <a:pt x="64212" y="33074"/>
                      <a:pt x="64688" y="32312"/>
                      <a:pt x="65260" y="31550"/>
                    </a:cubicBezTo>
                    <a:cubicBezTo>
                      <a:pt x="65641" y="31169"/>
                      <a:pt x="66117" y="30979"/>
                      <a:pt x="66403" y="30598"/>
                    </a:cubicBezTo>
                    <a:cubicBezTo>
                      <a:pt x="68784" y="28121"/>
                      <a:pt x="70403" y="24978"/>
                      <a:pt x="70118" y="21740"/>
                    </a:cubicBezTo>
                    <a:cubicBezTo>
                      <a:pt x="69927" y="20692"/>
                      <a:pt x="69737" y="19739"/>
                      <a:pt x="69451" y="18596"/>
                    </a:cubicBezTo>
                    <a:cubicBezTo>
                      <a:pt x="68689" y="16596"/>
                      <a:pt x="67451" y="14786"/>
                      <a:pt x="65641" y="13262"/>
                    </a:cubicBezTo>
                    <a:cubicBezTo>
                      <a:pt x="62117" y="9548"/>
                      <a:pt x="57545" y="6500"/>
                      <a:pt x="52782" y="4214"/>
                    </a:cubicBezTo>
                    <a:cubicBezTo>
                      <a:pt x="47067" y="1451"/>
                      <a:pt x="40876" y="308"/>
                      <a:pt x="34399" y="23"/>
                    </a:cubicBezTo>
                    <a:cubicBezTo>
                      <a:pt x="24207" y="-358"/>
                      <a:pt x="12682" y="4118"/>
                      <a:pt x="6681" y="11262"/>
                    </a:cubicBezTo>
                    <a:cubicBezTo>
                      <a:pt x="4109" y="14405"/>
                      <a:pt x="2681" y="16691"/>
                      <a:pt x="1252" y="20311"/>
                    </a:cubicBezTo>
                    <a:lnTo>
                      <a:pt x="1252" y="20311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094" name="Freeform: Shape 4283">
                <a:extLst>
                  <a:ext uri="{FF2B5EF4-FFF2-40B4-BE49-F238E27FC236}">
                    <a16:creationId xmlns:a16="http://schemas.microsoft.com/office/drawing/2014/main" id="{1EB7C185-D7E0-61D5-D857-D4679175315C}"/>
                  </a:ext>
                </a:extLst>
              </p:cNvPr>
              <p:cNvSpPr/>
              <p:nvPr/>
            </p:nvSpPr>
            <p:spPr>
              <a:xfrm>
                <a:off x="5081158" y="6138969"/>
                <a:ext cx="70150" cy="53597"/>
              </a:xfrm>
              <a:custGeom>
                <a:avLst/>
                <a:gdLst>
                  <a:gd name="connsiteX0" fmla="*/ 1252 w 70150"/>
                  <a:gd name="connsiteY0" fmla="*/ 20501 h 53597"/>
                  <a:gd name="connsiteX1" fmla="*/ 14 w 70150"/>
                  <a:gd name="connsiteY1" fmla="*/ 27931 h 53597"/>
                  <a:gd name="connsiteX2" fmla="*/ 4300 w 70150"/>
                  <a:gd name="connsiteY2" fmla="*/ 41933 h 53597"/>
                  <a:gd name="connsiteX3" fmla="*/ 16778 w 70150"/>
                  <a:gd name="connsiteY3" fmla="*/ 51553 h 53597"/>
                  <a:gd name="connsiteX4" fmla="*/ 36875 w 70150"/>
                  <a:gd name="connsiteY4" fmla="*/ 52696 h 53597"/>
                  <a:gd name="connsiteX5" fmla="*/ 63545 w 70150"/>
                  <a:gd name="connsiteY5" fmla="*/ 33836 h 53597"/>
                  <a:gd name="connsiteX6" fmla="*/ 65260 w 70150"/>
                  <a:gd name="connsiteY6" fmla="*/ 31550 h 53597"/>
                  <a:gd name="connsiteX7" fmla="*/ 66403 w 70150"/>
                  <a:gd name="connsiteY7" fmla="*/ 30598 h 53597"/>
                  <a:gd name="connsiteX8" fmla="*/ 70118 w 70150"/>
                  <a:gd name="connsiteY8" fmla="*/ 21740 h 53597"/>
                  <a:gd name="connsiteX9" fmla="*/ 69451 w 70150"/>
                  <a:gd name="connsiteY9" fmla="*/ 18596 h 53597"/>
                  <a:gd name="connsiteX10" fmla="*/ 65641 w 70150"/>
                  <a:gd name="connsiteY10" fmla="*/ 13262 h 53597"/>
                  <a:gd name="connsiteX11" fmla="*/ 52782 w 70150"/>
                  <a:gd name="connsiteY11" fmla="*/ 4214 h 53597"/>
                  <a:gd name="connsiteX12" fmla="*/ 34399 w 70150"/>
                  <a:gd name="connsiteY12" fmla="*/ 23 h 53597"/>
                  <a:gd name="connsiteX13" fmla="*/ 6681 w 70150"/>
                  <a:gd name="connsiteY13" fmla="*/ 11262 h 53597"/>
                  <a:gd name="connsiteX14" fmla="*/ 1252 w 70150"/>
                  <a:gd name="connsiteY14" fmla="*/ 20311 h 53597"/>
                  <a:gd name="connsiteX15" fmla="*/ 1252 w 70150"/>
                  <a:gd name="connsiteY15" fmla="*/ 20311 h 53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150" h="53597">
                    <a:moveTo>
                      <a:pt x="1252" y="20501"/>
                    </a:moveTo>
                    <a:cubicBezTo>
                      <a:pt x="299" y="22978"/>
                      <a:pt x="14" y="25454"/>
                      <a:pt x="14" y="27931"/>
                    </a:cubicBezTo>
                    <a:cubicBezTo>
                      <a:pt x="-177" y="32789"/>
                      <a:pt x="1633" y="37742"/>
                      <a:pt x="4300" y="41933"/>
                    </a:cubicBezTo>
                    <a:cubicBezTo>
                      <a:pt x="7062" y="46028"/>
                      <a:pt x="11729" y="49838"/>
                      <a:pt x="16778" y="51553"/>
                    </a:cubicBezTo>
                    <a:cubicBezTo>
                      <a:pt x="23445" y="53934"/>
                      <a:pt x="29827" y="54125"/>
                      <a:pt x="36875" y="52696"/>
                    </a:cubicBezTo>
                    <a:cubicBezTo>
                      <a:pt x="48686" y="50315"/>
                      <a:pt x="56973" y="42028"/>
                      <a:pt x="63545" y="33836"/>
                    </a:cubicBezTo>
                    <a:cubicBezTo>
                      <a:pt x="64212" y="33074"/>
                      <a:pt x="64688" y="32312"/>
                      <a:pt x="65260" y="31550"/>
                    </a:cubicBezTo>
                    <a:cubicBezTo>
                      <a:pt x="65641" y="31169"/>
                      <a:pt x="66117" y="30979"/>
                      <a:pt x="66403" y="30598"/>
                    </a:cubicBezTo>
                    <a:cubicBezTo>
                      <a:pt x="68784" y="28121"/>
                      <a:pt x="70403" y="24978"/>
                      <a:pt x="70118" y="21740"/>
                    </a:cubicBezTo>
                    <a:cubicBezTo>
                      <a:pt x="69927" y="20692"/>
                      <a:pt x="69737" y="19739"/>
                      <a:pt x="69451" y="18596"/>
                    </a:cubicBezTo>
                    <a:cubicBezTo>
                      <a:pt x="68689" y="16596"/>
                      <a:pt x="67451" y="14786"/>
                      <a:pt x="65641" y="13262"/>
                    </a:cubicBezTo>
                    <a:cubicBezTo>
                      <a:pt x="62117" y="9548"/>
                      <a:pt x="57545" y="6500"/>
                      <a:pt x="52782" y="4214"/>
                    </a:cubicBezTo>
                    <a:cubicBezTo>
                      <a:pt x="47067" y="1451"/>
                      <a:pt x="40876" y="308"/>
                      <a:pt x="34399" y="23"/>
                    </a:cubicBezTo>
                    <a:cubicBezTo>
                      <a:pt x="24207" y="-358"/>
                      <a:pt x="12682" y="4118"/>
                      <a:pt x="6681" y="11262"/>
                    </a:cubicBezTo>
                    <a:cubicBezTo>
                      <a:pt x="4109" y="14405"/>
                      <a:pt x="2681" y="16691"/>
                      <a:pt x="1252" y="20311"/>
                    </a:cubicBezTo>
                    <a:lnTo>
                      <a:pt x="1252" y="20311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095" name="Freeform: Shape 4284">
                <a:extLst>
                  <a:ext uri="{FF2B5EF4-FFF2-40B4-BE49-F238E27FC236}">
                    <a16:creationId xmlns:a16="http://schemas.microsoft.com/office/drawing/2014/main" id="{90FA3F60-B8E6-AF82-2FBC-D5C71F42EC0B}"/>
                  </a:ext>
                </a:extLst>
              </p:cNvPr>
              <p:cNvSpPr/>
              <p:nvPr/>
            </p:nvSpPr>
            <p:spPr>
              <a:xfrm>
                <a:off x="5317854" y="6059531"/>
                <a:ext cx="70150" cy="53597"/>
              </a:xfrm>
              <a:custGeom>
                <a:avLst/>
                <a:gdLst>
                  <a:gd name="connsiteX0" fmla="*/ 1252 w 70150"/>
                  <a:gd name="connsiteY0" fmla="*/ 20501 h 53597"/>
                  <a:gd name="connsiteX1" fmla="*/ 14 w 70150"/>
                  <a:gd name="connsiteY1" fmla="*/ 27931 h 53597"/>
                  <a:gd name="connsiteX2" fmla="*/ 4300 w 70150"/>
                  <a:gd name="connsiteY2" fmla="*/ 41933 h 53597"/>
                  <a:gd name="connsiteX3" fmla="*/ 16778 w 70150"/>
                  <a:gd name="connsiteY3" fmla="*/ 51553 h 53597"/>
                  <a:gd name="connsiteX4" fmla="*/ 36875 w 70150"/>
                  <a:gd name="connsiteY4" fmla="*/ 52696 h 53597"/>
                  <a:gd name="connsiteX5" fmla="*/ 63545 w 70150"/>
                  <a:gd name="connsiteY5" fmla="*/ 33836 h 53597"/>
                  <a:gd name="connsiteX6" fmla="*/ 65260 w 70150"/>
                  <a:gd name="connsiteY6" fmla="*/ 31550 h 53597"/>
                  <a:gd name="connsiteX7" fmla="*/ 66403 w 70150"/>
                  <a:gd name="connsiteY7" fmla="*/ 30598 h 53597"/>
                  <a:gd name="connsiteX8" fmla="*/ 70118 w 70150"/>
                  <a:gd name="connsiteY8" fmla="*/ 21740 h 53597"/>
                  <a:gd name="connsiteX9" fmla="*/ 69451 w 70150"/>
                  <a:gd name="connsiteY9" fmla="*/ 18596 h 53597"/>
                  <a:gd name="connsiteX10" fmla="*/ 65641 w 70150"/>
                  <a:gd name="connsiteY10" fmla="*/ 13262 h 53597"/>
                  <a:gd name="connsiteX11" fmla="*/ 52782 w 70150"/>
                  <a:gd name="connsiteY11" fmla="*/ 4214 h 53597"/>
                  <a:gd name="connsiteX12" fmla="*/ 34399 w 70150"/>
                  <a:gd name="connsiteY12" fmla="*/ 23 h 53597"/>
                  <a:gd name="connsiteX13" fmla="*/ 6681 w 70150"/>
                  <a:gd name="connsiteY13" fmla="*/ 11262 h 53597"/>
                  <a:gd name="connsiteX14" fmla="*/ 1252 w 70150"/>
                  <a:gd name="connsiteY14" fmla="*/ 20311 h 53597"/>
                  <a:gd name="connsiteX15" fmla="*/ 1252 w 70150"/>
                  <a:gd name="connsiteY15" fmla="*/ 20311 h 53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150" h="53597">
                    <a:moveTo>
                      <a:pt x="1252" y="20501"/>
                    </a:moveTo>
                    <a:cubicBezTo>
                      <a:pt x="299" y="22978"/>
                      <a:pt x="14" y="25454"/>
                      <a:pt x="14" y="27931"/>
                    </a:cubicBezTo>
                    <a:cubicBezTo>
                      <a:pt x="-177" y="32789"/>
                      <a:pt x="1633" y="37742"/>
                      <a:pt x="4300" y="41933"/>
                    </a:cubicBezTo>
                    <a:cubicBezTo>
                      <a:pt x="7062" y="46028"/>
                      <a:pt x="11729" y="49838"/>
                      <a:pt x="16778" y="51553"/>
                    </a:cubicBezTo>
                    <a:cubicBezTo>
                      <a:pt x="23445" y="53934"/>
                      <a:pt x="29827" y="54125"/>
                      <a:pt x="36875" y="52696"/>
                    </a:cubicBezTo>
                    <a:cubicBezTo>
                      <a:pt x="48686" y="50315"/>
                      <a:pt x="56973" y="42028"/>
                      <a:pt x="63545" y="33836"/>
                    </a:cubicBezTo>
                    <a:cubicBezTo>
                      <a:pt x="64212" y="33074"/>
                      <a:pt x="64688" y="32312"/>
                      <a:pt x="65260" y="31550"/>
                    </a:cubicBezTo>
                    <a:cubicBezTo>
                      <a:pt x="65641" y="31169"/>
                      <a:pt x="66117" y="30979"/>
                      <a:pt x="66403" y="30598"/>
                    </a:cubicBezTo>
                    <a:cubicBezTo>
                      <a:pt x="68784" y="28121"/>
                      <a:pt x="70403" y="24978"/>
                      <a:pt x="70118" y="21740"/>
                    </a:cubicBezTo>
                    <a:cubicBezTo>
                      <a:pt x="69927" y="20692"/>
                      <a:pt x="69737" y="19739"/>
                      <a:pt x="69451" y="18596"/>
                    </a:cubicBezTo>
                    <a:cubicBezTo>
                      <a:pt x="68689" y="16596"/>
                      <a:pt x="67451" y="14786"/>
                      <a:pt x="65641" y="13262"/>
                    </a:cubicBezTo>
                    <a:cubicBezTo>
                      <a:pt x="62117" y="9548"/>
                      <a:pt x="57545" y="6500"/>
                      <a:pt x="52782" y="4214"/>
                    </a:cubicBezTo>
                    <a:cubicBezTo>
                      <a:pt x="47067" y="1451"/>
                      <a:pt x="40876" y="308"/>
                      <a:pt x="34399" y="23"/>
                    </a:cubicBezTo>
                    <a:cubicBezTo>
                      <a:pt x="24207" y="-358"/>
                      <a:pt x="12682" y="4118"/>
                      <a:pt x="6681" y="11262"/>
                    </a:cubicBezTo>
                    <a:cubicBezTo>
                      <a:pt x="4109" y="14405"/>
                      <a:pt x="2681" y="16691"/>
                      <a:pt x="1252" y="20311"/>
                    </a:cubicBezTo>
                    <a:lnTo>
                      <a:pt x="1252" y="20311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096" name="Freeform: Shape 4285">
                <a:extLst>
                  <a:ext uri="{FF2B5EF4-FFF2-40B4-BE49-F238E27FC236}">
                    <a16:creationId xmlns:a16="http://schemas.microsoft.com/office/drawing/2014/main" id="{94C38BAB-DE25-DF6C-1F67-25079BB889DE}"/>
                  </a:ext>
                </a:extLst>
              </p:cNvPr>
              <p:cNvSpPr/>
              <p:nvPr/>
            </p:nvSpPr>
            <p:spPr>
              <a:xfrm>
                <a:off x="5105447" y="5928181"/>
                <a:ext cx="70150" cy="53597"/>
              </a:xfrm>
              <a:custGeom>
                <a:avLst/>
                <a:gdLst>
                  <a:gd name="connsiteX0" fmla="*/ 1252 w 70150"/>
                  <a:gd name="connsiteY0" fmla="*/ 20501 h 53597"/>
                  <a:gd name="connsiteX1" fmla="*/ 14 w 70150"/>
                  <a:gd name="connsiteY1" fmla="*/ 27931 h 53597"/>
                  <a:gd name="connsiteX2" fmla="*/ 4300 w 70150"/>
                  <a:gd name="connsiteY2" fmla="*/ 41933 h 53597"/>
                  <a:gd name="connsiteX3" fmla="*/ 16778 w 70150"/>
                  <a:gd name="connsiteY3" fmla="*/ 51553 h 53597"/>
                  <a:gd name="connsiteX4" fmla="*/ 36875 w 70150"/>
                  <a:gd name="connsiteY4" fmla="*/ 52696 h 53597"/>
                  <a:gd name="connsiteX5" fmla="*/ 63545 w 70150"/>
                  <a:gd name="connsiteY5" fmla="*/ 33836 h 53597"/>
                  <a:gd name="connsiteX6" fmla="*/ 65260 w 70150"/>
                  <a:gd name="connsiteY6" fmla="*/ 31550 h 53597"/>
                  <a:gd name="connsiteX7" fmla="*/ 66403 w 70150"/>
                  <a:gd name="connsiteY7" fmla="*/ 30598 h 53597"/>
                  <a:gd name="connsiteX8" fmla="*/ 70118 w 70150"/>
                  <a:gd name="connsiteY8" fmla="*/ 21740 h 53597"/>
                  <a:gd name="connsiteX9" fmla="*/ 69451 w 70150"/>
                  <a:gd name="connsiteY9" fmla="*/ 18596 h 53597"/>
                  <a:gd name="connsiteX10" fmla="*/ 65641 w 70150"/>
                  <a:gd name="connsiteY10" fmla="*/ 13262 h 53597"/>
                  <a:gd name="connsiteX11" fmla="*/ 52782 w 70150"/>
                  <a:gd name="connsiteY11" fmla="*/ 4214 h 53597"/>
                  <a:gd name="connsiteX12" fmla="*/ 34399 w 70150"/>
                  <a:gd name="connsiteY12" fmla="*/ 23 h 53597"/>
                  <a:gd name="connsiteX13" fmla="*/ 6681 w 70150"/>
                  <a:gd name="connsiteY13" fmla="*/ 11262 h 53597"/>
                  <a:gd name="connsiteX14" fmla="*/ 1252 w 70150"/>
                  <a:gd name="connsiteY14" fmla="*/ 20311 h 53597"/>
                  <a:gd name="connsiteX15" fmla="*/ 1252 w 70150"/>
                  <a:gd name="connsiteY15" fmla="*/ 20311 h 53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150" h="53597">
                    <a:moveTo>
                      <a:pt x="1252" y="20501"/>
                    </a:moveTo>
                    <a:cubicBezTo>
                      <a:pt x="299" y="22978"/>
                      <a:pt x="14" y="25454"/>
                      <a:pt x="14" y="27931"/>
                    </a:cubicBezTo>
                    <a:cubicBezTo>
                      <a:pt x="-177" y="32789"/>
                      <a:pt x="1633" y="37742"/>
                      <a:pt x="4300" y="41933"/>
                    </a:cubicBezTo>
                    <a:cubicBezTo>
                      <a:pt x="7062" y="46028"/>
                      <a:pt x="11729" y="49838"/>
                      <a:pt x="16778" y="51553"/>
                    </a:cubicBezTo>
                    <a:cubicBezTo>
                      <a:pt x="23445" y="53934"/>
                      <a:pt x="29827" y="54125"/>
                      <a:pt x="36875" y="52696"/>
                    </a:cubicBezTo>
                    <a:cubicBezTo>
                      <a:pt x="48686" y="50315"/>
                      <a:pt x="56973" y="42028"/>
                      <a:pt x="63545" y="33836"/>
                    </a:cubicBezTo>
                    <a:cubicBezTo>
                      <a:pt x="64212" y="33074"/>
                      <a:pt x="64688" y="32312"/>
                      <a:pt x="65260" y="31550"/>
                    </a:cubicBezTo>
                    <a:cubicBezTo>
                      <a:pt x="65641" y="31169"/>
                      <a:pt x="66117" y="30979"/>
                      <a:pt x="66403" y="30598"/>
                    </a:cubicBezTo>
                    <a:cubicBezTo>
                      <a:pt x="68784" y="28121"/>
                      <a:pt x="70403" y="24978"/>
                      <a:pt x="70118" y="21740"/>
                    </a:cubicBezTo>
                    <a:cubicBezTo>
                      <a:pt x="69927" y="20692"/>
                      <a:pt x="69737" y="19739"/>
                      <a:pt x="69451" y="18596"/>
                    </a:cubicBezTo>
                    <a:cubicBezTo>
                      <a:pt x="68689" y="16596"/>
                      <a:pt x="67451" y="14786"/>
                      <a:pt x="65641" y="13262"/>
                    </a:cubicBezTo>
                    <a:cubicBezTo>
                      <a:pt x="62117" y="9548"/>
                      <a:pt x="57545" y="6500"/>
                      <a:pt x="52782" y="4214"/>
                    </a:cubicBezTo>
                    <a:cubicBezTo>
                      <a:pt x="47067" y="1451"/>
                      <a:pt x="40876" y="308"/>
                      <a:pt x="34399" y="23"/>
                    </a:cubicBezTo>
                    <a:cubicBezTo>
                      <a:pt x="24207" y="-358"/>
                      <a:pt x="12682" y="4118"/>
                      <a:pt x="6681" y="11262"/>
                    </a:cubicBezTo>
                    <a:cubicBezTo>
                      <a:pt x="4109" y="14405"/>
                      <a:pt x="2681" y="16691"/>
                      <a:pt x="1252" y="20311"/>
                    </a:cubicBezTo>
                    <a:lnTo>
                      <a:pt x="1252" y="20311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097" name="Freeform: Shape 4286">
                <a:extLst>
                  <a:ext uri="{FF2B5EF4-FFF2-40B4-BE49-F238E27FC236}">
                    <a16:creationId xmlns:a16="http://schemas.microsoft.com/office/drawing/2014/main" id="{4BC18271-8BB9-A2E2-B5CB-3E1A9FDB8966}"/>
                  </a:ext>
                </a:extLst>
              </p:cNvPr>
              <p:cNvSpPr/>
              <p:nvPr/>
            </p:nvSpPr>
            <p:spPr>
              <a:xfrm>
                <a:off x="5493539" y="5919582"/>
                <a:ext cx="58357" cy="50341"/>
              </a:xfrm>
              <a:custGeom>
                <a:avLst/>
                <a:gdLst>
                  <a:gd name="connsiteX0" fmla="*/ 350 w 58357"/>
                  <a:gd name="connsiteY0" fmla="*/ 20433 h 50341"/>
                  <a:gd name="connsiteX1" fmla="*/ 15590 w 58357"/>
                  <a:gd name="connsiteY1" fmla="*/ 47960 h 50341"/>
                  <a:gd name="connsiteX2" fmla="*/ 27116 w 58357"/>
                  <a:gd name="connsiteY2" fmla="*/ 50341 h 50341"/>
                  <a:gd name="connsiteX3" fmla="*/ 36069 w 58357"/>
                  <a:gd name="connsiteY3" fmla="*/ 48912 h 50341"/>
                  <a:gd name="connsiteX4" fmla="*/ 51119 w 58357"/>
                  <a:gd name="connsiteY4" fmla="*/ 42054 h 50341"/>
                  <a:gd name="connsiteX5" fmla="*/ 57215 w 58357"/>
                  <a:gd name="connsiteY5" fmla="*/ 33196 h 50341"/>
                  <a:gd name="connsiteX6" fmla="*/ 57405 w 58357"/>
                  <a:gd name="connsiteY6" fmla="*/ 29196 h 50341"/>
                  <a:gd name="connsiteX7" fmla="*/ 58262 w 58357"/>
                  <a:gd name="connsiteY7" fmla="*/ 21576 h 50341"/>
                  <a:gd name="connsiteX8" fmla="*/ 45023 w 58357"/>
                  <a:gd name="connsiteY8" fmla="*/ 3097 h 50341"/>
                  <a:gd name="connsiteX9" fmla="*/ 27306 w 58357"/>
                  <a:gd name="connsiteY9" fmla="*/ 49 h 50341"/>
                  <a:gd name="connsiteX10" fmla="*/ 446 w 58357"/>
                  <a:gd name="connsiteY10" fmla="*/ 20337 h 50341"/>
                  <a:gd name="connsiteX11" fmla="*/ 446 w 58357"/>
                  <a:gd name="connsiteY11" fmla="*/ 20337 h 50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357" h="50341">
                    <a:moveTo>
                      <a:pt x="350" y="20433"/>
                    </a:moveTo>
                    <a:cubicBezTo>
                      <a:pt x="-1650" y="32053"/>
                      <a:pt x="5113" y="43864"/>
                      <a:pt x="15590" y="47960"/>
                    </a:cubicBezTo>
                    <a:cubicBezTo>
                      <a:pt x="19686" y="49484"/>
                      <a:pt x="22734" y="50341"/>
                      <a:pt x="27116" y="50341"/>
                    </a:cubicBezTo>
                    <a:cubicBezTo>
                      <a:pt x="30164" y="50341"/>
                      <a:pt x="33212" y="49770"/>
                      <a:pt x="36069" y="48912"/>
                    </a:cubicBezTo>
                    <a:cubicBezTo>
                      <a:pt x="41308" y="47484"/>
                      <a:pt x="46261" y="44721"/>
                      <a:pt x="51119" y="42054"/>
                    </a:cubicBezTo>
                    <a:cubicBezTo>
                      <a:pt x="54071" y="40435"/>
                      <a:pt x="56453" y="36435"/>
                      <a:pt x="57215" y="33196"/>
                    </a:cubicBezTo>
                    <a:cubicBezTo>
                      <a:pt x="57500" y="31958"/>
                      <a:pt x="57500" y="30624"/>
                      <a:pt x="57405" y="29196"/>
                    </a:cubicBezTo>
                    <a:cubicBezTo>
                      <a:pt x="58167" y="26814"/>
                      <a:pt x="58548" y="24147"/>
                      <a:pt x="58262" y="21576"/>
                    </a:cubicBezTo>
                    <a:cubicBezTo>
                      <a:pt x="57310" y="13479"/>
                      <a:pt x="52452" y="6240"/>
                      <a:pt x="45023" y="3097"/>
                    </a:cubicBezTo>
                    <a:cubicBezTo>
                      <a:pt x="39498" y="716"/>
                      <a:pt x="33402" y="-237"/>
                      <a:pt x="27306" y="49"/>
                    </a:cubicBezTo>
                    <a:cubicBezTo>
                      <a:pt x="15495" y="525"/>
                      <a:pt x="2636" y="7193"/>
                      <a:pt x="446" y="20337"/>
                    </a:cubicBezTo>
                    <a:lnTo>
                      <a:pt x="446" y="20337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098" name="Freeform: Shape 4287">
                <a:extLst>
                  <a:ext uri="{FF2B5EF4-FFF2-40B4-BE49-F238E27FC236}">
                    <a16:creationId xmlns:a16="http://schemas.microsoft.com/office/drawing/2014/main" id="{021A4D19-7724-C89C-62BC-BEC61A2B44C3}"/>
                  </a:ext>
                </a:extLst>
              </p:cNvPr>
              <p:cNvSpPr/>
              <p:nvPr/>
            </p:nvSpPr>
            <p:spPr>
              <a:xfrm>
                <a:off x="5541805" y="6235319"/>
                <a:ext cx="74896" cy="68911"/>
              </a:xfrm>
              <a:custGeom>
                <a:avLst/>
                <a:gdLst>
                  <a:gd name="connsiteX0" fmla="*/ 377 w 74896"/>
                  <a:gd name="connsiteY0" fmla="*/ 26069 h 68911"/>
                  <a:gd name="connsiteX1" fmla="*/ 22665 w 74896"/>
                  <a:gd name="connsiteY1" fmla="*/ 65693 h 68911"/>
                  <a:gd name="connsiteX2" fmla="*/ 70957 w 74896"/>
                  <a:gd name="connsiteY2" fmla="*/ 54072 h 68911"/>
                  <a:gd name="connsiteX3" fmla="*/ 73814 w 74896"/>
                  <a:gd name="connsiteY3" fmla="*/ 38928 h 68911"/>
                  <a:gd name="connsiteX4" fmla="*/ 66766 w 74896"/>
                  <a:gd name="connsiteY4" fmla="*/ 12162 h 68911"/>
                  <a:gd name="connsiteX5" fmla="*/ 52574 w 74896"/>
                  <a:gd name="connsiteY5" fmla="*/ 3876 h 68911"/>
                  <a:gd name="connsiteX6" fmla="*/ 41810 w 74896"/>
                  <a:gd name="connsiteY6" fmla="*/ 732 h 68911"/>
                  <a:gd name="connsiteX7" fmla="*/ 15236 w 74896"/>
                  <a:gd name="connsiteY7" fmla="*/ 4733 h 68911"/>
                  <a:gd name="connsiteX8" fmla="*/ 377 w 74896"/>
                  <a:gd name="connsiteY8" fmla="*/ 26069 h 68911"/>
                  <a:gd name="connsiteX9" fmla="*/ 377 w 74896"/>
                  <a:gd name="connsiteY9" fmla="*/ 26069 h 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896" h="68911">
                    <a:moveTo>
                      <a:pt x="377" y="26069"/>
                    </a:moveTo>
                    <a:cubicBezTo>
                      <a:pt x="-2100" y="42738"/>
                      <a:pt x="7901" y="59692"/>
                      <a:pt x="22665" y="65693"/>
                    </a:cubicBezTo>
                    <a:cubicBezTo>
                      <a:pt x="39239" y="72456"/>
                      <a:pt x="58860" y="68550"/>
                      <a:pt x="70957" y="54072"/>
                    </a:cubicBezTo>
                    <a:cubicBezTo>
                      <a:pt x="74386" y="50072"/>
                      <a:pt x="75434" y="43976"/>
                      <a:pt x="73814" y="38928"/>
                    </a:cubicBezTo>
                    <a:cubicBezTo>
                      <a:pt x="76767" y="29498"/>
                      <a:pt x="73433" y="18925"/>
                      <a:pt x="66766" y="12162"/>
                    </a:cubicBezTo>
                    <a:cubicBezTo>
                      <a:pt x="62670" y="7971"/>
                      <a:pt x="57812" y="5781"/>
                      <a:pt x="52574" y="3876"/>
                    </a:cubicBezTo>
                    <a:cubicBezTo>
                      <a:pt x="49049" y="2542"/>
                      <a:pt x="45525" y="1494"/>
                      <a:pt x="41810" y="732"/>
                    </a:cubicBezTo>
                    <a:cubicBezTo>
                      <a:pt x="32571" y="-887"/>
                      <a:pt x="23522" y="66"/>
                      <a:pt x="15236" y="4733"/>
                    </a:cubicBezTo>
                    <a:cubicBezTo>
                      <a:pt x="7806" y="9019"/>
                      <a:pt x="1710" y="17211"/>
                      <a:pt x="377" y="26069"/>
                    </a:cubicBezTo>
                    <a:lnTo>
                      <a:pt x="377" y="26069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099" name="Freeform: Shape 4288">
                <a:extLst>
                  <a:ext uri="{FF2B5EF4-FFF2-40B4-BE49-F238E27FC236}">
                    <a16:creationId xmlns:a16="http://schemas.microsoft.com/office/drawing/2014/main" id="{4BEF241A-D91F-A1B2-3099-33BDF6F2E6BF}"/>
                  </a:ext>
                </a:extLst>
              </p:cNvPr>
              <p:cNvSpPr/>
              <p:nvPr/>
            </p:nvSpPr>
            <p:spPr>
              <a:xfrm>
                <a:off x="5653724" y="6235319"/>
                <a:ext cx="74896" cy="68911"/>
              </a:xfrm>
              <a:custGeom>
                <a:avLst/>
                <a:gdLst>
                  <a:gd name="connsiteX0" fmla="*/ 377 w 74896"/>
                  <a:gd name="connsiteY0" fmla="*/ 26069 h 68911"/>
                  <a:gd name="connsiteX1" fmla="*/ 22665 w 74896"/>
                  <a:gd name="connsiteY1" fmla="*/ 65693 h 68911"/>
                  <a:gd name="connsiteX2" fmla="*/ 70957 w 74896"/>
                  <a:gd name="connsiteY2" fmla="*/ 54072 h 68911"/>
                  <a:gd name="connsiteX3" fmla="*/ 73814 w 74896"/>
                  <a:gd name="connsiteY3" fmla="*/ 38928 h 68911"/>
                  <a:gd name="connsiteX4" fmla="*/ 66766 w 74896"/>
                  <a:gd name="connsiteY4" fmla="*/ 12162 h 68911"/>
                  <a:gd name="connsiteX5" fmla="*/ 52574 w 74896"/>
                  <a:gd name="connsiteY5" fmla="*/ 3876 h 68911"/>
                  <a:gd name="connsiteX6" fmla="*/ 41810 w 74896"/>
                  <a:gd name="connsiteY6" fmla="*/ 732 h 68911"/>
                  <a:gd name="connsiteX7" fmla="*/ 15236 w 74896"/>
                  <a:gd name="connsiteY7" fmla="*/ 4733 h 68911"/>
                  <a:gd name="connsiteX8" fmla="*/ 377 w 74896"/>
                  <a:gd name="connsiteY8" fmla="*/ 26069 h 68911"/>
                  <a:gd name="connsiteX9" fmla="*/ 377 w 74896"/>
                  <a:gd name="connsiteY9" fmla="*/ 26069 h 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896" h="68911">
                    <a:moveTo>
                      <a:pt x="377" y="26069"/>
                    </a:moveTo>
                    <a:cubicBezTo>
                      <a:pt x="-2100" y="42738"/>
                      <a:pt x="7901" y="59692"/>
                      <a:pt x="22665" y="65693"/>
                    </a:cubicBezTo>
                    <a:cubicBezTo>
                      <a:pt x="39239" y="72456"/>
                      <a:pt x="58860" y="68550"/>
                      <a:pt x="70957" y="54072"/>
                    </a:cubicBezTo>
                    <a:cubicBezTo>
                      <a:pt x="74386" y="50072"/>
                      <a:pt x="75434" y="43976"/>
                      <a:pt x="73814" y="38928"/>
                    </a:cubicBezTo>
                    <a:cubicBezTo>
                      <a:pt x="76767" y="29498"/>
                      <a:pt x="73433" y="18925"/>
                      <a:pt x="66766" y="12162"/>
                    </a:cubicBezTo>
                    <a:cubicBezTo>
                      <a:pt x="62670" y="7971"/>
                      <a:pt x="57812" y="5781"/>
                      <a:pt x="52574" y="3876"/>
                    </a:cubicBezTo>
                    <a:cubicBezTo>
                      <a:pt x="49049" y="2542"/>
                      <a:pt x="45525" y="1494"/>
                      <a:pt x="41810" y="732"/>
                    </a:cubicBezTo>
                    <a:cubicBezTo>
                      <a:pt x="32571" y="-887"/>
                      <a:pt x="23522" y="66"/>
                      <a:pt x="15236" y="4733"/>
                    </a:cubicBezTo>
                    <a:cubicBezTo>
                      <a:pt x="7806" y="9019"/>
                      <a:pt x="1710" y="17211"/>
                      <a:pt x="377" y="26069"/>
                    </a:cubicBezTo>
                    <a:lnTo>
                      <a:pt x="377" y="26069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00" name="Freeform: Shape 4289">
                <a:extLst>
                  <a:ext uri="{FF2B5EF4-FFF2-40B4-BE49-F238E27FC236}">
                    <a16:creationId xmlns:a16="http://schemas.microsoft.com/office/drawing/2014/main" id="{6B71E649-E348-9E1B-7C46-E0658027F4AD}"/>
                  </a:ext>
                </a:extLst>
              </p:cNvPr>
              <p:cNvSpPr/>
              <p:nvPr/>
            </p:nvSpPr>
            <p:spPr>
              <a:xfrm>
                <a:off x="5789931" y="6068251"/>
                <a:ext cx="74896" cy="68911"/>
              </a:xfrm>
              <a:custGeom>
                <a:avLst/>
                <a:gdLst>
                  <a:gd name="connsiteX0" fmla="*/ 377 w 74896"/>
                  <a:gd name="connsiteY0" fmla="*/ 26069 h 68911"/>
                  <a:gd name="connsiteX1" fmla="*/ 22665 w 74896"/>
                  <a:gd name="connsiteY1" fmla="*/ 65693 h 68911"/>
                  <a:gd name="connsiteX2" fmla="*/ 70957 w 74896"/>
                  <a:gd name="connsiteY2" fmla="*/ 54072 h 68911"/>
                  <a:gd name="connsiteX3" fmla="*/ 73814 w 74896"/>
                  <a:gd name="connsiteY3" fmla="*/ 38928 h 68911"/>
                  <a:gd name="connsiteX4" fmla="*/ 66766 w 74896"/>
                  <a:gd name="connsiteY4" fmla="*/ 12162 h 68911"/>
                  <a:gd name="connsiteX5" fmla="*/ 52574 w 74896"/>
                  <a:gd name="connsiteY5" fmla="*/ 3876 h 68911"/>
                  <a:gd name="connsiteX6" fmla="*/ 41810 w 74896"/>
                  <a:gd name="connsiteY6" fmla="*/ 732 h 68911"/>
                  <a:gd name="connsiteX7" fmla="*/ 15236 w 74896"/>
                  <a:gd name="connsiteY7" fmla="*/ 4733 h 68911"/>
                  <a:gd name="connsiteX8" fmla="*/ 377 w 74896"/>
                  <a:gd name="connsiteY8" fmla="*/ 26069 h 68911"/>
                  <a:gd name="connsiteX9" fmla="*/ 377 w 74896"/>
                  <a:gd name="connsiteY9" fmla="*/ 26069 h 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896" h="68911">
                    <a:moveTo>
                      <a:pt x="377" y="26069"/>
                    </a:moveTo>
                    <a:cubicBezTo>
                      <a:pt x="-2100" y="42738"/>
                      <a:pt x="7901" y="59692"/>
                      <a:pt x="22665" y="65693"/>
                    </a:cubicBezTo>
                    <a:cubicBezTo>
                      <a:pt x="39239" y="72456"/>
                      <a:pt x="58860" y="68550"/>
                      <a:pt x="70957" y="54072"/>
                    </a:cubicBezTo>
                    <a:cubicBezTo>
                      <a:pt x="74386" y="50072"/>
                      <a:pt x="75434" y="43976"/>
                      <a:pt x="73814" y="38928"/>
                    </a:cubicBezTo>
                    <a:cubicBezTo>
                      <a:pt x="76767" y="29498"/>
                      <a:pt x="73433" y="18925"/>
                      <a:pt x="66766" y="12162"/>
                    </a:cubicBezTo>
                    <a:cubicBezTo>
                      <a:pt x="62670" y="7971"/>
                      <a:pt x="57812" y="5781"/>
                      <a:pt x="52574" y="3876"/>
                    </a:cubicBezTo>
                    <a:cubicBezTo>
                      <a:pt x="49049" y="2542"/>
                      <a:pt x="45525" y="1494"/>
                      <a:pt x="41810" y="732"/>
                    </a:cubicBezTo>
                    <a:cubicBezTo>
                      <a:pt x="32571" y="-887"/>
                      <a:pt x="23522" y="66"/>
                      <a:pt x="15236" y="4733"/>
                    </a:cubicBezTo>
                    <a:cubicBezTo>
                      <a:pt x="7806" y="9019"/>
                      <a:pt x="1710" y="17211"/>
                      <a:pt x="377" y="26069"/>
                    </a:cubicBezTo>
                    <a:lnTo>
                      <a:pt x="377" y="26069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01" name="Freeform: Shape 4290">
                <a:extLst>
                  <a:ext uri="{FF2B5EF4-FFF2-40B4-BE49-F238E27FC236}">
                    <a16:creationId xmlns:a16="http://schemas.microsoft.com/office/drawing/2014/main" id="{5CBF427E-D69D-1453-F562-FBEEA14BD305}"/>
                  </a:ext>
                </a:extLst>
              </p:cNvPr>
              <p:cNvSpPr/>
              <p:nvPr/>
            </p:nvSpPr>
            <p:spPr>
              <a:xfrm>
                <a:off x="5494847" y="6103969"/>
                <a:ext cx="74896" cy="68911"/>
              </a:xfrm>
              <a:custGeom>
                <a:avLst/>
                <a:gdLst>
                  <a:gd name="connsiteX0" fmla="*/ 377 w 74896"/>
                  <a:gd name="connsiteY0" fmla="*/ 26069 h 68911"/>
                  <a:gd name="connsiteX1" fmla="*/ 22665 w 74896"/>
                  <a:gd name="connsiteY1" fmla="*/ 65693 h 68911"/>
                  <a:gd name="connsiteX2" fmla="*/ 70957 w 74896"/>
                  <a:gd name="connsiteY2" fmla="*/ 54072 h 68911"/>
                  <a:gd name="connsiteX3" fmla="*/ 73814 w 74896"/>
                  <a:gd name="connsiteY3" fmla="*/ 38928 h 68911"/>
                  <a:gd name="connsiteX4" fmla="*/ 66766 w 74896"/>
                  <a:gd name="connsiteY4" fmla="*/ 12162 h 68911"/>
                  <a:gd name="connsiteX5" fmla="*/ 52574 w 74896"/>
                  <a:gd name="connsiteY5" fmla="*/ 3876 h 68911"/>
                  <a:gd name="connsiteX6" fmla="*/ 41810 w 74896"/>
                  <a:gd name="connsiteY6" fmla="*/ 732 h 68911"/>
                  <a:gd name="connsiteX7" fmla="*/ 15236 w 74896"/>
                  <a:gd name="connsiteY7" fmla="*/ 4733 h 68911"/>
                  <a:gd name="connsiteX8" fmla="*/ 377 w 74896"/>
                  <a:gd name="connsiteY8" fmla="*/ 26069 h 68911"/>
                  <a:gd name="connsiteX9" fmla="*/ 377 w 74896"/>
                  <a:gd name="connsiteY9" fmla="*/ 26069 h 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896" h="68911">
                    <a:moveTo>
                      <a:pt x="377" y="26069"/>
                    </a:moveTo>
                    <a:cubicBezTo>
                      <a:pt x="-2100" y="42738"/>
                      <a:pt x="7901" y="59692"/>
                      <a:pt x="22665" y="65693"/>
                    </a:cubicBezTo>
                    <a:cubicBezTo>
                      <a:pt x="39239" y="72456"/>
                      <a:pt x="58860" y="68550"/>
                      <a:pt x="70957" y="54072"/>
                    </a:cubicBezTo>
                    <a:cubicBezTo>
                      <a:pt x="74386" y="50072"/>
                      <a:pt x="75434" y="43976"/>
                      <a:pt x="73814" y="38928"/>
                    </a:cubicBezTo>
                    <a:cubicBezTo>
                      <a:pt x="76767" y="29498"/>
                      <a:pt x="73433" y="18925"/>
                      <a:pt x="66766" y="12162"/>
                    </a:cubicBezTo>
                    <a:cubicBezTo>
                      <a:pt x="62670" y="7971"/>
                      <a:pt x="57812" y="5781"/>
                      <a:pt x="52574" y="3876"/>
                    </a:cubicBezTo>
                    <a:cubicBezTo>
                      <a:pt x="49049" y="2542"/>
                      <a:pt x="45525" y="1494"/>
                      <a:pt x="41810" y="732"/>
                    </a:cubicBezTo>
                    <a:cubicBezTo>
                      <a:pt x="32571" y="-887"/>
                      <a:pt x="23522" y="66"/>
                      <a:pt x="15236" y="4733"/>
                    </a:cubicBezTo>
                    <a:cubicBezTo>
                      <a:pt x="7806" y="9019"/>
                      <a:pt x="1710" y="17211"/>
                      <a:pt x="377" y="26069"/>
                    </a:cubicBezTo>
                    <a:lnTo>
                      <a:pt x="377" y="26069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02" name="Freeform: Shape 4291">
                <a:extLst>
                  <a:ext uri="{FF2B5EF4-FFF2-40B4-BE49-F238E27FC236}">
                    <a16:creationId xmlns:a16="http://schemas.microsoft.com/office/drawing/2014/main" id="{880F0D95-172D-0031-0220-AF08B958F54E}"/>
                  </a:ext>
                </a:extLst>
              </p:cNvPr>
              <p:cNvSpPr/>
              <p:nvPr/>
            </p:nvSpPr>
            <p:spPr>
              <a:xfrm>
                <a:off x="5266247" y="6235319"/>
                <a:ext cx="74896" cy="68911"/>
              </a:xfrm>
              <a:custGeom>
                <a:avLst/>
                <a:gdLst>
                  <a:gd name="connsiteX0" fmla="*/ 377 w 74896"/>
                  <a:gd name="connsiteY0" fmla="*/ 26069 h 68911"/>
                  <a:gd name="connsiteX1" fmla="*/ 22665 w 74896"/>
                  <a:gd name="connsiteY1" fmla="*/ 65693 h 68911"/>
                  <a:gd name="connsiteX2" fmla="*/ 70957 w 74896"/>
                  <a:gd name="connsiteY2" fmla="*/ 54072 h 68911"/>
                  <a:gd name="connsiteX3" fmla="*/ 73814 w 74896"/>
                  <a:gd name="connsiteY3" fmla="*/ 38928 h 68911"/>
                  <a:gd name="connsiteX4" fmla="*/ 66766 w 74896"/>
                  <a:gd name="connsiteY4" fmla="*/ 12162 h 68911"/>
                  <a:gd name="connsiteX5" fmla="*/ 52574 w 74896"/>
                  <a:gd name="connsiteY5" fmla="*/ 3876 h 68911"/>
                  <a:gd name="connsiteX6" fmla="*/ 41810 w 74896"/>
                  <a:gd name="connsiteY6" fmla="*/ 732 h 68911"/>
                  <a:gd name="connsiteX7" fmla="*/ 15236 w 74896"/>
                  <a:gd name="connsiteY7" fmla="*/ 4733 h 68911"/>
                  <a:gd name="connsiteX8" fmla="*/ 377 w 74896"/>
                  <a:gd name="connsiteY8" fmla="*/ 26069 h 68911"/>
                  <a:gd name="connsiteX9" fmla="*/ 377 w 74896"/>
                  <a:gd name="connsiteY9" fmla="*/ 26069 h 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896" h="68911">
                    <a:moveTo>
                      <a:pt x="377" y="26069"/>
                    </a:moveTo>
                    <a:cubicBezTo>
                      <a:pt x="-2100" y="42738"/>
                      <a:pt x="7901" y="59692"/>
                      <a:pt x="22665" y="65693"/>
                    </a:cubicBezTo>
                    <a:cubicBezTo>
                      <a:pt x="39239" y="72456"/>
                      <a:pt x="58860" y="68550"/>
                      <a:pt x="70957" y="54072"/>
                    </a:cubicBezTo>
                    <a:cubicBezTo>
                      <a:pt x="74386" y="50072"/>
                      <a:pt x="75434" y="43976"/>
                      <a:pt x="73814" y="38928"/>
                    </a:cubicBezTo>
                    <a:cubicBezTo>
                      <a:pt x="76767" y="29498"/>
                      <a:pt x="73433" y="18925"/>
                      <a:pt x="66766" y="12162"/>
                    </a:cubicBezTo>
                    <a:cubicBezTo>
                      <a:pt x="62670" y="7971"/>
                      <a:pt x="57812" y="5781"/>
                      <a:pt x="52574" y="3876"/>
                    </a:cubicBezTo>
                    <a:cubicBezTo>
                      <a:pt x="49049" y="2542"/>
                      <a:pt x="45525" y="1494"/>
                      <a:pt x="41810" y="732"/>
                    </a:cubicBezTo>
                    <a:cubicBezTo>
                      <a:pt x="32571" y="-887"/>
                      <a:pt x="23522" y="66"/>
                      <a:pt x="15236" y="4733"/>
                    </a:cubicBezTo>
                    <a:cubicBezTo>
                      <a:pt x="7806" y="9019"/>
                      <a:pt x="1710" y="17211"/>
                      <a:pt x="377" y="26069"/>
                    </a:cubicBezTo>
                    <a:lnTo>
                      <a:pt x="377" y="26069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03" name="Freeform: Shape 4292">
                <a:extLst>
                  <a:ext uri="{FF2B5EF4-FFF2-40B4-BE49-F238E27FC236}">
                    <a16:creationId xmlns:a16="http://schemas.microsoft.com/office/drawing/2014/main" id="{EFA00571-05B3-A333-3103-B0CF8B062D26}"/>
                  </a:ext>
                </a:extLst>
              </p:cNvPr>
              <p:cNvSpPr/>
              <p:nvPr/>
            </p:nvSpPr>
            <p:spPr>
              <a:xfrm>
                <a:off x="5680813" y="6120596"/>
                <a:ext cx="54835" cy="57318"/>
              </a:xfrm>
              <a:custGeom>
                <a:avLst/>
                <a:gdLst>
                  <a:gd name="connsiteX0" fmla="*/ 1005 w 54835"/>
                  <a:gd name="connsiteY0" fmla="*/ 18968 h 57318"/>
                  <a:gd name="connsiteX1" fmla="*/ 148 w 54835"/>
                  <a:gd name="connsiteY1" fmla="*/ 27635 h 57318"/>
                  <a:gd name="connsiteX2" fmla="*/ 3291 w 54835"/>
                  <a:gd name="connsiteY2" fmla="*/ 37065 h 57318"/>
                  <a:gd name="connsiteX3" fmla="*/ 3291 w 54835"/>
                  <a:gd name="connsiteY3" fmla="*/ 37065 h 57318"/>
                  <a:gd name="connsiteX4" fmla="*/ 2434 w 54835"/>
                  <a:gd name="connsiteY4" fmla="*/ 46876 h 57318"/>
                  <a:gd name="connsiteX5" fmla="*/ 8815 w 54835"/>
                  <a:gd name="connsiteY5" fmla="*/ 54305 h 57318"/>
                  <a:gd name="connsiteX6" fmla="*/ 18436 w 54835"/>
                  <a:gd name="connsiteY6" fmla="*/ 57068 h 57318"/>
                  <a:gd name="connsiteX7" fmla="*/ 31390 w 54835"/>
                  <a:gd name="connsiteY7" fmla="*/ 56401 h 57318"/>
                  <a:gd name="connsiteX8" fmla="*/ 40343 w 54835"/>
                  <a:gd name="connsiteY8" fmla="*/ 52781 h 57318"/>
                  <a:gd name="connsiteX9" fmla="*/ 47582 w 54835"/>
                  <a:gd name="connsiteY9" fmla="*/ 46590 h 57318"/>
                  <a:gd name="connsiteX10" fmla="*/ 53583 w 54835"/>
                  <a:gd name="connsiteY10" fmla="*/ 35732 h 57318"/>
                  <a:gd name="connsiteX11" fmla="*/ 54821 w 54835"/>
                  <a:gd name="connsiteY11" fmla="*/ 26302 h 57318"/>
                  <a:gd name="connsiteX12" fmla="*/ 45963 w 54835"/>
                  <a:gd name="connsiteY12" fmla="*/ 7442 h 57318"/>
                  <a:gd name="connsiteX13" fmla="*/ 7006 w 54835"/>
                  <a:gd name="connsiteY13" fmla="*/ 8490 h 57318"/>
                  <a:gd name="connsiteX14" fmla="*/ 1100 w 54835"/>
                  <a:gd name="connsiteY14" fmla="*/ 18968 h 57318"/>
                  <a:gd name="connsiteX15" fmla="*/ 1100 w 54835"/>
                  <a:gd name="connsiteY15" fmla="*/ 18968 h 57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4835" h="57318">
                    <a:moveTo>
                      <a:pt x="1005" y="18968"/>
                    </a:moveTo>
                    <a:cubicBezTo>
                      <a:pt x="148" y="21730"/>
                      <a:pt x="-233" y="24873"/>
                      <a:pt x="148" y="27635"/>
                    </a:cubicBezTo>
                    <a:cubicBezTo>
                      <a:pt x="529" y="31064"/>
                      <a:pt x="1672" y="34208"/>
                      <a:pt x="3291" y="37065"/>
                    </a:cubicBezTo>
                    <a:lnTo>
                      <a:pt x="3291" y="37065"/>
                    </a:lnTo>
                    <a:cubicBezTo>
                      <a:pt x="1862" y="40113"/>
                      <a:pt x="1195" y="43637"/>
                      <a:pt x="2434" y="46876"/>
                    </a:cubicBezTo>
                    <a:cubicBezTo>
                      <a:pt x="3481" y="49829"/>
                      <a:pt x="5672" y="53162"/>
                      <a:pt x="8815" y="54305"/>
                    </a:cubicBezTo>
                    <a:cubicBezTo>
                      <a:pt x="11863" y="55544"/>
                      <a:pt x="15007" y="56687"/>
                      <a:pt x="18436" y="57068"/>
                    </a:cubicBezTo>
                    <a:cubicBezTo>
                      <a:pt x="23008" y="57544"/>
                      <a:pt x="26722" y="57353"/>
                      <a:pt x="31390" y="56401"/>
                    </a:cubicBezTo>
                    <a:cubicBezTo>
                      <a:pt x="34533" y="55829"/>
                      <a:pt x="37676" y="54401"/>
                      <a:pt x="40343" y="52781"/>
                    </a:cubicBezTo>
                    <a:cubicBezTo>
                      <a:pt x="43010" y="51162"/>
                      <a:pt x="45677" y="49067"/>
                      <a:pt x="47582" y="46590"/>
                    </a:cubicBezTo>
                    <a:cubicBezTo>
                      <a:pt x="50344" y="42971"/>
                      <a:pt x="52059" y="39923"/>
                      <a:pt x="53583" y="35732"/>
                    </a:cubicBezTo>
                    <a:cubicBezTo>
                      <a:pt x="54535" y="32779"/>
                      <a:pt x="54916" y="29445"/>
                      <a:pt x="54821" y="26302"/>
                    </a:cubicBezTo>
                    <a:cubicBezTo>
                      <a:pt x="54535" y="19158"/>
                      <a:pt x="51297" y="12205"/>
                      <a:pt x="45963" y="7442"/>
                    </a:cubicBezTo>
                    <a:cubicBezTo>
                      <a:pt x="35200" y="-2368"/>
                      <a:pt x="16721" y="-2940"/>
                      <a:pt x="7006" y="8490"/>
                    </a:cubicBezTo>
                    <a:cubicBezTo>
                      <a:pt x="4148" y="11729"/>
                      <a:pt x="2434" y="14872"/>
                      <a:pt x="1100" y="18968"/>
                    </a:cubicBezTo>
                    <a:lnTo>
                      <a:pt x="1100" y="18968"/>
                    </a:lnTo>
                    <a:close/>
                  </a:path>
                </a:pathLst>
              </a:custGeom>
              <a:solidFill>
                <a:schemeClr val="accent4">
                  <a:lumMod val="10000"/>
                  <a:lumOff val="90000"/>
                  <a:alpha val="68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04" name="Freeform: Shape 4293">
                <a:extLst>
                  <a:ext uri="{FF2B5EF4-FFF2-40B4-BE49-F238E27FC236}">
                    <a16:creationId xmlns:a16="http://schemas.microsoft.com/office/drawing/2014/main" id="{157A271E-7D0F-10C4-5E36-03206F2E7CB5}"/>
                  </a:ext>
                </a:extLst>
              </p:cNvPr>
              <p:cNvSpPr/>
              <p:nvPr/>
            </p:nvSpPr>
            <p:spPr>
              <a:xfrm>
                <a:off x="5407481" y="5762891"/>
                <a:ext cx="68144" cy="74316"/>
              </a:xfrm>
              <a:custGeom>
                <a:avLst/>
                <a:gdLst>
                  <a:gd name="connsiteX0" fmla="*/ 2779 w 68144"/>
                  <a:gd name="connsiteY0" fmla="*/ 40345 h 74316"/>
                  <a:gd name="connsiteX1" fmla="*/ 18400 w 68144"/>
                  <a:gd name="connsiteY1" fmla="*/ 60633 h 74316"/>
                  <a:gd name="connsiteX2" fmla="*/ 35260 w 68144"/>
                  <a:gd name="connsiteY2" fmla="*/ 73682 h 74316"/>
                  <a:gd name="connsiteX3" fmla="*/ 60406 w 68144"/>
                  <a:gd name="connsiteY3" fmla="*/ 65014 h 74316"/>
                  <a:gd name="connsiteX4" fmla="*/ 67740 w 68144"/>
                  <a:gd name="connsiteY4" fmla="*/ 37297 h 74316"/>
                  <a:gd name="connsiteX5" fmla="*/ 53357 w 68144"/>
                  <a:gd name="connsiteY5" fmla="*/ 11198 h 74316"/>
                  <a:gd name="connsiteX6" fmla="*/ 30878 w 68144"/>
                  <a:gd name="connsiteY6" fmla="*/ 244 h 74316"/>
                  <a:gd name="connsiteX7" fmla="*/ 5827 w 68144"/>
                  <a:gd name="connsiteY7" fmla="*/ 8912 h 74316"/>
                  <a:gd name="connsiteX8" fmla="*/ 2779 w 68144"/>
                  <a:gd name="connsiteY8" fmla="*/ 40249 h 74316"/>
                  <a:gd name="connsiteX9" fmla="*/ 2779 w 68144"/>
                  <a:gd name="connsiteY9" fmla="*/ 40249 h 7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144" h="74316">
                    <a:moveTo>
                      <a:pt x="2779" y="40345"/>
                    </a:moveTo>
                    <a:cubicBezTo>
                      <a:pt x="6113" y="48441"/>
                      <a:pt x="11066" y="56632"/>
                      <a:pt x="18400" y="60633"/>
                    </a:cubicBezTo>
                    <a:cubicBezTo>
                      <a:pt x="21924" y="67300"/>
                      <a:pt x="28401" y="72063"/>
                      <a:pt x="35260" y="73682"/>
                    </a:cubicBezTo>
                    <a:cubicBezTo>
                      <a:pt x="44403" y="75778"/>
                      <a:pt x="54214" y="72634"/>
                      <a:pt x="60406" y="65014"/>
                    </a:cubicBezTo>
                    <a:cubicBezTo>
                      <a:pt x="66406" y="57680"/>
                      <a:pt x="69264" y="47012"/>
                      <a:pt x="67740" y="37297"/>
                    </a:cubicBezTo>
                    <a:cubicBezTo>
                      <a:pt x="66120" y="26914"/>
                      <a:pt x="61072" y="17580"/>
                      <a:pt x="53357" y="11198"/>
                    </a:cubicBezTo>
                    <a:cubicBezTo>
                      <a:pt x="46785" y="5769"/>
                      <a:pt x="39165" y="1102"/>
                      <a:pt x="30878" y="244"/>
                    </a:cubicBezTo>
                    <a:cubicBezTo>
                      <a:pt x="21829" y="-708"/>
                      <a:pt x="12018" y="911"/>
                      <a:pt x="5827" y="8912"/>
                    </a:cubicBezTo>
                    <a:cubicBezTo>
                      <a:pt x="-1221" y="17675"/>
                      <a:pt x="-1412" y="29867"/>
                      <a:pt x="2779" y="40249"/>
                    </a:cubicBezTo>
                    <a:lnTo>
                      <a:pt x="2779" y="40249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05" name="Freeform: Shape 4294">
                <a:extLst>
                  <a:ext uri="{FF2B5EF4-FFF2-40B4-BE49-F238E27FC236}">
                    <a16:creationId xmlns:a16="http://schemas.microsoft.com/office/drawing/2014/main" id="{0A8B319C-9CEA-D999-C5FB-AD7CC073F0D8}"/>
                  </a:ext>
                </a:extLst>
              </p:cNvPr>
              <p:cNvSpPr/>
              <p:nvPr/>
            </p:nvSpPr>
            <p:spPr>
              <a:xfrm>
                <a:off x="5592281" y="6030743"/>
                <a:ext cx="50293" cy="52991"/>
              </a:xfrm>
              <a:custGeom>
                <a:avLst/>
                <a:gdLst>
                  <a:gd name="connsiteX0" fmla="*/ 2574 w 50293"/>
                  <a:gd name="connsiteY0" fmla="*/ 15571 h 52991"/>
                  <a:gd name="connsiteX1" fmla="*/ 10575 w 50293"/>
                  <a:gd name="connsiteY1" fmla="*/ 48241 h 52991"/>
                  <a:gd name="connsiteX2" fmla="*/ 19528 w 50293"/>
                  <a:gd name="connsiteY2" fmla="*/ 50527 h 52991"/>
                  <a:gd name="connsiteX3" fmla="*/ 34482 w 50293"/>
                  <a:gd name="connsiteY3" fmla="*/ 49860 h 52991"/>
                  <a:gd name="connsiteX4" fmla="*/ 45627 w 50293"/>
                  <a:gd name="connsiteY4" fmla="*/ 37573 h 52991"/>
                  <a:gd name="connsiteX5" fmla="*/ 50294 w 50293"/>
                  <a:gd name="connsiteY5" fmla="*/ 22238 h 52991"/>
                  <a:gd name="connsiteX6" fmla="*/ 43912 w 50293"/>
                  <a:gd name="connsiteY6" fmla="*/ 6617 h 52991"/>
                  <a:gd name="connsiteX7" fmla="*/ 27720 w 50293"/>
                  <a:gd name="connsiteY7" fmla="*/ 45 h 52991"/>
                  <a:gd name="connsiteX8" fmla="*/ 2478 w 50293"/>
                  <a:gd name="connsiteY8" fmla="*/ 15666 h 52991"/>
                  <a:gd name="connsiteX9" fmla="*/ 2478 w 50293"/>
                  <a:gd name="connsiteY9" fmla="*/ 15666 h 52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293" h="52991">
                    <a:moveTo>
                      <a:pt x="2574" y="15571"/>
                    </a:moveTo>
                    <a:cubicBezTo>
                      <a:pt x="-1998" y="26524"/>
                      <a:pt x="-1141" y="41479"/>
                      <a:pt x="10575" y="48241"/>
                    </a:cubicBezTo>
                    <a:cubicBezTo>
                      <a:pt x="13242" y="49765"/>
                      <a:pt x="16385" y="50527"/>
                      <a:pt x="19528" y="50527"/>
                    </a:cubicBezTo>
                    <a:cubicBezTo>
                      <a:pt x="24100" y="54052"/>
                      <a:pt x="30196" y="53766"/>
                      <a:pt x="34482" y="49860"/>
                    </a:cubicBezTo>
                    <a:cubicBezTo>
                      <a:pt x="38674" y="46051"/>
                      <a:pt x="42579" y="42241"/>
                      <a:pt x="45627" y="37573"/>
                    </a:cubicBezTo>
                    <a:cubicBezTo>
                      <a:pt x="48675" y="33001"/>
                      <a:pt x="50103" y="27667"/>
                      <a:pt x="50294" y="22238"/>
                    </a:cubicBezTo>
                    <a:cubicBezTo>
                      <a:pt x="50294" y="16428"/>
                      <a:pt x="48008" y="10999"/>
                      <a:pt x="43912" y="6617"/>
                    </a:cubicBezTo>
                    <a:cubicBezTo>
                      <a:pt x="39721" y="2235"/>
                      <a:pt x="33816" y="426"/>
                      <a:pt x="27720" y="45"/>
                    </a:cubicBezTo>
                    <a:cubicBezTo>
                      <a:pt x="16861" y="-622"/>
                      <a:pt x="6479" y="6236"/>
                      <a:pt x="2478" y="15666"/>
                    </a:cubicBezTo>
                    <a:lnTo>
                      <a:pt x="2478" y="15666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06" name="Freeform: Shape 4295">
                <a:extLst>
                  <a:ext uri="{FF2B5EF4-FFF2-40B4-BE49-F238E27FC236}">
                    <a16:creationId xmlns:a16="http://schemas.microsoft.com/office/drawing/2014/main" id="{21ACAF4D-CD06-9D8E-01D1-59CF701CAD6A}"/>
                  </a:ext>
                </a:extLst>
              </p:cNvPr>
              <p:cNvSpPr/>
              <p:nvPr/>
            </p:nvSpPr>
            <p:spPr>
              <a:xfrm>
                <a:off x="5209032" y="5806152"/>
                <a:ext cx="77597" cy="45213"/>
              </a:xfrm>
              <a:custGeom>
                <a:avLst/>
                <a:gdLst>
                  <a:gd name="connsiteX0" fmla="*/ 1679 w 77597"/>
                  <a:gd name="connsiteY0" fmla="*/ 33564 h 45213"/>
                  <a:gd name="connsiteX1" fmla="*/ 12919 w 77597"/>
                  <a:gd name="connsiteY1" fmla="*/ 43089 h 45213"/>
                  <a:gd name="connsiteX2" fmla="*/ 25968 w 77597"/>
                  <a:gd name="connsiteY2" fmla="*/ 45184 h 45213"/>
                  <a:gd name="connsiteX3" fmla="*/ 34731 w 77597"/>
                  <a:gd name="connsiteY3" fmla="*/ 43470 h 45213"/>
                  <a:gd name="connsiteX4" fmla="*/ 39398 w 77597"/>
                  <a:gd name="connsiteY4" fmla="*/ 43851 h 45213"/>
                  <a:gd name="connsiteX5" fmla="*/ 56829 w 77597"/>
                  <a:gd name="connsiteY5" fmla="*/ 41089 h 45213"/>
                  <a:gd name="connsiteX6" fmla="*/ 68164 w 77597"/>
                  <a:gd name="connsiteY6" fmla="*/ 36040 h 45213"/>
                  <a:gd name="connsiteX7" fmla="*/ 74641 w 77597"/>
                  <a:gd name="connsiteY7" fmla="*/ 29944 h 45213"/>
                  <a:gd name="connsiteX8" fmla="*/ 77593 w 77597"/>
                  <a:gd name="connsiteY8" fmla="*/ 20610 h 45213"/>
                  <a:gd name="connsiteX9" fmla="*/ 74069 w 77597"/>
                  <a:gd name="connsiteY9" fmla="*/ 11180 h 45213"/>
                  <a:gd name="connsiteX10" fmla="*/ 55495 w 77597"/>
                  <a:gd name="connsiteY10" fmla="*/ 988 h 45213"/>
                  <a:gd name="connsiteX11" fmla="*/ 19777 w 77597"/>
                  <a:gd name="connsiteY11" fmla="*/ 6608 h 45213"/>
                  <a:gd name="connsiteX12" fmla="*/ 3584 w 77597"/>
                  <a:gd name="connsiteY12" fmla="*/ 17181 h 45213"/>
                  <a:gd name="connsiteX13" fmla="*/ 1489 w 77597"/>
                  <a:gd name="connsiteY13" fmla="*/ 33564 h 45213"/>
                  <a:gd name="connsiteX14" fmla="*/ 1489 w 77597"/>
                  <a:gd name="connsiteY14" fmla="*/ 33564 h 45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597" h="45213">
                    <a:moveTo>
                      <a:pt x="1679" y="33564"/>
                    </a:moveTo>
                    <a:cubicBezTo>
                      <a:pt x="3870" y="37660"/>
                      <a:pt x="7489" y="40993"/>
                      <a:pt x="12919" y="43089"/>
                    </a:cubicBezTo>
                    <a:cubicBezTo>
                      <a:pt x="16824" y="44613"/>
                      <a:pt x="21586" y="45375"/>
                      <a:pt x="25968" y="45184"/>
                    </a:cubicBezTo>
                    <a:cubicBezTo>
                      <a:pt x="29206" y="44994"/>
                      <a:pt x="32159" y="44422"/>
                      <a:pt x="34731" y="43470"/>
                    </a:cubicBezTo>
                    <a:cubicBezTo>
                      <a:pt x="36255" y="43756"/>
                      <a:pt x="37874" y="43946"/>
                      <a:pt x="39398" y="43851"/>
                    </a:cubicBezTo>
                    <a:cubicBezTo>
                      <a:pt x="45304" y="43279"/>
                      <a:pt x="51400" y="42803"/>
                      <a:pt x="56829" y="41089"/>
                    </a:cubicBezTo>
                    <a:cubicBezTo>
                      <a:pt x="61401" y="39755"/>
                      <a:pt x="64544" y="38326"/>
                      <a:pt x="68164" y="36040"/>
                    </a:cubicBezTo>
                    <a:cubicBezTo>
                      <a:pt x="70735" y="34326"/>
                      <a:pt x="73117" y="32135"/>
                      <a:pt x="74641" y="29944"/>
                    </a:cubicBezTo>
                    <a:cubicBezTo>
                      <a:pt x="76736" y="26896"/>
                      <a:pt x="77498" y="24039"/>
                      <a:pt x="77593" y="20610"/>
                    </a:cubicBezTo>
                    <a:cubicBezTo>
                      <a:pt x="77689" y="17181"/>
                      <a:pt x="76165" y="14133"/>
                      <a:pt x="74069" y="11180"/>
                    </a:cubicBezTo>
                    <a:cubicBezTo>
                      <a:pt x="70354" y="5941"/>
                      <a:pt x="62925" y="2703"/>
                      <a:pt x="55495" y="988"/>
                    </a:cubicBezTo>
                    <a:cubicBezTo>
                      <a:pt x="42827" y="-1964"/>
                      <a:pt x="30445" y="2227"/>
                      <a:pt x="19777" y="6608"/>
                    </a:cubicBezTo>
                    <a:cubicBezTo>
                      <a:pt x="13300" y="9275"/>
                      <a:pt x="7585" y="12514"/>
                      <a:pt x="3584" y="17181"/>
                    </a:cubicBezTo>
                    <a:cubicBezTo>
                      <a:pt x="-131" y="21753"/>
                      <a:pt x="-1178" y="28325"/>
                      <a:pt x="1489" y="33564"/>
                    </a:cubicBezTo>
                    <a:lnTo>
                      <a:pt x="1489" y="33564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</p:grpSp>
        <p:pic>
          <p:nvPicPr>
            <p:cNvPr id="1857" name="Picture 1856" descr="Icon&#10;&#10;Description automatically generated">
              <a:extLst>
                <a:ext uri="{FF2B5EF4-FFF2-40B4-BE49-F238E27FC236}">
                  <a16:creationId xmlns:a16="http://schemas.microsoft.com/office/drawing/2014/main" id="{088498D4-B23B-4F19-9519-6E8674141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33649">
              <a:off x="9533862" y="3981456"/>
              <a:ext cx="380003" cy="405337"/>
            </a:xfrm>
            <a:prstGeom prst="rect">
              <a:avLst/>
            </a:prstGeom>
          </p:spPr>
        </p:pic>
        <p:pic>
          <p:nvPicPr>
            <p:cNvPr id="1858" name="Picture 1857" descr="Icon&#10;&#10;Description automatically generated">
              <a:extLst>
                <a:ext uri="{FF2B5EF4-FFF2-40B4-BE49-F238E27FC236}">
                  <a16:creationId xmlns:a16="http://schemas.microsoft.com/office/drawing/2014/main" id="{7036B92C-333B-C196-745F-00FC43F80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9881123">
              <a:off x="9132238" y="4056609"/>
              <a:ext cx="380003" cy="405337"/>
            </a:xfrm>
            <a:prstGeom prst="rect">
              <a:avLst/>
            </a:prstGeom>
          </p:spPr>
        </p:pic>
        <p:grpSp>
          <p:nvGrpSpPr>
            <p:cNvPr id="1859" name="Group 1858">
              <a:extLst>
                <a:ext uri="{FF2B5EF4-FFF2-40B4-BE49-F238E27FC236}">
                  <a16:creationId xmlns:a16="http://schemas.microsoft.com/office/drawing/2014/main" id="{A6C1CC44-4E43-EE62-BC78-001C2FA25D96}"/>
                </a:ext>
              </a:extLst>
            </p:cNvPr>
            <p:cNvGrpSpPr/>
            <p:nvPr/>
          </p:nvGrpSpPr>
          <p:grpSpPr>
            <a:xfrm>
              <a:off x="9363127" y="1449217"/>
              <a:ext cx="454800" cy="483343"/>
              <a:chOff x="3847610" y="878881"/>
              <a:chExt cx="385347" cy="409531"/>
            </a:xfrm>
          </p:grpSpPr>
          <p:sp>
            <p:nvSpPr>
              <p:cNvPr id="2040" name="Freeform 5043">
                <a:extLst>
                  <a:ext uri="{FF2B5EF4-FFF2-40B4-BE49-F238E27FC236}">
                    <a16:creationId xmlns:a16="http://schemas.microsoft.com/office/drawing/2014/main" id="{CEAD9B8A-CEE5-FA36-9AEE-D60C165C5DE0}"/>
                  </a:ext>
                </a:extLst>
              </p:cNvPr>
              <p:cNvSpPr/>
              <p:nvPr/>
            </p:nvSpPr>
            <p:spPr>
              <a:xfrm>
                <a:off x="4059577" y="895113"/>
                <a:ext cx="82582" cy="292378"/>
              </a:xfrm>
              <a:custGeom>
                <a:avLst/>
                <a:gdLst>
                  <a:gd name="connsiteX0" fmla="*/ 82074 w 82582"/>
                  <a:gd name="connsiteY0" fmla="*/ 292379 h 292378"/>
                  <a:gd name="connsiteX1" fmla="*/ 31880 w 82582"/>
                  <a:gd name="connsiteY1" fmla="*/ 87171 h 292378"/>
                  <a:gd name="connsiteX2" fmla="*/ 0 w 82582"/>
                  <a:gd name="connsiteY2" fmla="*/ 0 h 292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582" h="292378">
                    <a:moveTo>
                      <a:pt x="82074" y="292379"/>
                    </a:moveTo>
                    <a:cubicBezTo>
                      <a:pt x="82074" y="292379"/>
                      <a:pt x="91231" y="197746"/>
                      <a:pt x="31880" y="87171"/>
                    </a:cubicBezTo>
                    <a:cubicBezTo>
                      <a:pt x="10174" y="47147"/>
                      <a:pt x="2713" y="47147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8282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41" name="Freeform 5044">
                <a:extLst>
                  <a:ext uri="{FF2B5EF4-FFF2-40B4-BE49-F238E27FC236}">
                    <a16:creationId xmlns:a16="http://schemas.microsoft.com/office/drawing/2014/main" id="{42A3E156-DDB0-7A37-94F8-EB1C57DD0F30}"/>
                  </a:ext>
                </a:extLst>
              </p:cNvPr>
              <p:cNvSpPr/>
              <p:nvPr/>
            </p:nvSpPr>
            <p:spPr>
              <a:xfrm>
                <a:off x="3961564" y="952096"/>
                <a:ext cx="154990" cy="86492"/>
              </a:xfrm>
              <a:custGeom>
                <a:avLst/>
                <a:gdLst>
                  <a:gd name="connsiteX0" fmla="*/ 0 w 154990"/>
                  <a:gd name="connsiteY0" fmla="*/ 0 h 86492"/>
                  <a:gd name="connsiteX1" fmla="*/ 154990 w 154990"/>
                  <a:gd name="connsiteY1" fmla="*/ 86493 h 8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4990" h="86492">
                    <a:moveTo>
                      <a:pt x="0" y="0"/>
                    </a:moveTo>
                    <a:cubicBezTo>
                      <a:pt x="43750" y="31205"/>
                      <a:pt x="154990" y="86493"/>
                      <a:pt x="154990" y="86493"/>
                    </a:cubicBezTo>
                  </a:path>
                </a:pathLst>
              </a:custGeom>
              <a:noFill/>
              <a:ln w="6350" cap="rnd">
                <a:solidFill>
                  <a:srgbClr val="8282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42" name="Freeform 5045">
                <a:extLst>
                  <a:ext uri="{FF2B5EF4-FFF2-40B4-BE49-F238E27FC236}">
                    <a16:creationId xmlns:a16="http://schemas.microsoft.com/office/drawing/2014/main" id="{F55E09E4-F490-E4FD-48C5-08FCD9ABB030}"/>
                  </a:ext>
                </a:extLst>
              </p:cNvPr>
              <p:cNvSpPr/>
              <p:nvPr/>
            </p:nvSpPr>
            <p:spPr>
              <a:xfrm>
                <a:off x="4032445" y="920213"/>
                <a:ext cx="53245" cy="51895"/>
              </a:xfrm>
              <a:custGeom>
                <a:avLst/>
                <a:gdLst>
                  <a:gd name="connsiteX0" fmla="*/ 0 w 53245"/>
                  <a:gd name="connsiteY0" fmla="*/ 0 h 51895"/>
                  <a:gd name="connsiteX1" fmla="*/ 53246 w 53245"/>
                  <a:gd name="connsiteY1" fmla="*/ 51896 h 51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245" h="51895">
                    <a:moveTo>
                      <a:pt x="0" y="0"/>
                    </a:moveTo>
                    <a:cubicBezTo>
                      <a:pt x="18653" y="16281"/>
                      <a:pt x="36289" y="33919"/>
                      <a:pt x="53246" y="51896"/>
                    </a:cubicBezTo>
                  </a:path>
                </a:pathLst>
              </a:custGeom>
              <a:noFill/>
              <a:ln w="6350" cap="rnd">
                <a:solidFill>
                  <a:srgbClr val="8282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43" name="Freeform 5046">
                <a:extLst>
                  <a:ext uri="{FF2B5EF4-FFF2-40B4-BE49-F238E27FC236}">
                    <a16:creationId xmlns:a16="http://schemas.microsoft.com/office/drawing/2014/main" id="{64E9BBED-356C-DD39-D05A-6DE35543448B}"/>
                  </a:ext>
                </a:extLst>
              </p:cNvPr>
              <p:cNvSpPr/>
              <p:nvPr/>
            </p:nvSpPr>
            <p:spPr>
              <a:xfrm>
                <a:off x="3918831" y="958541"/>
                <a:ext cx="115649" cy="38916"/>
              </a:xfrm>
              <a:custGeom>
                <a:avLst/>
                <a:gdLst>
                  <a:gd name="connsiteX0" fmla="*/ 0 w 115649"/>
                  <a:gd name="connsiteY0" fmla="*/ 0 h 38916"/>
                  <a:gd name="connsiteX1" fmla="*/ 115649 w 115649"/>
                  <a:gd name="connsiteY1" fmla="*/ 37311 h 38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649" h="38916">
                    <a:moveTo>
                      <a:pt x="0" y="0"/>
                    </a:moveTo>
                    <a:cubicBezTo>
                      <a:pt x="15601" y="33919"/>
                      <a:pt x="96318" y="43077"/>
                      <a:pt x="115649" y="37311"/>
                    </a:cubicBezTo>
                  </a:path>
                </a:pathLst>
              </a:custGeom>
              <a:noFill/>
              <a:ln w="6350" cap="rnd">
                <a:solidFill>
                  <a:srgbClr val="8282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44" name="Freeform 5047">
                <a:extLst>
                  <a:ext uri="{FF2B5EF4-FFF2-40B4-BE49-F238E27FC236}">
                    <a16:creationId xmlns:a16="http://schemas.microsoft.com/office/drawing/2014/main" id="{68A183B4-6291-BC82-EB9A-F64312F1D148}"/>
                  </a:ext>
                </a:extLst>
              </p:cNvPr>
              <p:cNvSpPr/>
              <p:nvPr/>
            </p:nvSpPr>
            <p:spPr>
              <a:xfrm>
                <a:off x="4141651" y="1018238"/>
                <a:ext cx="76149" cy="140423"/>
              </a:xfrm>
              <a:custGeom>
                <a:avLst/>
                <a:gdLst>
                  <a:gd name="connsiteX0" fmla="*/ 55620 w 76149"/>
                  <a:gd name="connsiteY0" fmla="*/ 0 h 140423"/>
                  <a:gd name="connsiteX1" fmla="*/ 0 w 76149"/>
                  <a:gd name="connsiteY1" fmla="*/ 140423 h 14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149" h="140423">
                    <a:moveTo>
                      <a:pt x="55620" y="0"/>
                    </a:moveTo>
                    <a:cubicBezTo>
                      <a:pt x="104118" y="84797"/>
                      <a:pt x="59012" y="109896"/>
                      <a:pt x="0" y="140423"/>
                    </a:cubicBezTo>
                  </a:path>
                </a:pathLst>
              </a:custGeom>
              <a:noFill/>
              <a:ln w="6350" cap="rnd">
                <a:solidFill>
                  <a:srgbClr val="8282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45" name="Freeform 5048">
                <a:extLst>
                  <a:ext uri="{FF2B5EF4-FFF2-40B4-BE49-F238E27FC236}">
                    <a16:creationId xmlns:a16="http://schemas.microsoft.com/office/drawing/2014/main" id="{8EF9FD1A-1C3D-8DEA-58DB-3C612CCDC6F5}"/>
                  </a:ext>
                </a:extLst>
              </p:cNvPr>
              <p:cNvSpPr/>
              <p:nvPr/>
            </p:nvSpPr>
            <p:spPr>
              <a:xfrm>
                <a:off x="4119606" y="960237"/>
                <a:ext cx="96317" cy="118376"/>
              </a:xfrm>
              <a:custGeom>
                <a:avLst/>
                <a:gdLst>
                  <a:gd name="connsiteX0" fmla="*/ 0 w 96317"/>
                  <a:gd name="connsiteY0" fmla="*/ 0 h 118376"/>
                  <a:gd name="connsiteX1" fmla="*/ 96318 w 96317"/>
                  <a:gd name="connsiteY1" fmla="*/ 118376 h 11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6317" h="118376">
                    <a:moveTo>
                      <a:pt x="0" y="0"/>
                    </a:moveTo>
                    <a:cubicBezTo>
                      <a:pt x="1696" y="29170"/>
                      <a:pt x="88178" y="112610"/>
                      <a:pt x="96318" y="118376"/>
                    </a:cubicBezTo>
                  </a:path>
                </a:pathLst>
              </a:custGeom>
              <a:noFill/>
              <a:ln w="6350" cap="rnd">
                <a:solidFill>
                  <a:srgbClr val="8282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46" name="Freeform 5049">
                <a:extLst>
                  <a:ext uri="{FF2B5EF4-FFF2-40B4-BE49-F238E27FC236}">
                    <a16:creationId xmlns:a16="http://schemas.microsoft.com/office/drawing/2014/main" id="{C42BFE54-92E4-00BC-82C8-3BE674191FD0}"/>
                  </a:ext>
                </a:extLst>
              </p:cNvPr>
              <p:cNvSpPr/>
              <p:nvPr/>
            </p:nvSpPr>
            <p:spPr>
              <a:xfrm>
                <a:off x="4022610" y="941242"/>
                <a:ext cx="58333" cy="78352"/>
              </a:xfrm>
              <a:custGeom>
                <a:avLst/>
                <a:gdLst>
                  <a:gd name="connsiteX0" fmla="*/ 0 w 58333"/>
                  <a:gd name="connsiteY0" fmla="*/ 0 h 78352"/>
                  <a:gd name="connsiteX1" fmla="*/ 58333 w 58333"/>
                  <a:gd name="connsiteY1" fmla="*/ 78352 h 7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333" h="78352">
                    <a:moveTo>
                      <a:pt x="0" y="0"/>
                    </a:moveTo>
                    <a:cubicBezTo>
                      <a:pt x="26453" y="25439"/>
                      <a:pt x="58333" y="78352"/>
                      <a:pt x="58333" y="78352"/>
                    </a:cubicBezTo>
                  </a:path>
                </a:pathLst>
              </a:custGeom>
              <a:noFill/>
              <a:ln w="6350" cap="rnd">
                <a:solidFill>
                  <a:srgbClr val="8282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47" name="Freeform 5050">
                <a:extLst>
                  <a:ext uri="{FF2B5EF4-FFF2-40B4-BE49-F238E27FC236}">
                    <a16:creationId xmlns:a16="http://schemas.microsoft.com/office/drawing/2014/main" id="{EFDDF458-4346-0215-F8A3-6BF43862722E}"/>
                  </a:ext>
                </a:extLst>
              </p:cNvPr>
              <p:cNvSpPr/>
              <p:nvPr/>
            </p:nvSpPr>
            <p:spPr>
              <a:xfrm>
                <a:off x="4019219" y="1025700"/>
                <a:ext cx="113953" cy="101755"/>
              </a:xfrm>
              <a:custGeom>
                <a:avLst/>
                <a:gdLst>
                  <a:gd name="connsiteX0" fmla="*/ 113953 w 113953"/>
                  <a:gd name="connsiteY0" fmla="*/ 101756 h 101755"/>
                  <a:gd name="connsiteX1" fmla="*/ 0 w 113953"/>
                  <a:gd name="connsiteY1" fmla="*/ 0 h 101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953" h="101755">
                    <a:moveTo>
                      <a:pt x="113953" y="101756"/>
                    </a:moveTo>
                    <a:cubicBezTo>
                      <a:pt x="97674" y="90902"/>
                      <a:pt x="50194" y="57662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8282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48" name="Freeform 5051">
                <a:extLst>
                  <a:ext uri="{FF2B5EF4-FFF2-40B4-BE49-F238E27FC236}">
                    <a16:creationId xmlns:a16="http://schemas.microsoft.com/office/drawing/2014/main" id="{7F20B034-E8DB-3D7B-EDC4-75302A678FEE}"/>
                  </a:ext>
                </a:extLst>
              </p:cNvPr>
              <p:cNvSpPr/>
              <p:nvPr/>
            </p:nvSpPr>
            <p:spPr>
              <a:xfrm>
                <a:off x="3977058" y="1017899"/>
                <a:ext cx="151365" cy="182143"/>
              </a:xfrm>
              <a:custGeom>
                <a:avLst/>
                <a:gdLst>
                  <a:gd name="connsiteX0" fmla="*/ 151366 w 151365"/>
                  <a:gd name="connsiteY0" fmla="*/ 182143 h 182143"/>
                  <a:gd name="connsiteX1" fmla="*/ 106 w 151365"/>
                  <a:gd name="connsiteY1" fmla="*/ 0 h 182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1365" h="182143">
                    <a:moveTo>
                      <a:pt x="151366" y="182143"/>
                    </a:moveTo>
                    <a:cubicBezTo>
                      <a:pt x="151366" y="182143"/>
                      <a:pt x="-4642" y="30866"/>
                      <a:pt x="106" y="0"/>
                    </a:cubicBezTo>
                  </a:path>
                </a:pathLst>
              </a:custGeom>
              <a:noFill/>
              <a:ln w="6350" cap="rnd">
                <a:solidFill>
                  <a:srgbClr val="8282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49" name="Freeform 5052">
                <a:extLst>
                  <a:ext uri="{FF2B5EF4-FFF2-40B4-BE49-F238E27FC236}">
                    <a16:creationId xmlns:a16="http://schemas.microsoft.com/office/drawing/2014/main" id="{BF9DEE2B-B770-651C-D7B2-F96E6BDB6DB7}"/>
                  </a:ext>
                </a:extLst>
              </p:cNvPr>
              <p:cNvSpPr/>
              <p:nvPr/>
            </p:nvSpPr>
            <p:spPr>
              <a:xfrm>
                <a:off x="3872368" y="1065385"/>
                <a:ext cx="226550" cy="105487"/>
              </a:xfrm>
              <a:custGeom>
                <a:avLst/>
                <a:gdLst>
                  <a:gd name="connsiteX0" fmla="*/ 0 w 226550"/>
                  <a:gd name="connsiteY0" fmla="*/ 0 h 105487"/>
                  <a:gd name="connsiteX1" fmla="*/ 93605 w 226550"/>
                  <a:gd name="connsiteY1" fmla="*/ 30188 h 105487"/>
                  <a:gd name="connsiteX2" fmla="*/ 226550 w 226550"/>
                  <a:gd name="connsiteY2" fmla="*/ 105487 h 105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6550" h="105487">
                    <a:moveTo>
                      <a:pt x="0" y="0"/>
                    </a:moveTo>
                    <a:cubicBezTo>
                      <a:pt x="42393" y="23743"/>
                      <a:pt x="79360" y="35275"/>
                      <a:pt x="93605" y="30188"/>
                    </a:cubicBezTo>
                    <a:cubicBezTo>
                      <a:pt x="119380" y="20690"/>
                      <a:pt x="226550" y="105487"/>
                      <a:pt x="226550" y="105487"/>
                    </a:cubicBezTo>
                  </a:path>
                </a:pathLst>
              </a:custGeom>
              <a:noFill/>
              <a:ln w="6350" cap="rnd">
                <a:solidFill>
                  <a:srgbClr val="8282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50" name="Freeform 5053">
                <a:extLst>
                  <a:ext uri="{FF2B5EF4-FFF2-40B4-BE49-F238E27FC236}">
                    <a16:creationId xmlns:a16="http://schemas.microsoft.com/office/drawing/2014/main" id="{18EB01C2-2CD4-F8B8-AF68-A919A04E17AB}"/>
                  </a:ext>
                </a:extLst>
              </p:cNvPr>
              <p:cNvSpPr/>
              <p:nvPr/>
            </p:nvSpPr>
            <p:spPr>
              <a:xfrm>
                <a:off x="3908657" y="992120"/>
                <a:ext cx="95300" cy="74621"/>
              </a:xfrm>
              <a:custGeom>
                <a:avLst/>
                <a:gdLst>
                  <a:gd name="connsiteX0" fmla="*/ 0 w 95300"/>
                  <a:gd name="connsiteY0" fmla="*/ 0 h 74621"/>
                  <a:gd name="connsiteX1" fmla="*/ 95300 w 95300"/>
                  <a:gd name="connsiteY1" fmla="*/ 74621 h 74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300" h="74621">
                    <a:moveTo>
                      <a:pt x="0" y="0"/>
                    </a:moveTo>
                    <a:cubicBezTo>
                      <a:pt x="35610" y="18655"/>
                      <a:pt x="95300" y="74621"/>
                      <a:pt x="95300" y="74621"/>
                    </a:cubicBezTo>
                  </a:path>
                </a:pathLst>
              </a:custGeom>
              <a:noFill/>
              <a:ln w="6350" cap="rnd">
                <a:solidFill>
                  <a:srgbClr val="8282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51" name="Freeform 5054">
                <a:extLst>
                  <a:ext uri="{FF2B5EF4-FFF2-40B4-BE49-F238E27FC236}">
                    <a16:creationId xmlns:a16="http://schemas.microsoft.com/office/drawing/2014/main" id="{C832855C-AF9B-252B-14CB-296226205784}"/>
                  </a:ext>
                </a:extLst>
              </p:cNvPr>
              <p:cNvSpPr/>
              <p:nvPr/>
            </p:nvSpPr>
            <p:spPr>
              <a:xfrm>
                <a:off x="4026998" y="1065724"/>
                <a:ext cx="14943" cy="45111"/>
              </a:xfrm>
              <a:custGeom>
                <a:avLst/>
                <a:gdLst>
                  <a:gd name="connsiteX0" fmla="*/ 21 w 14943"/>
                  <a:gd name="connsiteY0" fmla="*/ 0 h 45111"/>
                  <a:gd name="connsiteX1" fmla="*/ 14944 w 14943"/>
                  <a:gd name="connsiteY1" fmla="*/ 45112 h 45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43" h="45111">
                    <a:moveTo>
                      <a:pt x="21" y="0"/>
                    </a:moveTo>
                    <a:cubicBezTo>
                      <a:pt x="-657" y="15263"/>
                      <a:pt x="14944" y="45112"/>
                      <a:pt x="14944" y="45112"/>
                    </a:cubicBezTo>
                  </a:path>
                </a:pathLst>
              </a:custGeom>
              <a:noFill/>
              <a:ln w="4924" cap="rnd">
                <a:solidFill>
                  <a:srgbClr val="8282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52" name="Freeform 5055">
                <a:extLst>
                  <a:ext uri="{FF2B5EF4-FFF2-40B4-BE49-F238E27FC236}">
                    <a16:creationId xmlns:a16="http://schemas.microsoft.com/office/drawing/2014/main" id="{881C1806-3195-593C-A2AC-7682A84D9A9B}"/>
                  </a:ext>
                </a:extLst>
              </p:cNvPr>
              <p:cNvSpPr/>
              <p:nvPr/>
            </p:nvSpPr>
            <p:spPr>
              <a:xfrm>
                <a:off x="3877116" y="1002275"/>
                <a:ext cx="134641" cy="108560"/>
              </a:xfrm>
              <a:custGeom>
                <a:avLst/>
                <a:gdLst>
                  <a:gd name="connsiteX0" fmla="*/ 0 w 134641"/>
                  <a:gd name="connsiteY0" fmla="*/ 21 h 108560"/>
                  <a:gd name="connsiteX1" fmla="*/ 134641 w 134641"/>
                  <a:gd name="connsiteY1" fmla="*/ 108561 h 108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4641" h="108560">
                    <a:moveTo>
                      <a:pt x="0" y="21"/>
                    </a:moveTo>
                    <a:cubicBezTo>
                      <a:pt x="39341" y="-1675"/>
                      <a:pt x="120397" y="100759"/>
                      <a:pt x="134641" y="108561"/>
                    </a:cubicBezTo>
                  </a:path>
                </a:pathLst>
              </a:custGeom>
              <a:noFill/>
              <a:ln w="6350" cap="rnd">
                <a:solidFill>
                  <a:srgbClr val="8282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53" name="Freeform 5056">
                <a:extLst>
                  <a:ext uri="{FF2B5EF4-FFF2-40B4-BE49-F238E27FC236}">
                    <a16:creationId xmlns:a16="http://schemas.microsoft.com/office/drawing/2014/main" id="{36B5ECCD-D252-81C5-49F9-E697324779CC}"/>
                  </a:ext>
                </a:extLst>
              </p:cNvPr>
              <p:cNvSpPr/>
              <p:nvPr/>
            </p:nvSpPr>
            <p:spPr>
              <a:xfrm>
                <a:off x="4070430" y="1046729"/>
                <a:ext cx="41641" cy="131604"/>
              </a:xfrm>
              <a:custGeom>
                <a:avLst/>
                <a:gdLst>
                  <a:gd name="connsiteX0" fmla="*/ 0 w 41641"/>
                  <a:gd name="connsiteY0" fmla="*/ 0 h 131604"/>
                  <a:gd name="connsiteX1" fmla="*/ 36628 w 41641"/>
                  <a:gd name="connsiteY1" fmla="*/ 131604 h 13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641" h="131604">
                    <a:moveTo>
                      <a:pt x="0" y="0"/>
                    </a:moveTo>
                    <a:cubicBezTo>
                      <a:pt x="7800" y="11872"/>
                      <a:pt x="57316" y="96329"/>
                      <a:pt x="36628" y="131604"/>
                    </a:cubicBezTo>
                  </a:path>
                </a:pathLst>
              </a:custGeom>
              <a:noFill/>
              <a:ln w="6350" cap="rnd">
                <a:solidFill>
                  <a:srgbClr val="8282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54" name="Freeform 5057">
                <a:extLst>
                  <a:ext uri="{FF2B5EF4-FFF2-40B4-BE49-F238E27FC236}">
                    <a16:creationId xmlns:a16="http://schemas.microsoft.com/office/drawing/2014/main" id="{DED382B4-A7EB-4C74-A693-EC71517B8A43}"/>
                  </a:ext>
                </a:extLst>
              </p:cNvPr>
              <p:cNvSpPr/>
              <p:nvPr/>
            </p:nvSpPr>
            <p:spPr>
              <a:xfrm>
                <a:off x="3871351" y="1153555"/>
                <a:ext cx="252325" cy="56682"/>
              </a:xfrm>
              <a:custGeom>
                <a:avLst/>
                <a:gdLst>
                  <a:gd name="connsiteX0" fmla="*/ 252325 w 252325"/>
                  <a:gd name="connsiteY0" fmla="*/ 53271 h 56682"/>
                  <a:gd name="connsiteX1" fmla="*/ 0 w 252325"/>
                  <a:gd name="connsiteY1" fmla="*/ 18 h 56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2325" h="56682">
                    <a:moveTo>
                      <a:pt x="252325" y="53271"/>
                    </a:moveTo>
                    <a:cubicBezTo>
                      <a:pt x="190600" y="73283"/>
                      <a:pt x="84108" y="-1338"/>
                      <a:pt x="0" y="18"/>
                    </a:cubicBezTo>
                  </a:path>
                </a:pathLst>
              </a:custGeom>
              <a:noFill/>
              <a:ln w="6350" cap="rnd">
                <a:solidFill>
                  <a:srgbClr val="8282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55" name="Freeform 5058">
                <a:extLst>
                  <a:ext uri="{FF2B5EF4-FFF2-40B4-BE49-F238E27FC236}">
                    <a16:creationId xmlns:a16="http://schemas.microsoft.com/office/drawing/2014/main" id="{E7FE1127-D096-126B-6470-9E27AB8E2691}"/>
                  </a:ext>
                </a:extLst>
              </p:cNvPr>
              <p:cNvSpPr/>
              <p:nvPr/>
            </p:nvSpPr>
            <p:spPr>
              <a:xfrm>
                <a:off x="3847610" y="1099982"/>
                <a:ext cx="53924" cy="54269"/>
              </a:xfrm>
              <a:custGeom>
                <a:avLst/>
                <a:gdLst>
                  <a:gd name="connsiteX0" fmla="*/ 0 w 53924"/>
                  <a:gd name="connsiteY0" fmla="*/ 0 h 54269"/>
                  <a:gd name="connsiteX1" fmla="*/ 53924 w 53924"/>
                  <a:gd name="connsiteY1" fmla="*/ 54270 h 5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924" h="54269">
                    <a:moveTo>
                      <a:pt x="0" y="0"/>
                    </a:moveTo>
                    <a:cubicBezTo>
                      <a:pt x="20688" y="25100"/>
                      <a:pt x="53924" y="54270"/>
                      <a:pt x="53924" y="54270"/>
                    </a:cubicBezTo>
                  </a:path>
                </a:pathLst>
              </a:custGeom>
              <a:noFill/>
              <a:ln w="6350" cap="rnd">
                <a:solidFill>
                  <a:srgbClr val="8282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56" name="Freeform 5059">
                <a:extLst>
                  <a:ext uri="{FF2B5EF4-FFF2-40B4-BE49-F238E27FC236}">
                    <a16:creationId xmlns:a16="http://schemas.microsoft.com/office/drawing/2014/main" id="{A57326EE-5984-A0B0-4EF2-DE30A0DA01B9}"/>
                  </a:ext>
                </a:extLst>
              </p:cNvPr>
              <p:cNvSpPr/>
              <p:nvPr/>
            </p:nvSpPr>
            <p:spPr>
              <a:xfrm>
                <a:off x="3938163" y="1179670"/>
                <a:ext cx="44767" cy="67317"/>
              </a:xfrm>
              <a:custGeom>
                <a:avLst/>
                <a:gdLst>
                  <a:gd name="connsiteX0" fmla="*/ 0 w 44767"/>
                  <a:gd name="connsiteY0" fmla="*/ 66501 h 67317"/>
                  <a:gd name="connsiteX1" fmla="*/ 44767 w 44767"/>
                  <a:gd name="connsiteY1" fmla="*/ 360 h 6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767" h="67317">
                    <a:moveTo>
                      <a:pt x="0" y="66501"/>
                    </a:moveTo>
                    <a:cubicBezTo>
                      <a:pt x="20688" y="76337"/>
                      <a:pt x="41376" y="-6085"/>
                      <a:pt x="44767" y="360"/>
                    </a:cubicBezTo>
                  </a:path>
                </a:pathLst>
              </a:custGeom>
              <a:noFill/>
              <a:ln w="6350" cap="rnd">
                <a:solidFill>
                  <a:srgbClr val="8282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57" name="Freeform 5060">
                <a:extLst>
                  <a:ext uri="{FF2B5EF4-FFF2-40B4-BE49-F238E27FC236}">
                    <a16:creationId xmlns:a16="http://schemas.microsoft.com/office/drawing/2014/main" id="{065D0690-5364-8B31-BFA9-478F6CE1989B}"/>
                  </a:ext>
                </a:extLst>
              </p:cNvPr>
              <p:cNvSpPr/>
              <p:nvPr/>
            </p:nvSpPr>
            <p:spPr>
              <a:xfrm>
                <a:off x="3925953" y="1206825"/>
                <a:ext cx="177034" cy="57206"/>
              </a:xfrm>
              <a:custGeom>
                <a:avLst/>
                <a:gdLst>
                  <a:gd name="connsiteX0" fmla="*/ 177035 w 177034"/>
                  <a:gd name="connsiteY0" fmla="*/ 0 h 57206"/>
                  <a:gd name="connsiteX1" fmla="*/ 0 w 177034"/>
                  <a:gd name="connsiteY1" fmla="*/ 16959 h 57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7034" h="57206">
                    <a:moveTo>
                      <a:pt x="177035" y="0"/>
                    </a:moveTo>
                    <a:cubicBezTo>
                      <a:pt x="152955" y="108201"/>
                      <a:pt x="48498" y="32562"/>
                      <a:pt x="0" y="16959"/>
                    </a:cubicBezTo>
                  </a:path>
                </a:pathLst>
              </a:custGeom>
              <a:noFill/>
              <a:ln w="6350" cap="rnd">
                <a:solidFill>
                  <a:srgbClr val="8282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58" name="Freeform 5061">
                <a:extLst>
                  <a:ext uri="{FF2B5EF4-FFF2-40B4-BE49-F238E27FC236}">
                    <a16:creationId xmlns:a16="http://schemas.microsoft.com/office/drawing/2014/main" id="{466369A1-DD8D-745C-CEE0-3674E0AB04BD}"/>
                  </a:ext>
                </a:extLst>
              </p:cNvPr>
              <p:cNvSpPr/>
              <p:nvPr/>
            </p:nvSpPr>
            <p:spPr>
              <a:xfrm>
                <a:off x="3976486" y="1142719"/>
                <a:ext cx="82073" cy="13906"/>
              </a:xfrm>
              <a:custGeom>
                <a:avLst/>
                <a:gdLst>
                  <a:gd name="connsiteX0" fmla="*/ 82073 w 82073"/>
                  <a:gd name="connsiteY0" fmla="*/ 0 h 13906"/>
                  <a:gd name="connsiteX1" fmla="*/ 0 w 82073"/>
                  <a:gd name="connsiteY1" fmla="*/ 13907 h 1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073" h="13906">
                    <a:moveTo>
                      <a:pt x="82073" y="0"/>
                    </a:moveTo>
                    <a:cubicBezTo>
                      <a:pt x="56637" y="22726"/>
                      <a:pt x="21705" y="-19673"/>
                      <a:pt x="0" y="13907"/>
                    </a:cubicBezTo>
                  </a:path>
                </a:pathLst>
              </a:custGeom>
              <a:noFill/>
              <a:ln w="6350" cap="rnd">
                <a:solidFill>
                  <a:srgbClr val="8282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59" name="Freeform 5062">
                <a:extLst>
                  <a:ext uri="{FF2B5EF4-FFF2-40B4-BE49-F238E27FC236}">
                    <a16:creationId xmlns:a16="http://schemas.microsoft.com/office/drawing/2014/main" id="{AC166531-EED7-F0A2-61AD-3F0E84512869}"/>
                  </a:ext>
                </a:extLst>
              </p:cNvPr>
              <p:cNvSpPr/>
              <p:nvPr/>
            </p:nvSpPr>
            <p:spPr>
              <a:xfrm>
                <a:off x="3865924" y="1095572"/>
                <a:ext cx="86482" cy="18204"/>
              </a:xfrm>
              <a:custGeom>
                <a:avLst/>
                <a:gdLst>
                  <a:gd name="connsiteX0" fmla="*/ 86482 w 86482"/>
                  <a:gd name="connsiteY0" fmla="*/ 3392 h 18204"/>
                  <a:gd name="connsiteX1" fmla="*/ 0 w 86482"/>
                  <a:gd name="connsiteY1" fmla="*/ 0 h 1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6482" h="18204">
                    <a:moveTo>
                      <a:pt x="86482" y="3392"/>
                    </a:moveTo>
                    <a:cubicBezTo>
                      <a:pt x="74951" y="37650"/>
                      <a:pt x="7461" y="2035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8282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60" name="Freeform 5063">
                <a:extLst>
                  <a:ext uri="{FF2B5EF4-FFF2-40B4-BE49-F238E27FC236}">
                    <a16:creationId xmlns:a16="http://schemas.microsoft.com/office/drawing/2014/main" id="{CF2D3073-FCE8-643A-DD84-3142EF3BAF7B}"/>
                  </a:ext>
                </a:extLst>
              </p:cNvPr>
              <p:cNvSpPr/>
              <p:nvPr/>
            </p:nvSpPr>
            <p:spPr>
              <a:xfrm>
                <a:off x="4140294" y="963968"/>
                <a:ext cx="30663" cy="128987"/>
              </a:xfrm>
              <a:custGeom>
                <a:avLst/>
                <a:gdLst>
                  <a:gd name="connsiteX0" fmla="*/ 0 w 30663"/>
                  <a:gd name="connsiteY0" fmla="*/ 128891 h 128987"/>
                  <a:gd name="connsiteX1" fmla="*/ 13566 w 30663"/>
                  <a:gd name="connsiteY1" fmla="*/ 0 h 12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663" h="128987">
                    <a:moveTo>
                      <a:pt x="0" y="128891"/>
                    </a:moveTo>
                    <a:cubicBezTo>
                      <a:pt x="59690" y="132961"/>
                      <a:pt x="13905" y="7123"/>
                      <a:pt x="13566" y="0"/>
                    </a:cubicBezTo>
                  </a:path>
                </a:pathLst>
              </a:custGeom>
              <a:noFill/>
              <a:ln w="6350" cap="rnd">
                <a:solidFill>
                  <a:srgbClr val="8282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61" name="Freeform 5064">
                <a:extLst>
                  <a:ext uri="{FF2B5EF4-FFF2-40B4-BE49-F238E27FC236}">
                    <a16:creationId xmlns:a16="http://schemas.microsoft.com/office/drawing/2014/main" id="{A1345217-DBA3-27E1-E406-7284A2E026C4}"/>
                  </a:ext>
                </a:extLst>
              </p:cNvPr>
              <p:cNvSpPr/>
              <p:nvPr/>
            </p:nvSpPr>
            <p:spPr>
              <a:xfrm>
                <a:off x="4008705" y="1207843"/>
                <a:ext cx="32218" cy="17297"/>
              </a:xfrm>
              <a:custGeom>
                <a:avLst/>
                <a:gdLst>
                  <a:gd name="connsiteX0" fmla="*/ 32219 w 32218"/>
                  <a:gd name="connsiteY0" fmla="*/ 0 h 17297"/>
                  <a:gd name="connsiteX1" fmla="*/ 0 w 32218"/>
                  <a:gd name="connsiteY1" fmla="*/ 16620 h 1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218" h="17297">
                    <a:moveTo>
                      <a:pt x="32219" y="0"/>
                    </a:moveTo>
                    <a:cubicBezTo>
                      <a:pt x="26114" y="7801"/>
                      <a:pt x="13905" y="20351"/>
                      <a:pt x="0" y="16620"/>
                    </a:cubicBezTo>
                  </a:path>
                </a:pathLst>
              </a:custGeom>
              <a:noFill/>
              <a:ln w="6350" cap="rnd">
                <a:solidFill>
                  <a:srgbClr val="8282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62" name="Freeform 5065">
                <a:extLst>
                  <a:ext uri="{FF2B5EF4-FFF2-40B4-BE49-F238E27FC236}">
                    <a16:creationId xmlns:a16="http://schemas.microsoft.com/office/drawing/2014/main" id="{B08CF68D-7840-C9C9-189D-7D902BE0816E}"/>
                  </a:ext>
                </a:extLst>
              </p:cNvPr>
              <p:cNvSpPr/>
              <p:nvPr/>
            </p:nvSpPr>
            <p:spPr>
              <a:xfrm>
                <a:off x="3916457" y="1171211"/>
                <a:ext cx="22383" cy="17805"/>
              </a:xfrm>
              <a:custGeom>
                <a:avLst/>
                <a:gdLst>
                  <a:gd name="connsiteX0" fmla="*/ 22384 w 22383"/>
                  <a:gd name="connsiteY0" fmla="*/ 0 h 17805"/>
                  <a:gd name="connsiteX1" fmla="*/ 0 w 22383"/>
                  <a:gd name="connsiteY1" fmla="*/ 17638 h 17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383" h="17805">
                    <a:moveTo>
                      <a:pt x="22384" y="0"/>
                    </a:moveTo>
                    <a:cubicBezTo>
                      <a:pt x="18992" y="7801"/>
                      <a:pt x="11531" y="19334"/>
                      <a:pt x="0" y="17638"/>
                    </a:cubicBezTo>
                  </a:path>
                </a:pathLst>
              </a:custGeom>
              <a:noFill/>
              <a:ln w="6350" cap="rnd">
                <a:solidFill>
                  <a:srgbClr val="8282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63" name="Freeform 5066">
                <a:extLst>
                  <a:ext uri="{FF2B5EF4-FFF2-40B4-BE49-F238E27FC236}">
                    <a16:creationId xmlns:a16="http://schemas.microsoft.com/office/drawing/2014/main" id="{E3DE4F62-5AC3-7E69-05C1-E16E21BF572D}"/>
                  </a:ext>
                </a:extLst>
              </p:cNvPr>
              <p:cNvSpPr/>
              <p:nvPr/>
            </p:nvSpPr>
            <p:spPr>
              <a:xfrm>
                <a:off x="4055168" y="1114882"/>
                <a:ext cx="82497" cy="76679"/>
              </a:xfrm>
              <a:custGeom>
                <a:avLst/>
                <a:gdLst>
                  <a:gd name="connsiteX0" fmla="*/ 82074 w 82497"/>
                  <a:gd name="connsiteY0" fmla="*/ 76680 h 76679"/>
                  <a:gd name="connsiteX1" fmla="*/ 0 w 82497"/>
                  <a:gd name="connsiteY1" fmla="*/ 702 h 76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497" h="76679">
                    <a:moveTo>
                      <a:pt x="82074" y="76680"/>
                    </a:moveTo>
                    <a:cubicBezTo>
                      <a:pt x="88857" y="74984"/>
                      <a:pt x="12209" y="-8456"/>
                      <a:pt x="0" y="702"/>
                    </a:cubicBezTo>
                  </a:path>
                </a:pathLst>
              </a:custGeom>
              <a:noFill/>
              <a:ln w="6350" cap="rnd">
                <a:solidFill>
                  <a:srgbClr val="8282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64" name="Freeform 5067">
                <a:extLst>
                  <a:ext uri="{FF2B5EF4-FFF2-40B4-BE49-F238E27FC236}">
                    <a16:creationId xmlns:a16="http://schemas.microsoft.com/office/drawing/2014/main" id="{73A7C838-7760-0635-43C6-260AF004D9E8}"/>
                  </a:ext>
                </a:extLst>
              </p:cNvPr>
              <p:cNvSpPr/>
              <p:nvPr/>
            </p:nvSpPr>
            <p:spPr>
              <a:xfrm>
                <a:off x="4052794" y="1166462"/>
                <a:ext cx="70203" cy="49860"/>
              </a:xfrm>
              <a:custGeom>
                <a:avLst/>
                <a:gdLst>
                  <a:gd name="connsiteX0" fmla="*/ 70203 w 70203"/>
                  <a:gd name="connsiteY0" fmla="*/ 49860 h 49860"/>
                  <a:gd name="connsiteX1" fmla="*/ 0 w 70203"/>
                  <a:gd name="connsiteY1" fmla="*/ 0 h 49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203" h="49860">
                    <a:moveTo>
                      <a:pt x="70203" y="49860"/>
                    </a:moveTo>
                    <a:cubicBezTo>
                      <a:pt x="70203" y="49860"/>
                      <a:pt x="24419" y="26796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8282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65" name="Freeform 5068">
                <a:extLst>
                  <a:ext uri="{FF2B5EF4-FFF2-40B4-BE49-F238E27FC236}">
                    <a16:creationId xmlns:a16="http://schemas.microsoft.com/office/drawing/2014/main" id="{F0B2A2F6-49A8-21D7-6FB2-DD178496E0D7}"/>
                  </a:ext>
                </a:extLst>
              </p:cNvPr>
              <p:cNvSpPr/>
              <p:nvPr/>
            </p:nvSpPr>
            <p:spPr>
              <a:xfrm>
                <a:off x="4018880" y="1272628"/>
                <a:ext cx="27809" cy="15784"/>
              </a:xfrm>
              <a:custGeom>
                <a:avLst/>
                <a:gdLst>
                  <a:gd name="connsiteX0" fmla="*/ 27810 w 27809"/>
                  <a:gd name="connsiteY0" fmla="*/ 0 h 15784"/>
                  <a:gd name="connsiteX1" fmla="*/ 0 w 27809"/>
                  <a:gd name="connsiteY1" fmla="*/ 15603 h 1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809" h="15784">
                    <a:moveTo>
                      <a:pt x="27810" y="0"/>
                    </a:moveTo>
                    <a:cubicBezTo>
                      <a:pt x="21366" y="6784"/>
                      <a:pt x="9496" y="17298"/>
                      <a:pt x="0" y="15603"/>
                    </a:cubicBezTo>
                  </a:path>
                </a:pathLst>
              </a:custGeom>
              <a:noFill/>
              <a:ln w="6350" cap="rnd">
                <a:solidFill>
                  <a:srgbClr val="8282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66" name="Freeform 5069">
                <a:extLst>
                  <a:ext uri="{FF2B5EF4-FFF2-40B4-BE49-F238E27FC236}">
                    <a16:creationId xmlns:a16="http://schemas.microsoft.com/office/drawing/2014/main" id="{E7285066-4DD9-2D75-CDAC-4059DFE514A1}"/>
                  </a:ext>
                </a:extLst>
              </p:cNvPr>
              <p:cNvSpPr/>
              <p:nvPr/>
            </p:nvSpPr>
            <p:spPr>
              <a:xfrm>
                <a:off x="4061757" y="1038191"/>
                <a:ext cx="17684" cy="17077"/>
              </a:xfrm>
              <a:custGeom>
                <a:avLst/>
                <a:gdLst>
                  <a:gd name="connsiteX0" fmla="*/ 533 w 17684"/>
                  <a:gd name="connsiteY0" fmla="*/ 5825 h 17077"/>
                  <a:gd name="connsiteX1" fmla="*/ 17151 w 17684"/>
                  <a:gd name="connsiteY1" fmla="*/ 11252 h 17077"/>
                  <a:gd name="connsiteX2" fmla="*/ 533 w 17684"/>
                  <a:gd name="connsiteY2" fmla="*/ 5825 h 17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684" h="17077">
                    <a:moveTo>
                      <a:pt x="533" y="5825"/>
                    </a:moveTo>
                    <a:cubicBezTo>
                      <a:pt x="3924" y="-5029"/>
                      <a:pt x="20882" y="738"/>
                      <a:pt x="17151" y="11252"/>
                    </a:cubicBezTo>
                    <a:cubicBezTo>
                      <a:pt x="13760" y="22106"/>
                      <a:pt x="-3198" y="16340"/>
                      <a:pt x="533" y="5825"/>
                    </a:cubicBezTo>
                    <a:close/>
                  </a:path>
                </a:pathLst>
              </a:custGeom>
              <a:solidFill>
                <a:srgbClr val="FFA7A6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67" name="Freeform 5070">
                <a:extLst>
                  <a:ext uri="{FF2B5EF4-FFF2-40B4-BE49-F238E27FC236}">
                    <a16:creationId xmlns:a16="http://schemas.microsoft.com/office/drawing/2014/main" id="{EF54FEAE-B969-27EF-8BF6-758606E13940}"/>
                  </a:ext>
                </a:extLst>
              </p:cNvPr>
              <p:cNvSpPr/>
              <p:nvPr/>
            </p:nvSpPr>
            <p:spPr>
              <a:xfrm>
                <a:off x="4185278" y="1002466"/>
                <a:ext cx="24337" cy="23742"/>
              </a:xfrm>
              <a:custGeom>
                <a:avLst/>
                <a:gdLst>
                  <a:gd name="connsiteX0" fmla="*/ 1140 w 24337"/>
                  <a:gd name="connsiteY0" fmla="*/ 16790 h 23742"/>
                  <a:gd name="connsiteX1" fmla="*/ 23184 w 24337"/>
                  <a:gd name="connsiteY1" fmla="*/ 6953 h 23742"/>
                  <a:gd name="connsiteX2" fmla="*/ 1140 w 24337"/>
                  <a:gd name="connsiteY2" fmla="*/ 16790 h 23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337" h="23742">
                    <a:moveTo>
                      <a:pt x="1140" y="16790"/>
                    </a:moveTo>
                    <a:cubicBezTo>
                      <a:pt x="-5304" y="2544"/>
                      <a:pt x="17419" y="-7293"/>
                      <a:pt x="23184" y="6953"/>
                    </a:cubicBezTo>
                    <a:cubicBezTo>
                      <a:pt x="29628" y="21199"/>
                      <a:pt x="7244" y="31035"/>
                      <a:pt x="1140" y="16790"/>
                    </a:cubicBezTo>
                    <a:close/>
                  </a:path>
                </a:pathLst>
              </a:custGeom>
              <a:solidFill>
                <a:srgbClr val="FFA7A6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68" name="Freeform 5071">
                <a:extLst>
                  <a:ext uri="{FF2B5EF4-FFF2-40B4-BE49-F238E27FC236}">
                    <a16:creationId xmlns:a16="http://schemas.microsoft.com/office/drawing/2014/main" id="{7A89AD8A-FBC8-5953-4BC1-AD328FF57147}"/>
                  </a:ext>
                </a:extLst>
              </p:cNvPr>
              <p:cNvSpPr/>
              <p:nvPr/>
            </p:nvSpPr>
            <p:spPr>
              <a:xfrm>
                <a:off x="4017329" y="1056507"/>
                <a:ext cx="17684" cy="17168"/>
              </a:xfrm>
              <a:custGeom>
                <a:avLst/>
                <a:gdLst>
                  <a:gd name="connsiteX0" fmla="*/ 533 w 17684"/>
                  <a:gd name="connsiteY0" fmla="*/ 5825 h 17168"/>
                  <a:gd name="connsiteX1" fmla="*/ 17151 w 17684"/>
                  <a:gd name="connsiteY1" fmla="*/ 11252 h 17168"/>
                  <a:gd name="connsiteX2" fmla="*/ 533 w 17684"/>
                  <a:gd name="connsiteY2" fmla="*/ 5825 h 17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684" h="17168">
                    <a:moveTo>
                      <a:pt x="533" y="5825"/>
                    </a:moveTo>
                    <a:cubicBezTo>
                      <a:pt x="3924" y="-5029"/>
                      <a:pt x="20882" y="738"/>
                      <a:pt x="17151" y="11252"/>
                    </a:cubicBezTo>
                    <a:cubicBezTo>
                      <a:pt x="13760" y="22106"/>
                      <a:pt x="-3198" y="16679"/>
                      <a:pt x="533" y="5825"/>
                    </a:cubicBezTo>
                    <a:close/>
                  </a:path>
                </a:pathLst>
              </a:custGeom>
              <a:solidFill>
                <a:srgbClr val="FF5554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69" name="Freeform 5072">
                <a:extLst>
                  <a:ext uri="{FF2B5EF4-FFF2-40B4-BE49-F238E27FC236}">
                    <a16:creationId xmlns:a16="http://schemas.microsoft.com/office/drawing/2014/main" id="{BDC6E90B-FCA2-25D4-7DEB-158181F32FF0}"/>
                  </a:ext>
                </a:extLst>
              </p:cNvPr>
              <p:cNvSpPr/>
              <p:nvPr/>
            </p:nvSpPr>
            <p:spPr>
              <a:xfrm>
                <a:off x="4112493" y="955285"/>
                <a:ext cx="19653" cy="19061"/>
              </a:xfrm>
              <a:custGeom>
                <a:avLst/>
                <a:gdLst>
                  <a:gd name="connsiteX0" fmla="*/ 670 w 19653"/>
                  <a:gd name="connsiteY0" fmla="*/ 12753 h 19061"/>
                  <a:gd name="connsiteX1" fmla="*/ 18983 w 19653"/>
                  <a:gd name="connsiteY1" fmla="*/ 6308 h 19061"/>
                  <a:gd name="connsiteX2" fmla="*/ 670 w 19653"/>
                  <a:gd name="connsiteY2" fmla="*/ 12753 h 19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653" h="19061">
                    <a:moveTo>
                      <a:pt x="670" y="12753"/>
                    </a:moveTo>
                    <a:cubicBezTo>
                      <a:pt x="-3739" y="881"/>
                      <a:pt x="14914" y="-5563"/>
                      <a:pt x="18983" y="6308"/>
                    </a:cubicBezTo>
                    <a:cubicBezTo>
                      <a:pt x="23392" y="18180"/>
                      <a:pt x="4739" y="24624"/>
                      <a:pt x="670" y="12753"/>
                    </a:cubicBezTo>
                    <a:close/>
                  </a:path>
                </a:pathLst>
              </a:custGeom>
              <a:solidFill>
                <a:srgbClr val="FF5554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70" name="Freeform 5073">
                <a:extLst>
                  <a:ext uri="{FF2B5EF4-FFF2-40B4-BE49-F238E27FC236}">
                    <a16:creationId xmlns:a16="http://schemas.microsoft.com/office/drawing/2014/main" id="{6E1BC2A0-637F-141A-0968-F85885DB5C40}"/>
                  </a:ext>
                </a:extLst>
              </p:cNvPr>
              <p:cNvSpPr/>
              <p:nvPr/>
            </p:nvSpPr>
            <p:spPr>
              <a:xfrm>
                <a:off x="3851575" y="1051847"/>
                <a:ext cx="24220" cy="24701"/>
              </a:xfrm>
              <a:custGeom>
                <a:avLst/>
                <a:gdLst>
                  <a:gd name="connsiteX0" fmla="*/ 6210 w 24220"/>
                  <a:gd name="connsiteY0" fmla="*/ 23035 h 24701"/>
                  <a:gd name="connsiteX1" fmla="*/ 18080 w 24220"/>
                  <a:gd name="connsiteY1" fmla="*/ 1667 h 24701"/>
                  <a:gd name="connsiteX2" fmla="*/ 6210 w 24220"/>
                  <a:gd name="connsiteY2" fmla="*/ 23035 h 24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220" h="24701">
                    <a:moveTo>
                      <a:pt x="6210" y="23035"/>
                    </a:moveTo>
                    <a:cubicBezTo>
                      <a:pt x="-7695" y="15573"/>
                      <a:pt x="4175" y="-6135"/>
                      <a:pt x="18080" y="1667"/>
                    </a:cubicBezTo>
                    <a:cubicBezTo>
                      <a:pt x="31985" y="9129"/>
                      <a:pt x="19776" y="30837"/>
                      <a:pt x="6210" y="23035"/>
                    </a:cubicBezTo>
                    <a:close/>
                  </a:path>
                </a:pathLst>
              </a:custGeom>
              <a:solidFill>
                <a:srgbClr val="FFA7A6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71" name="Freeform 5074">
                <a:extLst>
                  <a:ext uri="{FF2B5EF4-FFF2-40B4-BE49-F238E27FC236}">
                    <a16:creationId xmlns:a16="http://schemas.microsoft.com/office/drawing/2014/main" id="{70417C24-B629-3E7D-D28C-EE203C459B88}"/>
                  </a:ext>
                </a:extLst>
              </p:cNvPr>
              <p:cNvSpPr/>
              <p:nvPr/>
            </p:nvSpPr>
            <p:spPr>
              <a:xfrm>
                <a:off x="3966457" y="1148426"/>
                <a:ext cx="17684" cy="17077"/>
              </a:xfrm>
              <a:custGeom>
                <a:avLst/>
                <a:gdLst>
                  <a:gd name="connsiteX0" fmla="*/ 533 w 17684"/>
                  <a:gd name="connsiteY0" fmla="*/ 5825 h 17077"/>
                  <a:gd name="connsiteX1" fmla="*/ 17151 w 17684"/>
                  <a:gd name="connsiteY1" fmla="*/ 11252 h 17077"/>
                  <a:gd name="connsiteX2" fmla="*/ 533 w 17684"/>
                  <a:gd name="connsiteY2" fmla="*/ 5825 h 17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684" h="17077">
                    <a:moveTo>
                      <a:pt x="533" y="5825"/>
                    </a:moveTo>
                    <a:cubicBezTo>
                      <a:pt x="3924" y="-5029"/>
                      <a:pt x="20882" y="738"/>
                      <a:pt x="17151" y="11252"/>
                    </a:cubicBezTo>
                    <a:cubicBezTo>
                      <a:pt x="13760" y="22106"/>
                      <a:pt x="-3198" y="16340"/>
                      <a:pt x="533" y="5825"/>
                    </a:cubicBezTo>
                    <a:close/>
                  </a:path>
                </a:pathLst>
              </a:custGeom>
              <a:solidFill>
                <a:srgbClr val="FF5554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72" name="Freeform 5075">
                <a:extLst>
                  <a:ext uri="{FF2B5EF4-FFF2-40B4-BE49-F238E27FC236}">
                    <a16:creationId xmlns:a16="http://schemas.microsoft.com/office/drawing/2014/main" id="{25E4E369-D674-DA60-0171-54B5E84FA288}"/>
                  </a:ext>
                </a:extLst>
              </p:cNvPr>
              <p:cNvSpPr/>
              <p:nvPr/>
            </p:nvSpPr>
            <p:spPr>
              <a:xfrm>
                <a:off x="4047112" y="878881"/>
                <a:ext cx="24521" cy="25130"/>
              </a:xfrm>
              <a:custGeom>
                <a:avLst/>
                <a:gdLst>
                  <a:gd name="connsiteX0" fmla="*/ 6360 w 24521"/>
                  <a:gd name="connsiteY0" fmla="*/ 23354 h 25130"/>
                  <a:gd name="connsiteX1" fmla="*/ 18230 w 24521"/>
                  <a:gd name="connsiteY1" fmla="*/ 1647 h 25130"/>
                  <a:gd name="connsiteX2" fmla="*/ 6360 w 24521"/>
                  <a:gd name="connsiteY2" fmla="*/ 23354 h 2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521" h="25130">
                    <a:moveTo>
                      <a:pt x="6360" y="23354"/>
                    </a:moveTo>
                    <a:cubicBezTo>
                      <a:pt x="-7884" y="15892"/>
                      <a:pt x="4325" y="-6155"/>
                      <a:pt x="18230" y="1647"/>
                    </a:cubicBezTo>
                    <a:cubicBezTo>
                      <a:pt x="32474" y="9448"/>
                      <a:pt x="19926" y="31495"/>
                      <a:pt x="6360" y="23354"/>
                    </a:cubicBezTo>
                    <a:close/>
                  </a:path>
                </a:pathLst>
              </a:custGeom>
              <a:solidFill>
                <a:srgbClr val="FFA7A6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73" name="Freeform 5076">
                <a:extLst>
                  <a:ext uri="{FF2B5EF4-FFF2-40B4-BE49-F238E27FC236}">
                    <a16:creationId xmlns:a16="http://schemas.microsoft.com/office/drawing/2014/main" id="{05C7A69F-B7CF-B1BF-E409-9481A1E55520}"/>
                  </a:ext>
                </a:extLst>
              </p:cNvPr>
              <p:cNvSpPr/>
              <p:nvPr/>
            </p:nvSpPr>
            <p:spPr>
              <a:xfrm>
                <a:off x="4011981" y="930826"/>
                <a:ext cx="13893" cy="13520"/>
              </a:xfrm>
              <a:custGeom>
                <a:avLst/>
                <a:gdLst>
                  <a:gd name="connsiteX0" fmla="*/ 454 w 13893"/>
                  <a:gd name="connsiteY0" fmla="*/ 9060 h 13520"/>
                  <a:gd name="connsiteX1" fmla="*/ 13342 w 13893"/>
                  <a:gd name="connsiteY1" fmla="*/ 4311 h 13520"/>
                  <a:gd name="connsiteX2" fmla="*/ 454 w 13893"/>
                  <a:gd name="connsiteY2" fmla="*/ 9060 h 1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893" h="13520">
                    <a:moveTo>
                      <a:pt x="454" y="9060"/>
                    </a:moveTo>
                    <a:cubicBezTo>
                      <a:pt x="-2598" y="580"/>
                      <a:pt x="10629" y="-3829"/>
                      <a:pt x="13342" y="4311"/>
                    </a:cubicBezTo>
                    <a:cubicBezTo>
                      <a:pt x="16733" y="12791"/>
                      <a:pt x="3507" y="17540"/>
                      <a:pt x="454" y="9060"/>
                    </a:cubicBezTo>
                    <a:close/>
                  </a:path>
                </a:pathLst>
              </a:custGeom>
              <a:solidFill>
                <a:srgbClr val="FF5554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74" name="Freeform 5077">
                <a:extLst>
                  <a:ext uri="{FF2B5EF4-FFF2-40B4-BE49-F238E27FC236}">
                    <a16:creationId xmlns:a16="http://schemas.microsoft.com/office/drawing/2014/main" id="{997FD5FB-306C-FBC7-26BC-F0EC242F57CE}"/>
                  </a:ext>
                </a:extLst>
              </p:cNvPr>
              <p:cNvSpPr/>
              <p:nvPr/>
            </p:nvSpPr>
            <p:spPr>
              <a:xfrm>
                <a:off x="3953071" y="943282"/>
                <a:ext cx="14831" cy="15364"/>
              </a:xfrm>
              <a:custGeom>
                <a:avLst/>
                <a:gdLst>
                  <a:gd name="connsiteX0" fmla="*/ 3745 w 14831"/>
                  <a:gd name="connsiteY0" fmla="*/ 14241 h 15364"/>
                  <a:gd name="connsiteX1" fmla="*/ 10867 w 14831"/>
                  <a:gd name="connsiteY1" fmla="*/ 1013 h 15364"/>
                  <a:gd name="connsiteX2" fmla="*/ 3745 w 14831"/>
                  <a:gd name="connsiteY2" fmla="*/ 14241 h 1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831" h="15364">
                    <a:moveTo>
                      <a:pt x="3745" y="14241"/>
                    </a:moveTo>
                    <a:cubicBezTo>
                      <a:pt x="-4734" y="9493"/>
                      <a:pt x="2727" y="-3736"/>
                      <a:pt x="10867" y="1013"/>
                    </a:cubicBezTo>
                    <a:cubicBezTo>
                      <a:pt x="19685" y="5761"/>
                      <a:pt x="12223" y="19329"/>
                      <a:pt x="3745" y="14241"/>
                    </a:cubicBezTo>
                    <a:close/>
                  </a:path>
                </a:pathLst>
              </a:custGeom>
              <a:solidFill>
                <a:srgbClr val="FFA7A6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75" name="Freeform 5078">
                <a:extLst>
                  <a:ext uri="{FF2B5EF4-FFF2-40B4-BE49-F238E27FC236}">
                    <a16:creationId xmlns:a16="http://schemas.microsoft.com/office/drawing/2014/main" id="{ADD0E554-8C4A-B9A1-8D8A-D8C9BEF72379}"/>
                  </a:ext>
                </a:extLst>
              </p:cNvPr>
              <p:cNvSpPr/>
              <p:nvPr/>
            </p:nvSpPr>
            <p:spPr>
              <a:xfrm>
                <a:off x="4130344" y="1086512"/>
                <a:ext cx="13796" cy="13520"/>
              </a:xfrm>
              <a:custGeom>
                <a:avLst/>
                <a:gdLst>
                  <a:gd name="connsiteX0" fmla="*/ 454 w 13796"/>
                  <a:gd name="connsiteY0" fmla="*/ 9060 h 13520"/>
                  <a:gd name="connsiteX1" fmla="*/ 13342 w 13796"/>
                  <a:gd name="connsiteY1" fmla="*/ 4311 h 13520"/>
                  <a:gd name="connsiteX2" fmla="*/ 454 w 13796"/>
                  <a:gd name="connsiteY2" fmla="*/ 9060 h 1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96" h="13520">
                    <a:moveTo>
                      <a:pt x="454" y="9060"/>
                    </a:moveTo>
                    <a:cubicBezTo>
                      <a:pt x="-2598" y="580"/>
                      <a:pt x="10629" y="-3829"/>
                      <a:pt x="13342" y="4311"/>
                    </a:cubicBezTo>
                    <a:cubicBezTo>
                      <a:pt x="16394" y="12791"/>
                      <a:pt x="3168" y="17539"/>
                      <a:pt x="454" y="9060"/>
                    </a:cubicBezTo>
                    <a:close/>
                  </a:path>
                </a:pathLst>
              </a:custGeom>
              <a:solidFill>
                <a:srgbClr val="FF5554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76" name="Freeform 5079">
                <a:extLst>
                  <a:ext uri="{FF2B5EF4-FFF2-40B4-BE49-F238E27FC236}">
                    <a16:creationId xmlns:a16="http://schemas.microsoft.com/office/drawing/2014/main" id="{AA75731C-F2C9-4DC7-A8BD-D55C34EA705E}"/>
                  </a:ext>
                </a:extLst>
              </p:cNvPr>
              <p:cNvSpPr/>
              <p:nvPr/>
            </p:nvSpPr>
            <p:spPr>
              <a:xfrm>
                <a:off x="4130344" y="1120770"/>
                <a:ext cx="13796" cy="13371"/>
              </a:xfrm>
              <a:custGeom>
                <a:avLst/>
                <a:gdLst>
                  <a:gd name="connsiteX0" fmla="*/ 454 w 13796"/>
                  <a:gd name="connsiteY0" fmla="*/ 9060 h 13371"/>
                  <a:gd name="connsiteX1" fmla="*/ 13342 w 13796"/>
                  <a:gd name="connsiteY1" fmla="*/ 4311 h 13371"/>
                  <a:gd name="connsiteX2" fmla="*/ 454 w 13796"/>
                  <a:gd name="connsiteY2" fmla="*/ 9060 h 1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96" h="13371">
                    <a:moveTo>
                      <a:pt x="454" y="9060"/>
                    </a:moveTo>
                    <a:cubicBezTo>
                      <a:pt x="-2598" y="580"/>
                      <a:pt x="10629" y="-3829"/>
                      <a:pt x="13342" y="4311"/>
                    </a:cubicBezTo>
                    <a:cubicBezTo>
                      <a:pt x="16394" y="12791"/>
                      <a:pt x="3168" y="17200"/>
                      <a:pt x="454" y="9060"/>
                    </a:cubicBezTo>
                    <a:close/>
                  </a:path>
                </a:pathLst>
              </a:custGeom>
              <a:solidFill>
                <a:srgbClr val="FFA7A6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77" name="Freeform 5080">
                <a:extLst>
                  <a:ext uri="{FF2B5EF4-FFF2-40B4-BE49-F238E27FC236}">
                    <a16:creationId xmlns:a16="http://schemas.microsoft.com/office/drawing/2014/main" id="{9B591F4E-1D9F-66A5-B851-7FB1C4E0A2FA}"/>
                  </a:ext>
                </a:extLst>
              </p:cNvPr>
              <p:cNvSpPr/>
              <p:nvPr/>
            </p:nvSpPr>
            <p:spPr>
              <a:xfrm>
                <a:off x="4105131" y="1176017"/>
                <a:ext cx="127826" cy="108270"/>
              </a:xfrm>
              <a:custGeom>
                <a:avLst/>
                <a:gdLst>
                  <a:gd name="connsiteX0" fmla="*/ 127750 w 127826"/>
                  <a:gd name="connsiteY0" fmla="*/ 51838 h 108270"/>
                  <a:gd name="connsiteX1" fmla="*/ 54834 w 127826"/>
                  <a:gd name="connsiteY1" fmla="*/ 4691 h 108270"/>
                  <a:gd name="connsiteX2" fmla="*/ 570 w 127826"/>
                  <a:gd name="connsiteY2" fmla="*/ 70832 h 108270"/>
                  <a:gd name="connsiteX3" fmla="*/ 127750 w 127826"/>
                  <a:gd name="connsiteY3" fmla="*/ 51838 h 108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826" h="108270">
                    <a:moveTo>
                      <a:pt x="127750" y="51838"/>
                    </a:moveTo>
                    <a:cubicBezTo>
                      <a:pt x="114863" y="-5485"/>
                      <a:pt x="85017" y="-4467"/>
                      <a:pt x="54834" y="4691"/>
                    </a:cubicBezTo>
                    <a:cubicBezTo>
                      <a:pt x="25328" y="16223"/>
                      <a:pt x="-4517" y="35557"/>
                      <a:pt x="570" y="70832"/>
                    </a:cubicBezTo>
                    <a:cubicBezTo>
                      <a:pt x="20241" y="114248"/>
                      <a:pt x="131142" y="133582"/>
                      <a:pt x="127750" y="51838"/>
                    </a:cubicBezTo>
                    <a:close/>
                  </a:path>
                </a:pathLst>
              </a:custGeom>
              <a:solidFill>
                <a:srgbClr val="828282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78" name="Freeform 5081">
                <a:extLst>
                  <a:ext uri="{FF2B5EF4-FFF2-40B4-BE49-F238E27FC236}">
                    <a16:creationId xmlns:a16="http://schemas.microsoft.com/office/drawing/2014/main" id="{784517E8-D814-43B5-B614-0F1CDDEE1EB7}"/>
                  </a:ext>
                </a:extLst>
              </p:cNvPr>
              <p:cNvSpPr/>
              <p:nvPr/>
            </p:nvSpPr>
            <p:spPr>
              <a:xfrm>
                <a:off x="3867425" y="992061"/>
                <a:ext cx="19450" cy="19661"/>
              </a:xfrm>
              <a:custGeom>
                <a:avLst/>
                <a:gdLst>
                  <a:gd name="connsiteX0" fmla="*/ 4943 w 19450"/>
                  <a:gd name="connsiteY0" fmla="*/ 18375 h 19661"/>
                  <a:gd name="connsiteX1" fmla="*/ 14439 w 19450"/>
                  <a:gd name="connsiteY1" fmla="*/ 1416 h 19661"/>
                  <a:gd name="connsiteX2" fmla="*/ 4943 w 19450"/>
                  <a:gd name="connsiteY2" fmla="*/ 18375 h 19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450" h="19661">
                    <a:moveTo>
                      <a:pt x="4943" y="18375"/>
                    </a:moveTo>
                    <a:cubicBezTo>
                      <a:pt x="-6249" y="12270"/>
                      <a:pt x="3586" y="-5029"/>
                      <a:pt x="14439" y="1416"/>
                    </a:cubicBezTo>
                    <a:cubicBezTo>
                      <a:pt x="25631" y="7182"/>
                      <a:pt x="16135" y="24481"/>
                      <a:pt x="4943" y="18375"/>
                    </a:cubicBezTo>
                    <a:close/>
                  </a:path>
                </a:pathLst>
              </a:custGeom>
              <a:solidFill>
                <a:srgbClr val="FF5554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79" name="Freeform 5082">
                <a:extLst>
                  <a:ext uri="{FF2B5EF4-FFF2-40B4-BE49-F238E27FC236}">
                    <a16:creationId xmlns:a16="http://schemas.microsoft.com/office/drawing/2014/main" id="{549F0AF0-1D5D-6E23-A94F-B77F6EE87952}"/>
                  </a:ext>
                </a:extLst>
              </p:cNvPr>
              <p:cNvSpPr/>
              <p:nvPr/>
            </p:nvSpPr>
            <p:spPr>
              <a:xfrm>
                <a:off x="3927300" y="1238641"/>
                <a:ext cx="18673" cy="19101"/>
              </a:xfrm>
              <a:custGeom>
                <a:avLst/>
                <a:gdLst>
                  <a:gd name="connsiteX0" fmla="*/ 8489 w 18673"/>
                  <a:gd name="connsiteY0" fmla="*/ 19063 h 19101"/>
                  <a:gd name="connsiteX1" fmla="*/ 10185 w 18673"/>
                  <a:gd name="connsiteY1" fmla="*/ 68 h 19101"/>
                  <a:gd name="connsiteX2" fmla="*/ 8489 w 18673"/>
                  <a:gd name="connsiteY2" fmla="*/ 19063 h 19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673" h="19101">
                    <a:moveTo>
                      <a:pt x="8489" y="19063"/>
                    </a:moveTo>
                    <a:cubicBezTo>
                      <a:pt x="-4060" y="18045"/>
                      <a:pt x="-2025" y="-1289"/>
                      <a:pt x="10185" y="68"/>
                    </a:cubicBezTo>
                    <a:cubicBezTo>
                      <a:pt x="22733" y="746"/>
                      <a:pt x="20698" y="20080"/>
                      <a:pt x="8489" y="19063"/>
                    </a:cubicBezTo>
                    <a:close/>
                  </a:path>
                </a:pathLst>
              </a:custGeom>
              <a:solidFill>
                <a:srgbClr val="FF5554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80" name="Freeform 5083">
                <a:extLst>
                  <a:ext uri="{FF2B5EF4-FFF2-40B4-BE49-F238E27FC236}">
                    <a16:creationId xmlns:a16="http://schemas.microsoft.com/office/drawing/2014/main" id="{87D5D988-5C58-9FD3-6459-CF8865453860}"/>
                  </a:ext>
                </a:extLst>
              </p:cNvPr>
              <p:cNvSpPr/>
              <p:nvPr/>
            </p:nvSpPr>
            <p:spPr>
              <a:xfrm>
                <a:off x="4032848" y="1196191"/>
                <a:ext cx="15783" cy="15447"/>
              </a:xfrm>
              <a:custGeom>
                <a:avLst/>
                <a:gdLst>
                  <a:gd name="connsiteX0" fmla="*/ 1632 w 15783"/>
                  <a:gd name="connsiteY0" fmla="*/ 3172 h 15447"/>
                  <a:gd name="connsiteX1" fmla="*/ 14180 w 15783"/>
                  <a:gd name="connsiteY1" fmla="*/ 12330 h 15447"/>
                  <a:gd name="connsiteX2" fmla="*/ 1632 w 15783"/>
                  <a:gd name="connsiteY2" fmla="*/ 3172 h 15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783" h="15447">
                    <a:moveTo>
                      <a:pt x="1632" y="3172"/>
                    </a:moveTo>
                    <a:cubicBezTo>
                      <a:pt x="7397" y="-4968"/>
                      <a:pt x="20285" y="4190"/>
                      <a:pt x="14180" y="12330"/>
                    </a:cubicBezTo>
                    <a:cubicBezTo>
                      <a:pt x="8076" y="20471"/>
                      <a:pt x="-4473" y="10973"/>
                      <a:pt x="1632" y="3172"/>
                    </a:cubicBezTo>
                    <a:close/>
                  </a:path>
                </a:pathLst>
              </a:custGeom>
              <a:solidFill>
                <a:srgbClr val="FF5554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81" name="Freeform 5084">
                <a:extLst>
                  <a:ext uri="{FF2B5EF4-FFF2-40B4-BE49-F238E27FC236}">
                    <a16:creationId xmlns:a16="http://schemas.microsoft.com/office/drawing/2014/main" id="{232E1685-03F4-79A4-8A03-40063D85BFEB}"/>
                  </a:ext>
                </a:extLst>
              </p:cNvPr>
              <p:cNvSpPr/>
              <p:nvPr/>
            </p:nvSpPr>
            <p:spPr>
              <a:xfrm>
                <a:off x="3930785" y="1163621"/>
                <a:ext cx="15771" cy="15415"/>
              </a:xfrm>
              <a:custGeom>
                <a:avLst/>
                <a:gdLst>
                  <a:gd name="connsiteX0" fmla="*/ 594 w 15771"/>
                  <a:gd name="connsiteY0" fmla="*/ 4877 h 15415"/>
                  <a:gd name="connsiteX1" fmla="*/ 15178 w 15771"/>
                  <a:gd name="connsiteY1" fmla="*/ 10304 h 15415"/>
                  <a:gd name="connsiteX2" fmla="*/ 594 w 15771"/>
                  <a:gd name="connsiteY2" fmla="*/ 4877 h 15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771" h="15415">
                    <a:moveTo>
                      <a:pt x="594" y="4877"/>
                    </a:moveTo>
                    <a:cubicBezTo>
                      <a:pt x="3986" y="-4621"/>
                      <a:pt x="18908" y="1146"/>
                      <a:pt x="15178" y="10304"/>
                    </a:cubicBezTo>
                    <a:cubicBezTo>
                      <a:pt x="11786" y="20140"/>
                      <a:pt x="-3136" y="14374"/>
                      <a:pt x="594" y="4877"/>
                    </a:cubicBezTo>
                    <a:close/>
                  </a:path>
                </a:pathLst>
              </a:custGeom>
              <a:solidFill>
                <a:srgbClr val="FFA7A6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82" name="Freeform 5085">
                <a:extLst>
                  <a:ext uri="{FF2B5EF4-FFF2-40B4-BE49-F238E27FC236}">
                    <a16:creationId xmlns:a16="http://schemas.microsoft.com/office/drawing/2014/main" id="{270391C6-14AE-7190-EE78-3E5084B24FD2}"/>
                  </a:ext>
                </a:extLst>
              </p:cNvPr>
              <p:cNvSpPr/>
              <p:nvPr/>
            </p:nvSpPr>
            <p:spPr>
              <a:xfrm>
                <a:off x="4038520" y="1265366"/>
                <a:ext cx="15660" cy="15540"/>
              </a:xfrm>
              <a:custGeom>
                <a:avLst/>
                <a:gdLst>
                  <a:gd name="connsiteX0" fmla="*/ 2065 w 15660"/>
                  <a:gd name="connsiteY0" fmla="*/ 2513 h 15540"/>
                  <a:gd name="connsiteX1" fmla="*/ 13596 w 15660"/>
                  <a:gd name="connsiteY1" fmla="*/ 13027 h 15540"/>
                  <a:gd name="connsiteX2" fmla="*/ 2065 w 15660"/>
                  <a:gd name="connsiteY2" fmla="*/ 2513 h 15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660" h="15540">
                    <a:moveTo>
                      <a:pt x="2065" y="2513"/>
                    </a:moveTo>
                    <a:cubicBezTo>
                      <a:pt x="8847" y="-4949"/>
                      <a:pt x="20378" y="5905"/>
                      <a:pt x="13596" y="13027"/>
                    </a:cubicBezTo>
                    <a:cubicBezTo>
                      <a:pt x="6813" y="20490"/>
                      <a:pt x="-4718" y="9636"/>
                      <a:pt x="2065" y="2513"/>
                    </a:cubicBezTo>
                    <a:close/>
                  </a:path>
                </a:pathLst>
              </a:custGeom>
              <a:solidFill>
                <a:srgbClr val="FFA7A6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83" name="Freeform 5086">
                <a:extLst>
                  <a:ext uri="{FF2B5EF4-FFF2-40B4-BE49-F238E27FC236}">
                    <a16:creationId xmlns:a16="http://schemas.microsoft.com/office/drawing/2014/main" id="{C5EA4A7F-2FCE-B37D-7429-A5388B5CFC41}"/>
                  </a:ext>
                </a:extLst>
              </p:cNvPr>
              <p:cNvSpPr/>
              <p:nvPr/>
            </p:nvSpPr>
            <p:spPr>
              <a:xfrm>
                <a:off x="3911202" y="950940"/>
                <a:ext cx="15636" cy="15584"/>
              </a:xfrm>
              <a:custGeom>
                <a:avLst/>
                <a:gdLst>
                  <a:gd name="connsiteX0" fmla="*/ 2203 w 15636"/>
                  <a:gd name="connsiteY0" fmla="*/ 13028 h 15584"/>
                  <a:gd name="connsiteX1" fmla="*/ 13395 w 15636"/>
                  <a:gd name="connsiteY1" fmla="*/ 2513 h 15584"/>
                  <a:gd name="connsiteX2" fmla="*/ 2203 w 15636"/>
                  <a:gd name="connsiteY2" fmla="*/ 13028 h 15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636" h="15584">
                    <a:moveTo>
                      <a:pt x="2203" y="13028"/>
                    </a:moveTo>
                    <a:cubicBezTo>
                      <a:pt x="-4919" y="5905"/>
                      <a:pt x="6951" y="-4949"/>
                      <a:pt x="13395" y="2513"/>
                    </a:cubicBezTo>
                    <a:cubicBezTo>
                      <a:pt x="20517" y="9975"/>
                      <a:pt x="8986" y="20490"/>
                      <a:pt x="2203" y="13028"/>
                    </a:cubicBezTo>
                    <a:close/>
                  </a:path>
                </a:pathLst>
              </a:custGeom>
              <a:solidFill>
                <a:srgbClr val="FF5554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84" name="Freeform 5087">
                <a:extLst>
                  <a:ext uri="{FF2B5EF4-FFF2-40B4-BE49-F238E27FC236}">
                    <a16:creationId xmlns:a16="http://schemas.microsoft.com/office/drawing/2014/main" id="{CF26FCF2-EA55-946A-12B5-2D1DC7AA6795}"/>
                  </a:ext>
                </a:extLst>
              </p:cNvPr>
              <p:cNvSpPr/>
              <p:nvPr/>
            </p:nvSpPr>
            <p:spPr>
              <a:xfrm>
                <a:off x="3901258" y="984499"/>
                <a:ext cx="15475" cy="15581"/>
              </a:xfrm>
              <a:custGeom>
                <a:avLst/>
                <a:gdLst>
                  <a:gd name="connsiteX0" fmla="*/ 4346 w 15475"/>
                  <a:gd name="connsiteY0" fmla="*/ 14744 h 15581"/>
                  <a:gd name="connsiteX1" fmla="*/ 11129 w 15475"/>
                  <a:gd name="connsiteY1" fmla="*/ 837 h 15581"/>
                  <a:gd name="connsiteX2" fmla="*/ 4346 w 15475"/>
                  <a:gd name="connsiteY2" fmla="*/ 14744 h 15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475" h="15581">
                    <a:moveTo>
                      <a:pt x="4346" y="14744"/>
                    </a:moveTo>
                    <a:cubicBezTo>
                      <a:pt x="-4811" y="10674"/>
                      <a:pt x="1972" y="-3572"/>
                      <a:pt x="11129" y="837"/>
                    </a:cubicBezTo>
                    <a:cubicBezTo>
                      <a:pt x="20286" y="4908"/>
                      <a:pt x="13503" y="19153"/>
                      <a:pt x="4346" y="14744"/>
                    </a:cubicBezTo>
                    <a:close/>
                  </a:path>
                </a:pathLst>
              </a:custGeom>
              <a:solidFill>
                <a:srgbClr val="FFA7A6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85" name="Freeform 5088">
                <a:extLst>
                  <a:ext uri="{FF2B5EF4-FFF2-40B4-BE49-F238E27FC236}">
                    <a16:creationId xmlns:a16="http://schemas.microsoft.com/office/drawing/2014/main" id="{165D39A4-BB4F-4A14-7475-3EBEC219A871}"/>
                  </a:ext>
                </a:extLst>
              </p:cNvPr>
              <p:cNvSpPr/>
              <p:nvPr/>
            </p:nvSpPr>
            <p:spPr>
              <a:xfrm>
                <a:off x="3851635" y="1141214"/>
                <a:ext cx="25526" cy="26075"/>
              </a:xfrm>
              <a:custGeom>
                <a:avLst/>
                <a:gdLst>
                  <a:gd name="connsiteX0" fmla="*/ 6489 w 25526"/>
                  <a:gd name="connsiteY0" fmla="*/ 24231 h 26075"/>
                  <a:gd name="connsiteX1" fmla="*/ 19038 w 25526"/>
                  <a:gd name="connsiteY1" fmla="*/ 1845 h 26075"/>
                  <a:gd name="connsiteX2" fmla="*/ 6489 w 25526"/>
                  <a:gd name="connsiteY2" fmla="*/ 24231 h 26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526" h="26075">
                    <a:moveTo>
                      <a:pt x="6489" y="24231"/>
                    </a:moveTo>
                    <a:cubicBezTo>
                      <a:pt x="-8094" y="16430"/>
                      <a:pt x="4454" y="-6635"/>
                      <a:pt x="19038" y="1845"/>
                    </a:cubicBezTo>
                    <a:cubicBezTo>
                      <a:pt x="33621" y="9646"/>
                      <a:pt x="21073" y="32711"/>
                      <a:pt x="6489" y="24231"/>
                    </a:cubicBezTo>
                    <a:close/>
                  </a:path>
                </a:pathLst>
              </a:custGeom>
              <a:solidFill>
                <a:srgbClr val="FF5554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</p:grpSp>
        <p:grpSp>
          <p:nvGrpSpPr>
            <p:cNvPr id="1860" name="Graphic 22">
              <a:extLst>
                <a:ext uri="{FF2B5EF4-FFF2-40B4-BE49-F238E27FC236}">
                  <a16:creationId xmlns:a16="http://schemas.microsoft.com/office/drawing/2014/main" id="{7048E4E6-9820-6FA4-88F3-466697247D14}"/>
                </a:ext>
              </a:extLst>
            </p:cNvPr>
            <p:cNvGrpSpPr/>
            <p:nvPr/>
          </p:nvGrpSpPr>
          <p:grpSpPr>
            <a:xfrm>
              <a:off x="8295298" y="2000310"/>
              <a:ext cx="256559" cy="437177"/>
              <a:chOff x="5679366" y="2276818"/>
              <a:chExt cx="233230" cy="397423"/>
            </a:xfrm>
          </p:grpSpPr>
          <p:sp>
            <p:nvSpPr>
              <p:cNvPr id="2021" name="Freeform 516">
                <a:extLst>
                  <a:ext uri="{FF2B5EF4-FFF2-40B4-BE49-F238E27FC236}">
                    <a16:creationId xmlns:a16="http://schemas.microsoft.com/office/drawing/2014/main" id="{58B76D49-DCF2-05D7-E0A2-7716EA47D77C}"/>
                  </a:ext>
                </a:extLst>
              </p:cNvPr>
              <p:cNvSpPr/>
              <p:nvPr/>
            </p:nvSpPr>
            <p:spPr>
              <a:xfrm>
                <a:off x="5679366" y="2276818"/>
                <a:ext cx="232584" cy="396243"/>
              </a:xfrm>
              <a:custGeom>
                <a:avLst/>
                <a:gdLst>
                  <a:gd name="connsiteX0" fmla="*/ 208099 w 232584"/>
                  <a:gd name="connsiteY0" fmla="*/ 78748 h 396243"/>
                  <a:gd name="connsiteX1" fmla="*/ 200410 w 232584"/>
                  <a:gd name="connsiteY1" fmla="*/ 46896 h 396243"/>
                  <a:gd name="connsiteX2" fmla="*/ 189765 w 232584"/>
                  <a:gd name="connsiteY2" fmla="*/ 5605 h 396243"/>
                  <a:gd name="connsiteX3" fmla="*/ 182668 w 232584"/>
                  <a:gd name="connsiteY3" fmla="*/ 46896 h 396243"/>
                  <a:gd name="connsiteX4" fmla="*/ 167883 w 232584"/>
                  <a:gd name="connsiteY4" fmla="*/ 63412 h 396243"/>
                  <a:gd name="connsiteX5" fmla="*/ 167883 w 232584"/>
                  <a:gd name="connsiteY5" fmla="*/ 43356 h 396243"/>
                  <a:gd name="connsiteX6" fmla="*/ 159011 w 232584"/>
                  <a:gd name="connsiteY6" fmla="*/ 2066 h 396243"/>
                  <a:gd name="connsiteX7" fmla="*/ 150140 w 232584"/>
                  <a:gd name="connsiteY7" fmla="*/ 49845 h 396243"/>
                  <a:gd name="connsiteX8" fmla="*/ 147774 w 232584"/>
                  <a:gd name="connsiteY8" fmla="*/ 65771 h 396243"/>
                  <a:gd name="connsiteX9" fmla="*/ 135355 w 232584"/>
                  <a:gd name="connsiteY9" fmla="*/ 58103 h 396243"/>
                  <a:gd name="connsiteX10" fmla="*/ 135946 w 232584"/>
                  <a:gd name="connsiteY10" fmla="*/ 41587 h 396243"/>
                  <a:gd name="connsiteX11" fmla="*/ 127666 w 232584"/>
                  <a:gd name="connsiteY11" fmla="*/ 886 h 396243"/>
                  <a:gd name="connsiteX12" fmla="*/ 119387 w 232584"/>
                  <a:gd name="connsiteY12" fmla="*/ 47485 h 396243"/>
                  <a:gd name="connsiteX13" fmla="*/ 117613 w 232584"/>
                  <a:gd name="connsiteY13" fmla="*/ 64002 h 396243"/>
                  <a:gd name="connsiteX14" fmla="*/ 109333 w 232584"/>
                  <a:gd name="connsiteY14" fmla="*/ 69900 h 396243"/>
                  <a:gd name="connsiteX15" fmla="*/ 107558 w 232584"/>
                  <a:gd name="connsiteY15" fmla="*/ 42767 h 396243"/>
                  <a:gd name="connsiteX16" fmla="*/ 100461 w 232584"/>
                  <a:gd name="connsiteY16" fmla="*/ 1476 h 396243"/>
                  <a:gd name="connsiteX17" fmla="*/ 93364 w 232584"/>
                  <a:gd name="connsiteY17" fmla="*/ 49255 h 396243"/>
                  <a:gd name="connsiteX18" fmla="*/ 90407 w 232584"/>
                  <a:gd name="connsiteY18" fmla="*/ 69900 h 396243"/>
                  <a:gd name="connsiteX19" fmla="*/ 78579 w 232584"/>
                  <a:gd name="connsiteY19" fmla="*/ 48075 h 396243"/>
                  <a:gd name="connsiteX20" fmla="*/ 71482 w 232584"/>
                  <a:gd name="connsiteY20" fmla="*/ 7374 h 396243"/>
                  <a:gd name="connsiteX21" fmla="*/ 64385 w 232584"/>
                  <a:gd name="connsiteY21" fmla="*/ 55744 h 396243"/>
                  <a:gd name="connsiteX22" fmla="*/ 63202 w 232584"/>
                  <a:gd name="connsiteY22" fmla="*/ 71670 h 396243"/>
                  <a:gd name="connsiteX23" fmla="*/ 52557 w 232584"/>
                  <a:gd name="connsiteY23" fmla="*/ 62822 h 396243"/>
                  <a:gd name="connsiteX24" fmla="*/ 52557 w 232584"/>
                  <a:gd name="connsiteY24" fmla="*/ 43356 h 396243"/>
                  <a:gd name="connsiteX25" fmla="*/ 41911 w 232584"/>
                  <a:gd name="connsiteY25" fmla="*/ 2066 h 396243"/>
                  <a:gd name="connsiteX26" fmla="*/ 31266 w 232584"/>
                  <a:gd name="connsiteY26" fmla="*/ 49845 h 396243"/>
                  <a:gd name="connsiteX27" fmla="*/ 20029 w 232584"/>
                  <a:gd name="connsiteY27" fmla="*/ 84057 h 396243"/>
                  <a:gd name="connsiteX28" fmla="*/ 7018 w 232584"/>
                  <a:gd name="connsiteY28" fmla="*/ 225625 h 396243"/>
                  <a:gd name="connsiteX29" fmla="*/ 25943 w 232584"/>
                  <a:gd name="connsiteY29" fmla="*/ 391378 h 396243"/>
                  <a:gd name="connsiteX30" fmla="*/ 106967 w 232584"/>
                  <a:gd name="connsiteY30" fmla="*/ 391968 h 396243"/>
                  <a:gd name="connsiteX31" fmla="*/ 214604 w 232584"/>
                  <a:gd name="connsiteY31" fmla="*/ 384890 h 396243"/>
                  <a:gd name="connsiteX32" fmla="*/ 218744 w 232584"/>
                  <a:gd name="connsiteY32" fmla="*/ 380760 h 396243"/>
                  <a:gd name="connsiteX33" fmla="*/ 225249 w 232584"/>
                  <a:gd name="connsiteY33" fmla="*/ 301718 h 396243"/>
                  <a:gd name="connsiteX34" fmla="*/ 208099 w 232584"/>
                  <a:gd name="connsiteY34" fmla="*/ 78748 h 39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32584" h="396243">
                    <a:moveTo>
                      <a:pt x="208099" y="78748"/>
                    </a:moveTo>
                    <a:cubicBezTo>
                      <a:pt x="198045" y="69311"/>
                      <a:pt x="199228" y="61052"/>
                      <a:pt x="200410" y="46896"/>
                    </a:cubicBezTo>
                    <a:cubicBezTo>
                      <a:pt x="201593" y="32739"/>
                      <a:pt x="206325" y="5605"/>
                      <a:pt x="189765" y="5605"/>
                    </a:cubicBezTo>
                    <a:cubicBezTo>
                      <a:pt x="173205" y="5605"/>
                      <a:pt x="181485" y="31559"/>
                      <a:pt x="182668" y="46896"/>
                    </a:cubicBezTo>
                    <a:cubicBezTo>
                      <a:pt x="183259" y="55154"/>
                      <a:pt x="176162" y="83467"/>
                      <a:pt x="167883" y="63412"/>
                    </a:cubicBezTo>
                    <a:cubicBezTo>
                      <a:pt x="165517" y="57513"/>
                      <a:pt x="167291" y="49255"/>
                      <a:pt x="167883" y="43356"/>
                    </a:cubicBezTo>
                    <a:cubicBezTo>
                      <a:pt x="169065" y="29200"/>
                      <a:pt x="172614" y="2066"/>
                      <a:pt x="159011" y="2066"/>
                    </a:cubicBezTo>
                    <a:cubicBezTo>
                      <a:pt x="145409" y="2066"/>
                      <a:pt x="148957" y="33919"/>
                      <a:pt x="150140" y="49845"/>
                    </a:cubicBezTo>
                    <a:cubicBezTo>
                      <a:pt x="150140" y="53974"/>
                      <a:pt x="150732" y="62822"/>
                      <a:pt x="147774" y="65771"/>
                    </a:cubicBezTo>
                    <a:cubicBezTo>
                      <a:pt x="141860" y="72260"/>
                      <a:pt x="137129" y="64592"/>
                      <a:pt x="135355" y="58103"/>
                    </a:cubicBezTo>
                    <a:cubicBezTo>
                      <a:pt x="134172" y="52794"/>
                      <a:pt x="135355" y="46896"/>
                      <a:pt x="135946" y="41587"/>
                    </a:cubicBezTo>
                    <a:cubicBezTo>
                      <a:pt x="137129" y="28610"/>
                      <a:pt x="141269" y="7964"/>
                      <a:pt x="127666" y="886"/>
                    </a:cubicBezTo>
                    <a:cubicBezTo>
                      <a:pt x="114064" y="-6192"/>
                      <a:pt x="118204" y="30969"/>
                      <a:pt x="119387" y="47485"/>
                    </a:cubicBezTo>
                    <a:cubicBezTo>
                      <a:pt x="119387" y="52794"/>
                      <a:pt x="119387" y="58693"/>
                      <a:pt x="117613" y="64002"/>
                    </a:cubicBezTo>
                    <a:cubicBezTo>
                      <a:pt x="115838" y="69311"/>
                      <a:pt x="113473" y="74030"/>
                      <a:pt x="109333" y="69900"/>
                    </a:cubicBezTo>
                    <a:cubicBezTo>
                      <a:pt x="104010" y="65181"/>
                      <a:pt x="106967" y="48665"/>
                      <a:pt x="107558" y="42767"/>
                    </a:cubicBezTo>
                    <a:cubicBezTo>
                      <a:pt x="108150" y="28610"/>
                      <a:pt x="111698" y="1476"/>
                      <a:pt x="100461" y="1476"/>
                    </a:cubicBezTo>
                    <a:cubicBezTo>
                      <a:pt x="89224" y="1476"/>
                      <a:pt x="92181" y="33329"/>
                      <a:pt x="93364" y="49255"/>
                    </a:cubicBezTo>
                    <a:cubicBezTo>
                      <a:pt x="93364" y="54564"/>
                      <a:pt x="93364" y="65181"/>
                      <a:pt x="90407" y="69900"/>
                    </a:cubicBezTo>
                    <a:cubicBezTo>
                      <a:pt x="80353" y="85237"/>
                      <a:pt x="77988" y="53384"/>
                      <a:pt x="78579" y="48075"/>
                    </a:cubicBezTo>
                    <a:cubicBezTo>
                      <a:pt x="79762" y="35098"/>
                      <a:pt x="85085" y="10324"/>
                      <a:pt x="71482" y="7374"/>
                    </a:cubicBezTo>
                    <a:cubicBezTo>
                      <a:pt x="57880" y="4425"/>
                      <a:pt x="63202" y="39227"/>
                      <a:pt x="64385" y="55744"/>
                    </a:cubicBezTo>
                    <a:cubicBezTo>
                      <a:pt x="64385" y="59283"/>
                      <a:pt x="66159" y="69311"/>
                      <a:pt x="63202" y="71670"/>
                    </a:cubicBezTo>
                    <a:cubicBezTo>
                      <a:pt x="58471" y="75799"/>
                      <a:pt x="53740" y="67541"/>
                      <a:pt x="52557" y="62822"/>
                    </a:cubicBezTo>
                    <a:cubicBezTo>
                      <a:pt x="50783" y="56333"/>
                      <a:pt x="51965" y="49255"/>
                      <a:pt x="52557" y="43356"/>
                    </a:cubicBezTo>
                    <a:cubicBezTo>
                      <a:pt x="53740" y="29200"/>
                      <a:pt x="58471" y="2066"/>
                      <a:pt x="41911" y="2066"/>
                    </a:cubicBezTo>
                    <a:cubicBezTo>
                      <a:pt x="25352" y="2066"/>
                      <a:pt x="30083" y="33919"/>
                      <a:pt x="31266" y="49845"/>
                    </a:cubicBezTo>
                    <a:cubicBezTo>
                      <a:pt x="32449" y="65771"/>
                      <a:pt x="20029" y="84057"/>
                      <a:pt x="20029" y="84057"/>
                    </a:cubicBezTo>
                    <a:cubicBezTo>
                      <a:pt x="-15456" y="107652"/>
                      <a:pt x="7018" y="181975"/>
                      <a:pt x="7018" y="225625"/>
                    </a:cubicBezTo>
                    <a:cubicBezTo>
                      <a:pt x="7018" y="259838"/>
                      <a:pt x="-11907" y="378991"/>
                      <a:pt x="25943" y="391378"/>
                    </a:cubicBezTo>
                    <a:cubicBezTo>
                      <a:pt x="47825" y="398457"/>
                      <a:pt x="83902" y="391378"/>
                      <a:pt x="106967" y="391968"/>
                    </a:cubicBezTo>
                    <a:cubicBezTo>
                      <a:pt x="133580" y="393148"/>
                      <a:pt x="192130" y="404355"/>
                      <a:pt x="214604" y="384890"/>
                    </a:cubicBezTo>
                    <a:cubicBezTo>
                      <a:pt x="215787" y="383710"/>
                      <a:pt x="217561" y="381940"/>
                      <a:pt x="218744" y="380760"/>
                    </a:cubicBezTo>
                    <a:cubicBezTo>
                      <a:pt x="234121" y="361295"/>
                      <a:pt x="225841" y="324133"/>
                      <a:pt x="225249" y="301718"/>
                    </a:cubicBezTo>
                    <a:cubicBezTo>
                      <a:pt x="224658" y="258068"/>
                      <a:pt x="250681" y="109422"/>
                      <a:pt x="208099" y="78748"/>
                    </a:cubicBezTo>
                    <a:close/>
                  </a:path>
                </a:pathLst>
              </a:custGeom>
              <a:solidFill>
                <a:srgbClr val="F6BD99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022" name="Freeform 517">
                <a:extLst>
                  <a:ext uri="{FF2B5EF4-FFF2-40B4-BE49-F238E27FC236}">
                    <a16:creationId xmlns:a16="http://schemas.microsoft.com/office/drawing/2014/main" id="{ED28D7B7-C196-1C8B-8B34-6AAE01A96F69}"/>
                  </a:ext>
                </a:extLst>
              </p:cNvPr>
              <p:cNvSpPr/>
              <p:nvPr/>
            </p:nvSpPr>
            <p:spPr>
              <a:xfrm>
                <a:off x="5682835" y="2356156"/>
                <a:ext cx="229761" cy="318085"/>
              </a:xfrm>
              <a:custGeom>
                <a:avLst/>
                <a:gdLst>
                  <a:gd name="connsiteX0" fmla="*/ 182156 w 229761"/>
                  <a:gd name="connsiteY0" fmla="*/ 240076 h 318085"/>
                  <a:gd name="connsiteX1" fmla="*/ 173876 w 229761"/>
                  <a:gd name="connsiteY1" fmla="*/ 252463 h 318085"/>
                  <a:gd name="connsiteX2" fmla="*/ 110594 w 229761"/>
                  <a:gd name="connsiteY2" fmla="*/ 271339 h 318085"/>
                  <a:gd name="connsiteX3" fmla="*/ 75701 w 229761"/>
                  <a:gd name="connsiteY3" fmla="*/ 271339 h 318085"/>
                  <a:gd name="connsiteX4" fmla="*/ 38442 w 229761"/>
                  <a:gd name="connsiteY4" fmla="*/ 250694 h 318085"/>
                  <a:gd name="connsiteX5" fmla="*/ 17151 w 229761"/>
                  <a:gd name="connsiteY5" fmla="*/ 189937 h 318085"/>
                  <a:gd name="connsiteX6" fmla="*/ 17151 w 229761"/>
                  <a:gd name="connsiteY6" fmla="*/ 119743 h 318085"/>
                  <a:gd name="connsiteX7" fmla="*/ 0 w 229761"/>
                  <a:gd name="connsiteY7" fmla="*/ 96148 h 318085"/>
                  <a:gd name="connsiteX8" fmla="*/ 4732 w 229761"/>
                  <a:gd name="connsiteY8" fmla="*/ 147467 h 318085"/>
                  <a:gd name="connsiteX9" fmla="*/ 23657 w 229761"/>
                  <a:gd name="connsiteY9" fmla="*/ 313220 h 318085"/>
                  <a:gd name="connsiteX10" fmla="*/ 104680 w 229761"/>
                  <a:gd name="connsiteY10" fmla="*/ 313809 h 318085"/>
                  <a:gd name="connsiteX11" fmla="*/ 212318 w 229761"/>
                  <a:gd name="connsiteY11" fmla="*/ 306731 h 318085"/>
                  <a:gd name="connsiteX12" fmla="*/ 216458 w 229761"/>
                  <a:gd name="connsiteY12" fmla="*/ 302602 h 318085"/>
                  <a:gd name="connsiteX13" fmla="*/ 222963 w 229761"/>
                  <a:gd name="connsiteY13" fmla="*/ 223560 h 318085"/>
                  <a:gd name="connsiteX14" fmla="*/ 205221 w 229761"/>
                  <a:gd name="connsiteY14" fmla="*/ 0 h 318085"/>
                  <a:gd name="connsiteX15" fmla="*/ 201081 w 229761"/>
                  <a:gd name="connsiteY15" fmla="*/ 89660 h 318085"/>
                  <a:gd name="connsiteX16" fmla="*/ 195166 w 229761"/>
                  <a:gd name="connsiteY16" fmla="*/ 167522 h 318085"/>
                  <a:gd name="connsiteX17" fmla="*/ 182156 w 229761"/>
                  <a:gd name="connsiteY17" fmla="*/ 240076 h 318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9761" h="318085">
                    <a:moveTo>
                      <a:pt x="182156" y="240076"/>
                    </a:moveTo>
                    <a:cubicBezTo>
                      <a:pt x="179790" y="244205"/>
                      <a:pt x="176833" y="248334"/>
                      <a:pt x="173876" y="252463"/>
                    </a:cubicBezTo>
                    <a:cubicBezTo>
                      <a:pt x="157907" y="271339"/>
                      <a:pt x="133660" y="271339"/>
                      <a:pt x="110594" y="271339"/>
                    </a:cubicBezTo>
                    <a:cubicBezTo>
                      <a:pt x="99358" y="271339"/>
                      <a:pt x="86938" y="270159"/>
                      <a:pt x="75701" y="271339"/>
                    </a:cubicBezTo>
                    <a:cubicBezTo>
                      <a:pt x="60324" y="273109"/>
                      <a:pt x="47313" y="261901"/>
                      <a:pt x="38442" y="250694"/>
                    </a:cubicBezTo>
                    <a:cubicBezTo>
                      <a:pt x="21882" y="231228"/>
                      <a:pt x="13603" y="215302"/>
                      <a:pt x="17151" y="189937"/>
                    </a:cubicBezTo>
                    <a:cubicBezTo>
                      <a:pt x="20108" y="167522"/>
                      <a:pt x="26022" y="141568"/>
                      <a:pt x="17151" y="119743"/>
                    </a:cubicBezTo>
                    <a:cubicBezTo>
                      <a:pt x="13603" y="110895"/>
                      <a:pt x="7097" y="102637"/>
                      <a:pt x="0" y="96148"/>
                    </a:cubicBezTo>
                    <a:cubicBezTo>
                      <a:pt x="1775" y="114434"/>
                      <a:pt x="4732" y="132720"/>
                      <a:pt x="4732" y="147467"/>
                    </a:cubicBezTo>
                    <a:cubicBezTo>
                      <a:pt x="4732" y="181679"/>
                      <a:pt x="-14194" y="300832"/>
                      <a:pt x="23657" y="313220"/>
                    </a:cubicBezTo>
                    <a:cubicBezTo>
                      <a:pt x="45539" y="320298"/>
                      <a:pt x="81615" y="313220"/>
                      <a:pt x="104680" y="313809"/>
                    </a:cubicBezTo>
                    <a:cubicBezTo>
                      <a:pt x="131294" y="314989"/>
                      <a:pt x="189844" y="326197"/>
                      <a:pt x="212318" y="306731"/>
                    </a:cubicBezTo>
                    <a:cubicBezTo>
                      <a:pt x="213500" y="305551"/>
                      <a:pt x="215275" y="303782"/>
                      <a:pt x="216458" y="302602"/>
                    </a:cubicBezTo>
                    <a:cubicBezTo>
                      <a:pt x="231834" y="283136"/>
                      <a:pt x="223555" y="245975"/>
                      <a:pt x="222963" y="223560"/>
                    </a:cubicBezTo>
                    <a:cubicBezTo>
                      <a:pt x="221780" y="178730"/>
                      <a:pt x="247802" y="30673"/>
                      <a:pt x="205221" y="0"/>
                    </a:cubicBezTo>
                    <a:cubicBezTo>
                      <a:pt x="205221" y="0"/>
                      <a:pt x="198124" y="47779"/>
                      <a:pt x="201081" y="89660"/>
                    </a:cubicBezTo>
                    <a:cubicBezTo>
                      <a:pt x="202855" y="115614"/>
                      <a:pt x="199898" y="142158"/>
                      <a:pt x="195166" y="167522"/>
                    </a:cubicBezTo>
                    <a:cubicBezTo>
                      <a:pt x="189844" y="191707"/>
                      <a:pt x="194575" y="217661"/>
                      <a:pt x="182156" y="240076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023" name="Graphic 22">
                <a:extLst>
                  <a:ext uri="{FF2B5EF4-FFF2-40B4-BE49-F238E27FC236}">
                    <a16:creationId xmlns:a16="http://schemas.microsoft.com/office/drawing/2014/main" id="{58C53240-CAD3-9AE7-874B-FEEB4499D011}"/>
                  </a:ext>
                </a:extLst>
              </p:cNvPr>
              <p:cNvGrpSpPr/>
              <p:nvPr/>
            </p:nvGrpSpPr>
            <p:grpSpPr>
              <a:xfrm>
                <a:off x="5720686" y="2279473"/>
                <a:ext cx="144096" cy="85798"/>
                <a:chOff x="5720686" y="2279473"/>
                <a:chExt cx="144096" cy="85798"/>
              </a:xfrm>
              <a:solidFill>
                <a:srgbClr val="F19C67"/>
              </a:solidFill>
            </p:grpSpPr>
            <p:sp>
              <p:nvSpPr>
                <p:cNvPr id="2035" name="Freeform 530">
                  <a:extLst>
                    <a:ext uri="{FF2B5EF4-FFF2-40B4-BE49-F238E27FC236}">
                      <a16:creationId xmlns:a16="http://schemas.microsoft.com/office/drawing/2014/main" id="{BEB1FF11-E29A-D0EC-DFD8-3BEB64B74BAE}"/>
                    </a:ext>
                  </a:extLst>
                </p:cNvPr>
                <p:cNvSpPr/>
                <p:nvPr/>
              </p:nvSpPr>
              <p:spPr>
                <a:xfrm>
                  <a:off x="5720686" y="2279473"/>
                  <a:ext cx="24177" cy="82003"/>
                </a:xfrm>
                <a:custGeom>
                  <a:avLst/>
                  <a:gdLst>
                    <a:gd name="connsiteX0" fmla="*/ 6505 w 24177"/>
                    <a:gd name="connsiteY0" fmla="*/ 30673 h 82003"/>
                    <a:gd name="connsiteX1" fmla="*/ 18334 w 24177"/>
                    <a:gd name="connsiteY1" fmla="*/ 81992 h 82003"/>
                    <a:gd name="connsiteX2" fmla="*/ 22474 w 24177"/>
                    <a:gd name="connsiteY2" fmla="*/ 53678 h 82003"/>
                    <a:gd name="connsiteX3" fmla="*/ 21291 w 24177"/>
                    <a:gd name="connsiteY3" fmla="*/ 69604 h 82003"/>
                    <a:gd name="connsiteX4" fmla="*/ 10645 w 24177"/>
                    <a:gd name="connsiteY4" fmla="*/ 60756 h 82003"/>
                    <a:gd name="connsiteX5" fmla="*/ 10645 w 24177"/>
                    <a:gd name="connsiteY5" fmla="*/ 41291 h 82003"/>
                    <a:gd name="connsiteX6" fmla="*/ 0 w 24177"/>
                    <a:gd name="connsiteY6" fmla="*/ 0 h 82003"/>
                    <a:gd name="connsiteX7" fmla="*/ 6505 w 24177"/>
                    <a:gd name="connsiteY7" fmla="*/ 30673 h 82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177" h="82003">
                      <a:moveTo>
                        <a:pt x="6505" y="30673"/>
                      </a:moveTo>
                      <a:cubicBezTo>
                        <a:pt x="3548" y="57807"/>
                        <a:pt x="9462" y="81992"/>
                        <a:pt x="18334" y="81992"/>
                      </a:cubicBezTo>
                      <a:cubicBezTo>
                        <a:pt x="27205" y="82581"/>
                        <a:pt x="23657" y="61936"/>
                        <a:pt x="22474" y="53678"/>
                      </a:cubicBezTo>
                      <a:cubicBezTo>
                        <a:pt x="22474" y="57217"/>
                        <a:pt x="24248" y="67245"/>
                        <a:pt x="21291" y="69604"/>
                      </a:cubicBezTo>
                      <a:cubicBezTo>
                        <a:pt x="16560" y="73733"/>
                        <a:pt x="11828" y="65475"/>
                        <a:pt x="10645" y="60756"/>
                      </a:cubicBezTo>
                      <a:cubicBezTo>
                        <a:pt x="8871" y="54268"/>
                        <a:pt x="10054" y="47189"/>
                        <a:pt x="10645" y="41291"/>
                      </a:cubicBezTo>
                      <a:cubicBezTo>
                        <a:pt x="11828" y="27134"/>
                        <a:pt x="16560" y="0"/>
                        <a:pt x="0" y="0"/>
                      </a:cubicBezTo>
                      <a:cubicBezTo>
                        <a:pt x="591" y="590"/>
                        <a:pt x="10054" y="3539"/>
                        <a:pt x="6505" y="3067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036" name="Freeform 531">
                  <a:extLst>
                    <a:ext uri="{FF2B5EF4-FFF2-40B4-BE49-F238E27FC236}">
                      <a16:creationId xmlns:a16="http://schemas.microsoft.com/office/drawing/2014/main" id="{34EBAC61-85BE-1C6F-B046-B2DB9E66052A}"/>
                    </a:ext>
                  </a:extLst>
                </p:cNvPr>
                <p:cNvSpPr/>
                <p:nvPr/>
              </p:nvSpPr>
              <p:spPr>
                <a:xfrm>
                  <a:off x="5750256" y="2285372"/>
                  <a:ext cx="22534" cy="78839"/>
                </a:xfrm>
                <a:custGeom>
                  <a:avLst/>
                  <a:gdLst>
                    <a:gd name="connsiteX0" fmla="*/ 3548 w 22534"/>
                    <a:gd name="connsiteY0" fmla="*/ 32443 h 78839"/>
                    <a:gd name="connsiteX1" fmla="*/ 15968 w 22534"/>
                    <a:gd name="connsiteY1" fmla="*/ 77862 h 78839"/>
                    <a:gd name="connsiteX2" fmla="*/ 21882 w 22534"/>
                    <a:gd name="connsiteY2" fmla="*/ 41881 h 78839"/>
                    <a:gd name="connsiteX3" fmla="*/ 18925 w 22534"/>
                    <a:gd name="connsiteY3" fmla="*/ 62526 h 78839"/>
                    <a:gd name="connsiteX4" fmla="*/ 7097 w 22534"/>
                    <a:gd name="connsiteY4" fmla="*/ 40701 h 78839"/>
                    <a:gd name="connsiteX5" fmla="*/ 0 w 22534"/>
                    <a:gd name="connsiteY5" fmla="*/ 0 h 78839"/>
                    <a:gd name="connsiteX6" fmla="*/ 3548 w 22534"/>
                    <a:gd name="connsiteY6" fmla="*/ 32443 h 78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534" h="78839">
                      <a:moveTo>
                        <a:pt x="3548" y="32443"/>
                      </a:moveTo>
                      <a:cubicBezTo>
                        <a:pt x="-1774" y="51908"/>
                        <a:pt x="6505" y="84941"/>
                        <a:pt x="15968" y="77862"/>
                      </a:cubicBezTo>
                      <a:cubicBezTo>
                        <a:pt x="25431" y="70784"/>
                        <a:pt x="21882" y="41881"/>
                        <a:pt x="21882" y="41881"/>
                      </a:cubicBezTo>
                      <a:cubicBezTo>
                        <a:pt x="21882" y="47189"/>
                        <a:pt x="21882" y="57807"/>
                        <a:pt x="18925" y="62526"/>
                      </a:cubicBezTo>
                      <a:cubicBezTo>
                        <a:pt x="8871" y="77862"/>
                        <a:pt x="6505" y="46010"/>
                        <a:pt x="7097" y="40701"/>
                      </a:cubicBezTo>
                      <a:cubicBezTo>
                        <a:pt x="8280" y="27724"/>
                        <a:pt x="13602" y="2949"/>
                        <a:pt x="0" y="0"/>
                      </a:cubicBezTo>
                      <a:cubicBezTo>
                        <a:pt x="0" y="0"/>
                        <a:pt x="8871" y="12977"/>
                        <a:pt x="3548" y="3244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037" name="Freeform 532">
                  <a:extLst>
                    <a:ext uri="{FF2B5EF4-FFF2-40B4-BE49-F238E27FC236}">
                      <a16:creationId xmlns:a16="http://schemas.microsoft.com/office/drawing/2014/main" id="{255AEDD6-1C6D-473C-F798-3E38A06B11A6}"/>
                    </a:ext>
                  </a:extLst>
                </p:cNvPr>
                <p:cNvSpPr/>
                <p:nvPr/>
              </p:nvSpPr>
              <p:spPr>
                <a:xfrm>
                  <a:off x="5783770" y="2317815"/>
                  <a:ext cx="16207" cy="44793"/>
                </a:xfrm>
                <a:custGeom>
                  <a:avLst/>
                  <a:gdLst>
                    <a:gd name="connsiteX0" fmla="*/ 3154 w 16207"/>
                    <a:gd name="connsiteY0" fmla="*/ 44240 h 44793"/>
                    <a:gd name="connsiteX1" fmla="*/ 14983 w 16207"/>
                    <a:gd name="connsiteY1" fmla="*/ 7668 h 44793"/>
                    <a:gd name="connsiteX2" fmla="*/ 13208 w 16207"/>
                    <a:gd name="connsiteY2" fmla="*/ 24185 h 44793"/>
                    <a:gd name="connsiteX3" fmla="*/ 4928 w 16207"/>
                    <a:gd name="connsiteY3" fmla="*/ 30083 h 44793"/>
                    <a:gd name="connsiteX4" fmla="*/ 3154 w 16207"/>
                    <a:gd name="connsiteY4" fmla="*/ 2949 h 44793"/>
                    <a:gd name="connsiteX5" fmla="*/ 3154 w 16207"/>
                    <a:gd name="connsiteY5" fmla="*/ 0 h 44793"/>
                    <a:gd name="connsiteX6" fmla="*/ 3154 w 16207"/>
                    <a:gd name="connsiteY6" fmla="*/ 44240 h 44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207" h="44793">
                      <a:moveTo>
                        <a:pt x="3154" y="44240"/>
                      </a:moveTo>
                      <a:cubicBezTo>
                        <a:pt x="9660" y="47779"/>
                        <a:pt x="19714" y="34212"/>
                        <a:pt x="14983" y="7668"/>
                      </a:cubicBezTo>
                      <a:cubicBezTo>
                        <a:pt x="14983" y="12977"/>
                        <a:pt x="14983" y="18876"/>
                        <a:pt x="13208" y="24185"/>
                      </a:cubicBezTo>
                      <a:cubicBezTo>
                        <a:pt x="11434" y="29493"/>
                        <a:pt x="9068" y="34212"/>
                        <a:pt x="4928" y="30083"/>
                      </a:cubicBezTo>
                      <a:cubicBezTo>
                        <a:pt x="-394" y="25364"/>
                        <a:pt x="2563" y="8848"/>
                        <a:pt x="3154" y="2949"/>
                      </a:cubicBezTo>
                      <a:cubicBezTo>
                        <a:pt x="3154" y="1770"/>
                        <a:pt x="3154" y="1180"/>
                        <a:pt x="3154" y="0"/>
                      </a:cubicBezTo>
                      <a:cubicBezTo>
                        <a:pt x="3154" y="0"/>
                        <a:pt x="-3943" y="40701"/>
                        <a:pt x="3154" y="44240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038" name="Freeform 533">
                  <a:extLst>
                    <a:ext uri="{FF2B5EF4-FFF2-40B4-BE49-F238E27FC236}">
                      <a16:creationId xmlns:a16="http://schemas.microsoft.com/office/drawing/2014/main" id="{42D07E14-1225-7B77-2C6E-76A4FD0BE35B}"/>
                    </a:ext>
                  </a:extLst>
                </p:cNvPr>
                <p:cNvSpPr/>
                <p:nvPr/>
              </p:nvSpPr>
              <p:spPr>
                <a:xfrm>
                  <a:off x="5808783" y="2285962"/>
                  <a:ext cx="20986" cy="76092"/>
                </a:xfrm>
                <a:custGeom>
                  <a:avLst/>
                  <a:gdLst>
                    <a:gd name="connsiteX0" fmla="*/ 13626 w 20986"/>
                    <a:gd name="connsiteY0" fmla="*/ 76093 h 76092"/>
                    <a:gd name="connsiteX1" fmla="*/ 20723 w 20986"/>
                    <a:gd name="connsiteY1" fmla="*/ 50729 h 76092"/>
                    <a:gd name="connsiteX2" fmla="*/ 20723 w 20986"/>
                    <a:gd name="connsiteY2" fmla="*/ 50729 h 76092"/>
                    <a:gd name="connsiteX3" fmla="*/ 18358 w 20986"/>
                    <a:gd name="connsiteY3" fmla="*/ 57807 h 76092"/>
                    <a:gd name="connsiteX4" fmla="*/ 5938 w 20986"/>
                    <a:gd name="connsiteY4" fmla="*/ 50139 h 76092"/>
                    <a:gd name="connsiteX5" fmla="*/ 6529 w 20986"/>
                    <a:gd name="connsiteY5" fmla="*/ 33622 h 76092"/>
                    <a:gd name="connsiteX6" fmla="*/ 7712 w 20986"/>
                    <a:gd name="connsiteY6" fmla="*/ 8258 h 76092"/>
                    <a:gd name="connsiteX7" fmla="*/ 5346 w 20986"/>
                    <a:gd name="connsiteY7" fmla="*/ 0 h 76092"/>
                    <a:gd name="connsiteX8" fmla="*/ 5346 w 20986"/>
                    <a:gd name="connsiteY8" fmla="*/ 0 h 76092"/>
                    <a:gd name="connsiteX9" fmla="*/ 1206 w 20986"/>
                    <a:gd name="connsiteY9" fmla="*/ 43650 h 76092"/>
                    <a:gd name="connsiteX10" fmla="*/ 13626 w 20986"/>
                    <a:gd name="connsiteY10" fmla="*/ 76093 h 76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86" h="76092">
                      <a:moveTo>
                        <a:pt x="13626" y="76093"/>
                      </a:moveTo>
                      <a:cubicBezTo>
                        <a:pt x="23089" y="75503"/>
                        <a:pt x="20723" y="50729"/>
                        <a:pt x="20723" y="50729"/>
                      </a:cubicBezTo>
                      <a:lnTo>
                        <a:pt x="20723" y="50729"/>
                      </a:lnTo>
                      <a:cubicBezTo>
                        <a:pt x="20723" y="53678"/>
                        <a:pt x="19540" y="56037"/>
                        <a:pt x="18358" y="57807"/>
                      </a:cubicBezTo>
                      <a:cubicBezTo>
                        <a:pt x="12443" y="64296"/>
                        <a:pt x="7712" y="56627"/>
                        <a:pt x="5938" y="50139"/>
                      </a:cubicBezTo>
                      <a:cubicBezTo>
                        <a:pt x="4755" y="44830"/>
                        <a:pt x="5938" y="38931"/>
                        <a:pt x="6529" y="33622"/>
                      </a:cubicBezTo>
                      <a:cubicBezTo>
                        <a:pt x="7121" y="26544"/>
                        <a:pt x="8895" y="16516"/>
                        <a:pt x="7712" y="8258"/>
                      </a:cubicBezTo>
                      <a:lnTo>
                        <a:pt x="5346" y="0"/>
                      </a:lnTo>
                      <a:lnTo>
                        <a:pt x="5346" y="0"/>
                      </a:lnTo>
                      <a:cubicBezTo>
                        <a:pt x="5346" y="1180"/>
                        <a:pt x="5346" y="27134"/>
                        <a:pt x="1206" y="43650"/>
                      </a:cubicBezTo>
                      <a:cubicBezTo>
                        <a:pt x="-2933" y="60166"/>
                        <a:pt x="4163" y="76093"/>
                        <a:pt x="13626" y="7609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039" name="Freeform 534">
                  <a:extLst>
                    <a:ext uri="{FF2B5EF4-FFF2-40B4-BE49-F238E27FC236}">
                      <a16:creationId xmlns:a16="http://schemas.microsoft.com/office/drawing/2014/main" id="{5B929EC0-ABE7-5F2C-DF64-9512C3216915}"/>
                    </a:ext>
                  </a:extLst>
                </p:cNvPr>
                <p:cNvSpPr/>
                <p:nvPr/>
              </p:nvSpPr>
              <p:spPr>
                <a:xfrm>
                  <a:off x="5842233" y="2306607"/>
                  <a:ext cx="22549" cy="58664"/>
                </a:xfrm>
                <a:custGeom>
                  <a:avLst/>
                  <a:gdLst>
                    <a:gd name="connsiteX0" fmla="*/ 284 w 22549"/>
                    <a:gd name="connsiteY0" fmla="*/ 39521 h 58664"/>
                    <a:gd name="connsiteX1" fmla="*/ 16844 w 22549"/>
                    <a:gd name="connsiteY1" fmla="*/ 58397 h 58664"/>
                    <a:gd name="connsiteX2" fmla="*/ 18026 w 22549"/>
                    <a:gd name="connsiteY2" fmla="*/ 0 h 58664"/>
                    <a:gd name="connsiteX3" fmla="*/ 18026 w 22549"/>
                    <a:gd name="connsiteY3" fmla="*/ 0 h 58664"/>
                    <a:gd name="connsiteX4" fmla="*/ 20392 w 22549"/>
                    <a:gd name="connsiteY4" fmla="*/ 17106 h 58664"/>
                    <a:gd name="connsiteX5" fmla="*/ 5607 w 22549"/>
                    <a:gd name="connsiteY5" fmla="*/ 33622 h 58664"/>
                    <a:gd name="connsiteX6" fmla="*/ 5607 w 22549"/>
                    <a:gd name="connsiteY6" fmla="*/ 13567 h 58664"/>
                    <a:gd name="connsiteX7" fmla="*/ 6198 w 22549"/>
                    <a:gd name="connsiteY7" fmla="*/ 4129 h 58664"/>
                    <a:gd name="connsiteX8" fmla="*/ 6198 w 22549"/>
                    <a:gd name="connsiteY8" fmla="*/ 4129 h 58664"/>
                    <a:gd name="connsiteX9" fmla="*/ 284 w 22549"/>
                    <a:gd name="connsiteY9" fmla="*/ 39521 h 58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549" h="58664">
                      <a:moveTo>
                        <a:pt x="284" y="39521"/>
                      </a:moveTo>
                      <a:cubicBezTo>
                        <a:pt x="2058" y="53088"/>
                        <a:pt x="12112" y="60166"/>
                        <a:pt x="16844" y="58397"/>
                      </a:cubicBezTo>
                      <a:cubicBezTo>
                        <a:pt x="21575" y="57217"/>
                        <a:pt x="26306" y="21235"/>
                        <a:pt x="18026" y="0"/>
                      </a:cubicBezTo>
                      <a:lnTo>
                        <a:pt x="18026" y="0"/>
                      </a:lnTo>
                      <a:cubicBezTo>
                        <a:pt x="18618" y="5899"/>
                        <a:pt x="19801" y="12387"/>
                        <a:pt x="20392" y="17106"/>
                      </a:cubicBezTo>
                      <a:cubicBezTo>
                        <a:pt x="20983" y="25364"/>
                        <a:pt x="13887" y="53678"/>
                        <a:pt x="5607" y="33622"/>
                      </a:cubicBezTo>
                      <a:cubicBezTo>
                        <a:pt x="3241" y="27724"/>
                        <a:pt x="5016" y="19466"/>
                        <a:pt x="5607" y="13567"/>
                      </a:cubicBezTo>
                      <a:cubicBezTo>
                        <a:pt x="5607" y="10618"/>
                        <a:pt x="6198" y="7078"/>
                        <a:pt x="6198" y="4129"/>
                      </a:cubicBezTo>
                      <a:lnTo>
                        <a:pt x="6198" y="4129"/>
                      </a:lnTo>
                      <a:cubicBezTo>
                        <a:pt x="5607" y="4719"/>
                        <a:pt x="-1490" y="25954"/>
                        <a:pt x="284" y="39521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grpSp>
            <p:nvGrpSpPr>
              <p:cNvPr id="2024" name="Graphic 22">
                <a:extLst>
                  <a:ext uri="{FF2B5EF4-FFF2-40B4-BE49-F238E27FC236}">
                    <a16:creationId xmlns:a16="http://schemas.microsoft.com/office/drawing/2014/main" id="{426564F7-5763-E3AE-38D5-044CFAA65CCB}"/>
                  </a:ext>
                </a:extLst>
              </p:cNvPr>
              <p:cNvGrpSpPr/>
              <p:nvPr/>
            </p:nvGrpSpPr>
            <p:grpSpPr>
              <a:xfrm>
                <a:off x="5729665" y="2432600"/>
                <a:ext cx="139510" cy="211569"/>
                <a:chOff x="5729665" y="2432600"/>
                <a:chExt cx="139510" cy="211569"/>
              </a:xfrm>
              <a:solidFill>
                <a:srgbClr val="54BCE8"/>
              </a:solidFill>
            </p:grpSpPr>
            <p:sp>
              <p:nvSpPr>
                <p:cNvPr id="2031" name="Freeform 526">
                  <a:extLst>
                    <a:ext uri="{FF2B5EF4-FFF2-40B4-BE49-F238E27FC236}">
                      <a16:creationId xmlns:a16="http://schemas.microsoft.com/office/drawing/2014/main" id="{6E3E92D3-DAB4-9608-4983-76196FC4DDAF}"/>
                    </a:ext>
                  </a:extLst>
                </p:cNvPr>
                <p:cNvSpPr/>
                <p:nvPr/>
              </p:nvSpPr>
              <p:spPr>
                <a:xfrm>
                  <a:off x="5830651" y="2462300"/>
                  <a:ext cx="28539" cy="27796"/>
                </a:xfrm>
                <a:custGeom>
                  <a:avLst/>
                  <a:gdLst>
                    <a:gd name="connsiteX0" fmla="*/ 28425 w 28539"/>
                    <a:gd name="connsiteY0" fmla="*/ 13599 h 27796"/>
                    <a:gd name="connsiteX1" fmla="*/ 14231 w 28539"/>
                    <a:gd name="connsiteY1" fmla="*/ 27756 h 27796"/>
                    <a:gd name="connsiteX2" fmla="*/ 37 w 28539"/>
                    <a:gd name="connsiteY2" fmla="*/ 14189 h 27796"/>
                    <a:gd name="connsiteX3" fmla="*/ 14231 w 28539"/>
                    <a:gd name="connsiteY3" fmla="*/ 32 h 27796"/>
                    <a:gd name="connsiteX4" fmla="*/ 28425 w 28539"/>
                    <a:gd name="connsiteY4" fmla="*/ 13599 h 27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39" h="27796">
                      <a:moveTo>
                        <a:pt x="28425" y="13599"/>
                      </a:moveTo>
                      <a:cubicBezTo>
                        <a:pt x="29608" y="21857"/>
                        <a:pt x="21328" y="27166"/>
                        <a:pt x="14231" y="27756"/>
                      </a:cubicBezTo>
                      <a:cubicBezTo>
                        <a:pt x="5951" y="28346"/>
                        <a:pt x="-554" y="22447"/>
                        <a:pt x="37" y="14189"/>
                      </a:cubicBezTo>
                      <a:cubicBezTo>
                        <a:pt x="629" y="7110"/>
                        <a:pt x="5951" y="-558"/>
                        <a:pt x="14231" y="32"/>
                      </a:cubicBezTo>
                      <a:cubicBezTo>
                        <a:pt x="21328" y="32"/>
                        <a:pt x="27834" y="6521"/>
                        <a:pt x="28425" y="1359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032" name="Freeform 527">
                  <a:extLst>
                    <a:ext uri="{FF2B5EF4-FFF2-40B4-BE49-F238E27FC236}">
                      <a16:creationId xmlns:a16="http://schemas.microsoft.com/office/drawing/2014/main" id="{13516C62-D679-421A-CB2A-77714322A209}"/>
                    </a:ext>
                  </a:extLst>
                </p:cNvPr>
                <p:cNvSpPr/>
                <p:nvPr/>
              </p:nvSpPr>
              <p:spPr>
                <a:xfrm>
                  <a:off x="5729665" y="2610421"/>
                  <a:ext cx="37844" cy="33747"/>
                </a:xfrm>
                <a:custGeom>
                  <a:avLst/>
                  <a:gdLst>
                    <a:gd name="connsiteX0" fmla="*/ 28280 w 37844"/>
                    <a:gd name="connsiteY0" fmla="*/ 27692 h 33747"/>
                    <a:gd name="connsiteX1" fmla="*/ 2849 w 37844"/>
                    <a:gd name="connsiteY1" fmla="*/ 30051 h 33747"/>
                    <a:gd name="connsiteX2" fmla="*/ 11129 w 37844"/>
                    <a:gd name="connsiteY2" fmla="*/ 6456 h 33747"/>
                    <a:gd name="connsiteX3" fmla="*/ 36560 w 37844"/>
                    <a:gd name="connsiteY3" fmla="*/ 4097 h 33747"/>
                    <a:gd name="connsiteX4" fmla="*/ 28280 w 37844"/>
                    <a:gd name="connsiteY4" fmla="*/ 27692 h 33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844" h="33747">
                      <a:moveTo>
                        <a:pt x="28280" y="27692"/>
                      </a:moveTo>
                      <a:cubicBezTo>
                        <a:pt x="19409" y="35950"/>
                        <a:pt x="7580" y="34770"/>
                        <a:pt x="2849" y="30051"/>
                      </a:cubicBezTo>
                      <a:cubicBezTo>
                        <a:pt x="-3065" y="24152"/>
                        <a:pt x="483" y="13535"/>
                        <a:pt x="11129" y="6456"/>
                      </a:cubicBezTo>
                      <a:cubicBezTo>
                        <a:pt x="20000" y="-32"/>
                        <a:pt x="33011" y="-2981"/>
                        <a:pt x="36560" y="4097"/>
                      </a:cubicBezTo>
                      <a:cubicBezTo>
                        <a:pt x="40108" y="9996"/>
                        <a:pt x="35968" y="20613"/>
                        <a:pt x="28280" y="27692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033" name="Freeform 528">
                  <a:extLst>
                    <a:ext uri="{FF2B5EF4-FFF2-40B4-BE49-F238E27FC236}">
                      <a16:creationId xmlns:a16="http://schemas.microsoft.com/office/drawing/2014/main" id="{702A22AD-A6DE-280F-FAF7-99A2B22382D0}"/>
                    </a:ext>
                  </a:extLst>
                </p:cNvPr>
                <p:cNvSpPr/>
                <p:nvPr/>
              </p:nvSpPr>
              <p:spPr>
                <a:xfrm>
                  <a:off x="5737159" y="2432600"/>
                  <a:ext cx="38037" cy="36416"/>
                </a:xfrm>
                <a:custGeom>
                  <a:avLst/>
                  <a:gdLst>
                    <a:gd name="connsiteX0" fmla="*/ 37937 w 38037"/>
                    <a:gd name="connsiteY0" fmla="*/ 17935 h 36416"/>
                    <a:gd name="connsiteX1" fmla="*/ 19011 w 38037"/>
                    <a:gd name="connsiteY1" fmla="*/ 36221 h 36416"/>
                    <a:gd name="connsiteX2" fmla="*/ 86 w 38037"/>
                    <a:gd name="connsiteY2" fmla="*/ 18525 h 36416"/>
                    <a:gd name="connsiteX3" fmla="*/ 19011 w 38037"/>
                    <a:gd name="connsiteY3" fmla="*/ 239 h 36416"/>
                    <a:gd name="connsiteX4" fmla="*/ 37937 w 38037"/>
                    <a:gd name="connsiteY4" fmla="*/ 17935 h 36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037" h="36416">
                      <a:moveTo>
                        <a:pt x="37937" y="17935"/>
                      </a:moveTo>
                      <a:cubicBezTo>
                        <a:pt x="36754" y="27373"/>
                        <a:pt x="29657" y="37991"/>
                        <a:pt x="19011" y="36221"/>
                      </a:cubicBezTo>
                      <a:cubicBezTo>
                        <a:pt x="10732" y="35041"/>
                        <a:pt x="1269" y="27373"/>
                        <a:pt x="86" y="18525"/>
                      </a:cubicBezTo>
                      <a:cubicBezTo>
                        <a:pt x="-1097" y="8497"/>
                        <a:pt x="10140" y="2009"/>
                        <a:pt x="19011" y="239"/>
                      </a:cubicBezTo>
                      <a:cubicBezTo>
                        <a:pt x="29657" y="-1530"/>
                        <a:pt x="39120" y="6728"/>
                        <a:pt x="37937" y="17935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034" name="Freeform 529">
                  <a:extLst>
                    <a:ext uri="{FF2B5EF4-FFF2-40B4-BE49-F238E27FC236}">
                      <a16:creationId xmlns:a16="http://schemas.microsoft.com/office/drawing/2014/main" id="{549F6935-9D7C-E8F6-6A08-9A271C78689E}"/>
                    </a:ext>
                  </a:extLst>
                </p:cNvPr>
                <p:cNvSpPr/>
                <p:nvPr/>
              </p:nvSpPr>
              <p:spPr>
                <a:xfrm>
                  <a:off x="5847096" y="2590889"/>
                  <a:ext cx="22079" cy="23204"/>
                </a:xfrm>
                <a:custGeom>
                  <a:avLst/>
                  <a:gdLst>
                    <a:gd name="connsiteX0" fmla="*/ 10798 w 22079"/>
                    <a:gd name="connsiteY0" fmla="*/ 23039 h 23204"/>
                    <a:gd name="connsiteX1" fmla="*/ 152 w 22079"/>
                    <a:gd name="connsiteY1" fmla="*/ 11242 h 23204"/>
                    <a:gd name="connsiteX2" fmla="*/ 11389 w 22079"/>
                    <a:gd name="connsiteY2" fmla="*/ 35 h 23204"/>
                    <a:gd name="connsiteX3" fmla="*/ 22034 w 22079"/>
                    <a:gd name="connsiteY3" fmla="*/ 11832 h 23204"/>
                    <a:gd name="connsiteX4" fmla="*/ 10798 w 22079"/>
                    <a:gd name="connsiteY4" fmla="*/ 23039 h 23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79" h="23204">
                      <a:moveTo>
                        <a:pt x="10798" y="23039"/>
                      </a:moveTo>
                      <a:cubicBezTo>
                        <a:pt x="4883" y="22450"/>
                        <a:pt x="-1031" y="17731"/>
                        <a:pt x="152" y="11242"/>
                      </a:cubicBezTo>
                      <a:cubicBezTo>
                        <a:pt x="1335" y="5933"/>
                        <a:pt x="6066" y="624"/>
                        <a:pt x="11389" y="35"/>
                      </a:cubicBezTo>
                      <a:cubicBezTo>
                        <a:pt x="17303" y="-555"/>
                        <a:pt x="21443" y="6523"/>
                        <a:pt x="22034" y="11832"/>
                      </a:cubicBezTo>
                      <a:cubicBezTo>
                        <a:pt x="22626" y="18910"/>
                        <a:pt x="17303" y="24219"/>
                        <a:pt x="10798" y="2303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sp>
            <p:nvSpPr>
              <p:cNvPr id="2025" name="Freeform 520">
                <a:extLst>
                  <a:ext uri="{FF2B5EF4-FFF2-40B4-BE49-F238E27FC236}">
                    <a16:creationId xmlns:a16="http://schemas.microsoft.com/office/drawing/2014/main" id="{2F370AFC-1350-9864-6595-D8EB7571D580}"/>
                  </a:ext>
                </a:extLst>
              </p:cNvPr>
              <p:cNvSpPr/>
              <p:nvPr/>
            </p:nvSpPr>
            <p:spPr>
              <a:xfrm>
                <a:off x="5711392" y="2381430"/>
                <a:ext cx="95735" cy="27838"/>
              </a:xfrm>
              <a:custGeom>
                <a:avLst/>
                <a:gdLst>
                  <a:gd name="connsiteX0" fmla="*/ 95049 w 95735"/>
                  <a:gd name="connsiteY0" fmla="*/ 15427 h 27838"/>
                  <a:gd name="connsiteX1" fmla="*/ 49510 w 95735"/>
                  <a:gd name="connsiteY1" fmla="*/ 26634 h 27838"/>
                  <a:gd name="connsiteX2" fmla="*/ 1605 w 95735"/>
                  <a:gd name="connsiteY2" fmla="*/ 18376 h 27838"/>
                  <a:gd name="connsiteX3" fmla="*/ 47144 w 95735"/>
                  <a:gd name="connsiteY3" fmla="*/ 90 h 27838"/>
                  <a:gd name="connsiteX4" fmla="*/ 95049 w 95735"/>
                  <a:gd name="connsiteY4" fmla="*/ 15427 h 27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735" h="27838">
                    <a:moveTo>
                      <a:pt x="95049" y="15427"/>
                    </a:moveTo>
                    <a:cubicBezTo>
                      <a:pt x="90317" y="20146"/>
                      <a:pt x="69618" y="23685"/>
                      <a:pt x="49510" y="26634"/>
                    </a:cubicBezTo>
                    <a:cubicBezTo>
                      <a:pt x="29993" y="29584"/>
                      <a:pt x="9294" y="27224"/>
                      <a:pt x="1605" y="18376"/>
                    </a:cubicBezTo>
                    <a:cubicBezTo>
                      <a:pt x="-6083" y="9528"/>
                      <a:pt x="14617" y="-1089"/>
                      <a:pt x="47144" y="90"/>
                    </a:cubicBezTo>
                    <a:cubicBezTo>
                      <a:pt x="79672" y="1270"/>
                      <a:pt x="99780" y="10708"/>
                      <a:pt x="95049" y="154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026" name="Freeform 521">
                <a:extLst>
                  <a:ext uri="{FF2B5EF4-FFF2-40B4-BE49-F238E27FC236}">
                    <a16:creationId xmlns:a16="http://schemas.microsoft.com/office/drawing/2014/main" id="{01E054C2-9CA6-D0DB-B1DB-8D1EEB606FEE}"/>
                  </a:ext>
                </a:extLst>
              </p:cNvPr>
              <p:cNvSpPr/>
              <p:nvPr/>
            </p:nvSpPr>
            <p:spPr>
              <a:xfrm>
                <a:off x="5824033" y="2383234"/>
                <a:ext cx="25760" cy="22722"/>
              </a:xfrm>
              <a:custGeom>
                <a:avLst/>
                <a:gdLst>
                  <a:gd name="connsiteX0" fmla="*/ 25581 w 25760"/>
                  <a:gd name="connsiteY0" fmla="*/ 15983 h 22722"/>
                  <a:gd name="connsiteX1" fmla="*/ 12570 w 25760"/>
                  <a:gd name="connsiteY1" fmla="*/ 22471 h 22722"/>
                  <a:gd name="connsiteX2" fmla="*/ 150 w 25760"/>
                  <a:gd name="connsiteY2" fmla="*/ 13034 h 22722"/>
                  <a:gd name="connsiteX3" fmla="*/ 13753 w 25760"/>
                  <a:gd name="connsiteY3" fmla="*/ 646 h 22722"/>
                  <a:gd name="connsiteX4" fmla="*/ 25581 w 25760"/>
                  <a:gd name="connsiteY4" fmla="*/ 15983 h 22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60" h="22722">
                    <a:moveTo>
                      <a:pt x="25581" y="15983"/>
                    </a:moveTo>
                    <a:cubicBezTo>
                      <a:pt x="23807" y="19522"/>
                      <a:pt x="17893" y="21292"/>
                      <a:pt x="12570" y="22471"/>
                    </a:cubicBezTo>
                    <a:cubicBezTo>
                      <a:pt x="7247" y="23651"/>
                      <a:pt x="1925" y="20702"/>
                      <a:pt x="150" y="13034"/>
                    </a:cubicBezTo>
                    <a:cubicBezTo>
                      <a:pt x="-1033" y="5365"/>
                      <a:pt x="4882" y="-2303"/>
                      <a:pt x="13753" y="646"/>
                    </a:cubicBezTo>
                    <a:cubicBezTo>
                      <a:pt x="22033" y="3596"/>
                      <a:pt x="26764" y="12444"/>
                      <a:pt x="25581" y="159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027" name="Graphic 22">
                <a:extLst>
                  <a:ext uri="{FF2B5EF4-FFF2-40B4-BE49-F238E27FC236}">
                    <a16:creationId xmlns:a16="http://schemas.microsoft.com/office/drawing/2014/main" id="{AC2FC85C-5148-4165-A402-632C01FD9385}"/>
                  </a:ext>
                </a:extLst>
              </p:cNvPr>
              <p:cNvGrpSpPr/>
              <p:nvPr/>
            </p:nvGrpSpPr>
            <p:grpSpPr>
              <a:xfrm>
                <a:off x="5737246" y="2495799"/>
                <a:ext cx="103212" cy="94691"/>
                <a:chOff x="5737246" y="2495799"/>
                <a:chExt cx="103212" cy="94691"/>
              </a:xfrm>
            </p:grpSpPr>
            <p:sp>
              <p:nvSpPr>
                <p:cNvPr id="2028" name="Freeform 523">
                  <a:extLst>
                    <a:ext uri="{FF2B5EF4-FFF2-40B4-BE49-F238E27FC236}">
                      <a16:creationId xmlns:a16="http://schemas.microsoft.com/office/drawing/2014/main" id="{15997579-D740-A37E-4412-D5CB458BB63D}"/>
                    </a:ext>
                  </a:extLst>
                </p:cNvPr>
                <p:cNvSpPr/>
                <p:nvPr/>
              </p:nvSpPr>
              <p:spPr>
                <a:xfrm>
                  <a:off x="5737246" y="2495799"/>
                  <a:ext cx="102961" cy="94691"/>
                </a:xfrm>
                <a:custGeom>
                  <a:avLst/>
                  <a:gdLst>
                    <a:gd name="connsiteX0" fmla="*/ 101722 w 102961"/>
                    <a:gd name="connsiteY0" fmla="*/ 49705 h 94691"/>
                    <a:gd name="connsiteX1" fmla="*/ 51452 w 102961"/>
                    <a:gd name="connsiteY1" fmla="*/ 94535 h 94691"/>
                    <a:gd name="connsiteX2" fmla="*/ 1182 w 102961"/>
                    <a:gd name="connsiteY2" fmla="*/ 50885 h 94691"/>
                    <a:gd name="connsiteX3" fmla="*/ 50861 w 102961"/>
                    <a:gd name="connsiteY3" fmla="*/ 156 h 94691"/>
                    <a:gd name="connsiteX4" fmla="*/ 101722 w 102961"/>
                    <a:gd name="connsiteY4" fmla="*/ 49705 h 94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961" h="94691">
                      <a:moveTo>
                        <a:pt x="101722" y="49705"/>
                      </a:moveTo>
                      <a:cubicBezTo>
                        <a:pt x="95808" y="72120"/>
                        <a:pt x="76292" y="96894"/>
                        <a:pt x="51452" y="94535"/>
                      </a:cubicBezTo>
                      <a:cubicBezTo>
                        <a:pt x="31936" y="92765"/>
                        <a:pt x="8279" y="75069"/>
                        <a:pt x="1182" y="50885"/>
                      </a:cubicBezTo>
                      <a:cubicBezTo>
                        <a:pt x="-6506" y="23161"/>
                        <a:pt x="24839" y="1926"/>
                        <a:pt x="50861" y="156"/>
                      </a:cubicBezTo>
                      <a:cubicBezTo>
                        <a:pt x="84571" y="-2203"/>
                        <a:pt x="108819" y="22571"/>
                        <a:pt x="101722" y="49705"/>
                      </a:cubicBezTo>
                      <a:close/>
                    </a:path>
                  </a:pathLst>
                </a:custGeom>
                <a:solidFill>
                  <a:srgbClr val="E26AA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029" name="Freeform 524">
                  <a:extLst>
                    <a:ext uri="{FF2B5EF4-FFF2-40B4-BE49-F238E27FC236}">
                      <a16:creationId xmlns:a16="http://schemas.microsoft.com/office/drawing/2014/main" id="{54836DC4-9C7D-EAC3-9D8F-D4D8D731A6C1}"/>
                    </a:ext>
                  </a:extLst>
                </p:cNvPr>
                <p:cNvSpPr/>
                <p:nvPr/>
              </p:nvSpPr>
              <p:spPr>
                <a:xfrm>
                  <a:off x="5750474" y="2516620"/>
                  <a:ext cx="37063" cy="25209"/>
                </a:xfrm>
                <a:custGeom>
                  <a:avLst/>
                  <a:gdLst>
                    <a:gd name="connsiteX0" fmla="*/ 37041 w 37063"/>
                    <a:gd name="connsiteY0" fmla="*/ 7059 h 25209"/>
                    <a:gd name="connsiteX1" fmla="*/ 24030 w 37063"/>
                    <a:gd name="connsiteY1" fmla="*/ 21215 h 25209"/>
                    <a:gd name="connsiteX2" fmla="*/ 3331 w 37063"/>
                    <a:gd name="connsiteY2" fmla="*/ 21215 h 25209"/>
                    <a:gd name="connsiteX3" fmla="*/ 12794 w 37063"/>
                    <a:gd name="connsiteY3" fmla="*/ 1160 h 25209"/>
                    <a:gd name="connsiteX4" fmla="*/ 37041 w 37063"/>
                    <a:gd name="connsiteY4" fmla="*/ 7059 h 25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063" h="25209">
                      <a:moveTo>
                        <a:pt x="37041" y="7059"/>
                      </a:moveTo>
                      <a:cubicBezTo>
                        <a:pt x="37041" y="11188"/>
                        <a:pt x="29944" y="16496"/>
                        <a:pt x="24030" y="21215"/>
                      </a:cubicBezTo>
                      <a:cubicBezTo>
                        <a:pt x="18116" y="25934"/>
                        <a:pt x="9836" y="27114"/>
                        <a:pt x="3331" y="21215"/>
                      </a:cubicBezTo>
                      <a:cubicBezTo>
                        <a:pt x="-3175" y="15317"/>
                        <a:pt x="-218" y="4109"/>
                        <a:pt x="12794" y="1160"/>
                      </a:cubicBezTo>
                      <a:cubicBezTo>
                        <a:pt x="26396" y="-2379"/>
                        <a:pt x="37633" y="2929"/>
                        <a:pt x="37041" y="70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030" name="Freeform 525">
                  <a:extLst>
                    <a:ext uri="{FF2B5EF4-FFF2-40B4-BE49-F238E27FC236}">
                      <a16:creationId xmlns:a16="http://schemas.microsoft.com/office/drawing/2014/main" id="{28E6790A-7784-346B-D2FB-537FB6617497}"/>
                    </a:ext>
                  </a:extLst>
                </p:cNvPr>
                <p:cNvSpPr/>
                <p:nvPr/>
              </p:nvSpPr>
              <p:spPr>
                <a:xfrm>
                  <a:off x="5746708" y="2503033"/>
                  <a:ext cx="93750" cy="86866"/>
                </a:xfrm>
                <a:custGeom>
                  <a:avLst/>
                  <a:gdLst>
                    <a:gd name="connsiteX0" fmla="*/ 73927 w 93750"/>
                    <a:gd name="connsiteY0" fmla="*/ 0 h 86866"/>
                    <a:gd name="connsiteX1" fmla="*/ 75701 w 93750"/>
                    <a:gd name="connsiteY1" fmla="*/ 21825 h 86866"/>
                    <a:gd name="connsiteX2" fmla="*/ 25431 w 93750"/>
                    <a:gd name="connsiteY2" fmla="*/ 68425 h 86866"/>
                    <a:gd name="connsiteX3" fmla="*/ 0 w 93750"/>
                    <a:gd name="connsiteY3" fmla="*/ 59577 h 86866"/>
                    <a:gd name="connsiteX4" fmla="*/ 42581 w 93750"/>
                    <a:gd name="connsiteY4" fmla="*/ 86710 h 86866"/>
                    <a:gd name="connsiteX5" fmla="*/ 92852 w 93750"/>
                    <a:gd name="connsiteY5" fmla="*/ 41881 h 86866"/>
                    <a:gd name="connsiteX6" fmla="*/ 73927 w 93750"/>
                    <a:gd name="connsiteY6" fmla="*/ 0 h 86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3750" h="86866">
                      <a:moveTo>
                        <a:pt x="73927" y="0"/>
                      </a:moveTo>
                      <a:cubicBezTo>
                        <a:pt x="76884" y="6489"/>
                        <a:pt x="76884" y="14157"/>
                        <a:pt x="75701" y="21825"/>
                      </a:cubicBezTo>
                      <a:cubicBezTo>
                        <a:pt x="70970" y="44830"/>
                        <a:pt x="51453" y="70784"/>
                        <a:pt x="25431" y="68425"/>
                      </a:cubicBezTo>
                      <a:cubicBezTo>
                        <a:pt x="17151" y="67835"/>
                        <a:pt x="8280" y="64885"/>
                        <a:pt x="0" y="59577"/>
                      </a:cubicBezTo>
                      <a:cubicBezTo>
                        <a:pt x="10645" y="74913"/>
                        <a:pt x="27205" y="85531"/>
                        <a:pt x="42581" y="86710"/>
                      </a:cubicBezTo>
                      <a:cubicBezTo>
                        <a:pt x="66830" y="89070"/>
                        <a:pt x="86937" y="64296"/>
                        <a:pt x="92852" y="41881"/>
                      </a:cubicBezTo>
                      <a:cubicBezTo>
                        <a:pt x="96400" y="25364"/>
                        <a:pt x="89303" y="9438"/>
                        <a:pt x="73927" y="0"/>
                      </a:cubicBezTo>
                      <a:close/>
                    </a:path>
                  </a:pathLst>
                </a:custGeom>
                <a:solidFill>
                  <a:srgbClr val="BA50A3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</p:grpSp>
        <p:grpSp>
          <p:nvGrpSpPr>
            <p:cNvPr id="1861" name="Graphic 22">
              <a:extLst>
                <a:ext uri="{FF2B5EF4-FFF2-40B4-BE49-F238E27FC236}">
                  <a16:creationId xmlns:a16="http://schemas.microsoft.com/office/drawing/2014/main" id="{6452D6F0-717B-9654-57D6-3722C52B2F3E}"/>
                </a:ext>
              </a:extLst>
            </p:cNvPr>
            <p:cNvGrpSpPr/>
            <p:nvPr/>
          </p:nvGrpSpPr>
          <p:grpSpPr>
            <a:xfrm>
              <a:off x="8536646" y="1997187"/>
              <a:ext cx="263686" cy="453794"/>
              <a:chOff x="5898767" y="2273979"/>
              <a:chExt cx="239709" cy="412530"/>
            </a:xfrm>
          </p:grpSpPr>
          <p:sp>
            <p:nvSpPr>
              <p:cNvPr id="2002" name="Freeform 536">
                <a:extLst>
                  <a:ext uri="{FF2B5EF4-FFF2-40B4-BE49-F238E27FC236}">
                    <a16:creationId xmlns:a16="http://schemas.microsoft.com/office/drawing/2014/main" id="{102F0546-EA24-2C3E-1A5A-6B4568B4730C}"/>
                  </a:ext>
                </a:extLst>
              </p:cNvPr>
              <p:cNvSpPr/>
              <p:nvPr/>
            </p:nvSpPr>
            <p:spPr>
              <a:xfrm>
                <a:off x="5898767" y="2273979"/>
                <a:ext cx="239709" cy="410171"/>
              </a:xfrm>
              <a:custGeom>
                <a:avLst/>
                <a:gdLst>
                  <a:gd name="connsiteX0" fmla="*/ 209294 w 239709"/>
                  <a:gd name="connsiteY0" fmla="*/ 68610 h 410171"/>
                  <a:gd name="connsiteX1" fmla="*/ 200423 w 239709"/>
                  <a:gd name="connsiteY1" fmla="*/ 39707 h 410171"/>
                  <a:gd name="connsiteX2" fmla="*/ 187412 w 239709"/>
                  <a:gd name="connsiteY2" fmla="*/ 4314 h 410171"/>
                  <a:gd name="connsiteX3" fmla="*/ 182089 w 239709"/>
                  <a:gd name="connsiteY3" fmla="*/ 42656 h 410171"/>
                  <a:gd name="connsiteX4" fmla="*/ 167304 w 239709"/>
                  <a:gd name="connsiteY4" fmla="*/ 56813 h 410171"/>
                  <a:gd name="connsiteX5" fmla="*/ 166121 w 239709"/>
                  <a:gd name="connsiteY5" fmla="*/ 34398 h 410171"/>
                  <a:gd name="connsiteX6" fmla="*/ 154293 w 239709"/>
                  <a:gd name="connsiteY6" fmla="*/ 185 h 410171"/>
                  <a:gd name="connsiteX7" fmla="*/ 148379 w 239709"/>
                  <a:gd name="connsiteY7" fmla="*/ 43836 h 410171"/>
                  <a:gd name="connsiteX8" fmla="*/ 147196 w 239709"/>
                  <a:gd name="connsiteY8" fmla="*/ 61532 h 410171"/>
                  <a:gd name="connsiteX9" fmla="*/ 134185 w 239709"/>
                  <a:gd name="connsiteY9" fmla="*/ 55043 h 410171"/>
                  <a:gd name="connsiteX10" fmla="*/ 133594 w 239709"/>
                  <a:gd name="connsiteY10" fmla="*/ 37347 h 410171"/>
                  <a:gd name="connsiteX11" fmla="*/ 122357 w 239709"/>
                  <a:gd name="connsiteY11" fmla="*/ 4904 h 410171"/>
                  <a:gd name="connsiteX12" fmla="*/ 117034 w 239709"/>
                  <a:gd name="connsiteY12" fmla="*/ 46195 h 410171"/>
                  <a:gd name="connsiteX13" fmla="*/ 116442 w 239709"/>
                  <a:gd name="connsiteY13" fmla="*/ 63891 h 410171"/>
                  <a:gd name="connsiteX14" fmla="*/ 108163 w 239709"/>
                  <a:gd name="connsiteY14" fmla="*/ 70970 h 410171"/>
                  <a:gd name="connsiteX15" fmla="*/ 104614 w 239709"/>
                  <a:gd name="connsiteY15" fmla="*/ 43246 h 410171"/>
                  <a:gd name="connsiteX16" fmla="*/ 93969 w 239709"/>
                  <a:gd name="connsiteY16" fmla="*/ 1955 h 410171"/>
                  <a:gd name="connsiteX17" fmla="*/ 89829 w 239709"/>
                  <a:gd name="connsiteY17" fmla="*/ 52094 h 410171"/>
                  <a:gd name="connsiteX18" fmla="*/ 88055 w 239709"/>
                  <a:gd name="connsiteY18" fmla="*/ 73329 h 410171"/>
                  <a:gd name="connsiteX19" fmla="*/ 74452 w 239709"/>
                  <a:gd name="connsiteY19" fmla="*/ 52684 h 410171"/>
                  <a:gd name="connsiteX20" fmla="*/ 63807 w 239709"/>
                  <a:gd name="connsiteY20" fmla="*/ 12573 h 410171"/>
                  <a:gd name="connsiteX21" fmla="*/ 60258 w 239709"/>
                  <a:gd name="connsiteY21" fmla="*/ 61532 h 410171"/>
                  <a:gd name="connsiteX22" fmla="*/ 60258 w 239709"/>
                  <a:gd name="connsiteY22" fmla="*/ 77458 h 410171"/>
                  <a:gd name="connsiteX23" fmla="*/ 49021 w 239709"/>
                  <a:gd name="connsiteY23" fmla="*/ 69790 h 410171"/>
                  <a:gd name="connsiteX24" fmla="*/ 47839 w 239709"/>
                  <a:gd name="connsiteY24" fmla="*/ 50324 h 410171"/>
                  <a:gd name="connsiteX25" fmla="*/ 33644 w 239709"/>
                  <a:gd name="connsiteY25" fmla="*/ 11983 h 410171"/>
                  <a:gd name="connsiteX26" fmla="*/ 27139 w 239709"/>
                  <a:gd name="connsiteY26" fmla="*/ 59762 h 410171"/>
                  <a:gd name="connsiteX27" fmla="*/ 18268 w 239709"/>
                  <a:gd name="connsiteY27" fmla="*/ 93974 h 410171"/>
                  <a:gd name="connsiteX28" fmla="*/ 11171 w 239709"/>
                  <a:gd name="connsiteY28" fmla="*/ 229054 h 410171"/>
                  <a:gd name="connsiteX29" fmla="*/ 26547 w 239709"/>
                  <a:gd name="connsiteY29" fmla="*/ 389498 h 410171"/>
                  <a:gd name="connsiteX30" fmla="*/ 103431 w 239709"/>
                  <a:gd name="connsiteY30" fmla="*/ 404245 h 410171"/>
                  <a:gd name="connsiteX31" fmla="*/ 206337 w 239709"/>
                  <a:gd name="connsiteY31" fmla="*/ 395986 h 410171"/>
                  <a:gd name="connsiteX32" fmla="*/ 210477 w 239709"/>
                  <a:gd name="connsiteY32" fmla="*/ 391857 h 410171"/>
                  <a:gd name="connsiteX33" fmla="*/ 224080 w 239709"/>
                  <a:gd name="connsiteY33" fmla="*/ 321073 h 410171"/>
                  <a:gd name="connsiteX34" fmla="*/ 209294 w 239709"/>
                  <a:gd name="connsiteY34" fmla="*/ 68610 h 410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39709" h="410171">
                    <a:moveTo>
                      <a:pt x="209294" y="68610"/>
                    </a:moveTo>
                    <a:cubicBezTo>
                      <a:pt x="198649" y="59172"/>
                      <a:pt x="199832" y="55633"/>
                      <a:pt x="200423" y="39707"/>
                    </a:cubicBezTo>
                    <a:cubicBezTo>
                      <a:pt x="201014" y="23190"/>
                      <a:pt x="203971" y="1365"/>
                      <a:pt x="187412" y="4314"/>
                    </a:cubicBezTo>
                    <a:cubicBezTo>
                      <a:pt x="170261" y="7264"/>
                      <a:pt x="180315" y="25550"/>
                      <a:pt x="182089" y="42656"/>
                    </a:cubicBezTo>
                    <a:cubicBezTo>
                      <a:pt x="183272" y="52094"/>
                      <a:pt x="176767" y="78048"/>
                      <a:pt x="167304" y="56813"/>
                    </a:cubicBezTo>
                    <a:cubicBezTo>
                      <a:pt x="164347" y="50914"/>
                      <a:pt x="166121" y="40886"/>
                      <a:pt x="166121" y="34398"/>
                    </a:cubicBezTo>
                    <a:cubicBezTo>
                      <a:pt x="166121" y="18471"/>
                      <a:pt x="168487" y="-2174"/>
                      <a:pt x="154293" y="185"/>
                    </a:cubicBezTo>
                    <a:cubicBezTo>
                      <a:pt x="140099" y="2545"/>
                      <a:pt x="146605" y="27319"/>
                      <a:pt x="148379" y="43836"/>
                    </a:cubicBezTo>
                    <a:cubicBezTo>
                      <a:pt x="148970" y="48555"/>
                      <a:pt x="150153" y="57403"/>
                      <a:pt x="147196" y="61532"/>
                    </a:cubicBezTo>
                    <a:cubicBezTo>
                      <a:pt x="141282" y="69200"/>
                      <a:pt x="135959" y="61532"/>
                      <a:pt x="134185" y="55043"/>
                    </a:cubicBezTo>
                    <a:cubicBezTo>
                      <a:pt x="133002" y="49734"/>
                      <a:pt x="133594" y="43246"/>
                      <a:pt x="133594" y="37347"/>
                    </a:cubicBezTo>
                    <a:cubicBezTo>
                      <a:pt x="134185" y="23780"/>
                      <a:pt x="136551" y="9623"/>
                      <a:pt x="122357" y="4904"/>
                    </a:cubicBezTo>
                    <a:cubicBezTo>
                      <a:pt x="108163" y="185"/>
                      <a:pt x="114668" y="28499"/>
                      <a:pt x="117034" y="46195"/>
                    </a:cubicBezTo>
                    <a:cubicBezTo>
                      <a:pt x="117625" y="51504"/>
                      <a:pt x="117625" y="57992"/>
                      <a:pt x="116442" y="63891"/>
                    </a:cubicBezTo>
                    <a:cubicBezTo>
                      <a:pt x="115259" y="69790"/>
                      <a:pt x="112894" y="75099"/>
                      <a:pt x="108163" y="70970"/>
                    </a:cubicBezTo>
                    <a:cubicBezTo>
                      <a:pt x="102840" y="66840"/>
                      <a:pt x="104614" y="49144"/>
                      <a:pt x="104614" y="43246"/>
                    </a:cubicBezTo>
                    <a:cubicBezTo>
                      <a:pt x="104614" y="27909"/>
                      <a:pt x="105797" y="-404"/>
                      <a:pt x="93969" y="1955"/>
                    </a:cubicBezTo>
                    <a:cubicBezTo>
                      <a:pt x="82140" y="4314"/>
                      <a:pt x="88055" y="36167"/>
                      <a:pt x="89829" y="52094"/>
                    </a:cubicBezTo>
                    <a:cubicBezTo>
                      <a:pt x="90420" y="57403"/>
                      <a:pt x="91012" y="68020"/>
                      <a:pt x="88055" y="73329"/>
                    </a:cubicBezTo>
                    <a:cubicBezTo>
                      <a:pt x="78592" y="90435"/>
                      <a:pt x="74452" y="57992"/>
                      <a:pt x="74452" y="52684"/>
                    </a:cubicBezTo>
                    <a:cubicBezTo>
                      <a:pt x="75043" y="39117"/>
                      <a:pt x="78001" y="13162"/>
                      <a:pt x="63807" y="12573"/>
                    </a:cubicBezTo>
                    <a:cubicBezTo>
                      <a:pt x="49613" y="11983"/>
                      <a:pt x="57893" y="46195"/>
                      <a:pt x="60258" y="61532"/>
                    </a:cubicBezTo>
                    <a:cubicBezTo>
                      <a:pt x="60850" y="65071"/>
                      <a:pt x="63215" y="74509"/>
                      <a:pt x="60258" y="77458"/>
                    </a:cubicBezTo>
                    <a:cubicBezTo>
                      <a:pt x="56118" y="82177"/>
                      <a:pt x="50204" y="74509"/>
                      <a:pt x="49021" y="69790"/>
                    </a:cubicBezTo>
                    <a:cubicBezTo>
                      <a:pt x="46656" y="63891"/>
                      <a:pt x="47839" y="56813"/>
                      <a:pt x="47839" y="50324"/>
                    </a:cubicBezTo>
                    <a:cubicBezTo>
                      <a:pt x="47839" y="36167"/>
                      <a:pt x="50204" y="9033"/>
                      <a:pt x="33644" y="11983"/>
                    </a:cubicBezTo>
                    <a:cubicBezTo>
                      <a:pt x="16494" y="14932"/>
                      <a:pt x="24773" y="45015"/>
                      <a:pt x="27139" y="59762"/>
                    </a:cubicBezTo>
                    <a:cubicBezTo>
                      <a:pt x="29505" y="74509"/>
                      <a:pt x="18268" y="94564"/>
                      <a:pt x="18268" y="93974"/>
                    </a:cubicBezTo>
                    <a:cubicBezTo>
                      <a:pt x="-17809" y="125237"/>
                      <a:pt x="10580" y="191302"/>
                      <a:pt x="11171" y="229054"/>
                    </a:cubicBezTo>
                    <a:cubicBezTo>
                      <a:pt x="11762" y="271524"/>
                      <a:pt x="-10712" y="364134"/>
                      <a:pt x="26547" y="389498"/>
                    </a:cubicBezTo>
                    <a:cubicBezTo>
                      <a:pt x="43699" y="400705"/>
                      <a:pt x="81549" y="398936"/>
                      <a:pt x="103431" y="404245"/>
                    </a:cubicBezTo>
                    <a:cubicBezTo>
                      <a:pt x="134185" y="411913"/>
                      <a:pt x="179132" y="414862"/>
                      <a:pt x="206337" y="395986"/>
                    </a:cubicBezTo>
                    <a:cubicBezTo>
                      <a:pt x="208111" y="394807"/>
                      <a:pt x="209294" y="393627"/>
                      <a:pt x="210477" y="391857"/>
                    </a:cubicBezTo>
                    <a:cubicBezTo>
                      <a:pt x="228220" y="368263"/>
                      <a:pt x="222897" y="349387"/>
                      <a:pt x="224080" y="321073"/>
                    </a:cubicBezTo>
                    <a:cubicBezTo>
                      <a:pt x="224671" y="259137"/>
                      <a:pt x="267253" y="120518"/>
                      <a:pt x="209294" y="68610"/>
                    </a:cubicBezTo>
                    <a:close/>
                  </a:path>
                </a:pathLst>
              </a:custGeom>
              <a:solidFill>
                <a:srgbClr val="F6BD99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003" name="Freeform 537">
                <a:extLst>
                  <a:ext uri="{FF2B5EF4-FFF2-40B4-BE49-F238E27FC236}">
                    <a16:creationId xmlns:a16="http://schemas.microsoft.com/office/drawing/2014/main" id="{74D3C545-AB91-DD98-2CCE-8D3D83EE1DD4}"/>
                  </a:ext>
                </a:extLst>
              </p:cNvPr>
              <p:cNvSpPr/>
              <p:nvPr/>
            </p:nvSpPr>
            <p:spPr>
              <a:xfrm>
                <a:off x="5900798" y="2342589"/>
                <a:ext cx="237487" cy="343920"/>
              </a:xfrm>
              <a:custGeom>
                <a:avLst/>
                <a:gdLst>
                  <a:gd name="connsiteX0" fmla="*/ 207263 w 237487"/>
                  <a:gd name="connsiteY0" fmla="*/ 0 h 343920"/>
                  <a:gd name="connsiteX1" fmla="*/ 200758 w 237487"/>
                  <a:gd name="connsiteY1" fmla="*/ 104407 h 343920"/>
                  <a:gd name="connsiteX2" fmla="*/ 183016 w 237487"/>
                  <a:gd name="connsiteY2" fmla="*/ 186988 h 343920"/>
                  <a:gd name="connsiteX3" fmla="*/ 179467 w 237487"/>
                  <a:gd name="connsiteY3" fmla="*/ 270159 h 343920"/>
                  <a:gd name="connsiteX4" fmla="*/ 170596 w 237487"/>
                  <a:gd name="connsiteY4" fmla="*/ 282546 h 343920"/>
                  <a:gd name="connsiteX5" fmla="*/ 108497 w 237487"/>
                  <a:gd name="connsiteY5" fmla="*/ 294934 h 343920"/>
                  <a:gd name="connsiteX6" fmla="*/ 74787 w 237487"/>
                  <a:gd name="connsiteY6" fmla="*/ 290215 h 343920"/>
                  <a:gd name="connsiteX7" fmla="*/ 39302 w 237487"/>
                  <a:gd name="connsiteY7" fmla="*/ 264850 h 343920"/>
                  <a:gd name="connsiteX8" fmla="*/ 19194 w 237487"/>
                  <a:gd name="connsiteY8" fmla="*/ 204094 h 343920"/>
                  <a:gd name="connsiteX9" fmla="*/ 18011 w 237487"/>
                  <a:gd name="connsiteY9" fmla="*/ 136849 h 343920"/>
                  <a:gd name="connsiteX10" fmla="*/ 269 w 237487"/>
                  <a:gd name="connsiteY10" fmla="*/ 114434 h 343920"/>
                  <a:gd name="connsiteX11" fmla="*/ 6183 w 237487"/>
                  <a:gd name="connsiteY11" fmla="*/ 162803 h 343920"/>
                  <a:gd name="connsiteX12" fmla="*/ 21559 w 237487"/>
                  <a:gd name="connsiteY12" fmla="*/ 323247 h 343920"/>
                  <a:gd name="connsiteX13" fmla="*/ 98443 w 237487"/>
                  <a:gd name="connsiteY13" fmla="*/ 337994 h 343920"/>
                  <a:gd name="connsiteX14" fmla="*/ 201349 w 237487"/>
                  <a:gd name="connsiteY14" fmla="*/ 329736 h 343920"/>
                  <a:gd name="connsiteX15" fmla="*/ 205489 w 237487"/>
                  <a:gd name="connsiteY15" fmla="*/ 325607 h 343920"/>
                  <a:gd name="connsiteX16" fmla="*/ 219092 w 237487"/>
                  <a:gd name="connsiteY16" fmla="*/ 254823 h 343920"/>
                  <a:gd name="connsiteX17" fmla="*/ 207263 w 237487"/>
                  <a:gd name="connsiteY17" fmla="*/ 0 h 343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7487" h="343920">
                    <a:moveTo>
                      <a:pt x="207263" y="0"/>
                    </a:moveTo>
                    <a:cubicBezTo>
                      <a:pt x="200166" y="36572"/>
                      <a:pt x="183016" y="48369"/>
                      <a:pt x="200758" y="104407"/>
                    </a:cubicBezTo>
                    <a:cubicBezTo>
                      <a:pt x="209629" y="132720"/>
                      <a:pt x="188930" y="158084"/>
                      <a:pt x="183016" y="186988"/>
                    </a:cubicBezTo>
                    <a:cubicBezTo>
                      <a:pt x="177693" y="215302"/>
                      <a:pt x="193661" y="245385"/>
                      <a:pt x="179467" y="270159"/>
                    </a:cubicBezTo>
                    <a:cubicBezTo>
                      <a:pt x="177101" y="274878"/>
                      <a:pt x="173553" y="279007"/>
                      <a:pt x="170596" y="282546"/>
                    </a:cubicBezTo>
                    <a:cubicBezTo>
                      <a:pt x="153445" y="301422"/>
                      <a:pt x="130380" y="297883"/>
                      <a:pt x="108497" y="294934"/>
                    </a:cubicBezTo>
                    <a:cubicBezTo>
                      <a:pt x="97261" y="293164"/>
                      <a:pt x="86024" y="290805"/>
                      <a:pt x="74787" y="290215"/>
                    </a:cubicBezTo>
                    <a:cubicBezTo>
                      <a:pt x="60001" y="289625"/>
                      <a:pt x="48173" y="277238"/>
                      <a:pt x="39302" y="264850"/>
                    </a:cubicBezTo>
                    <a:cubicBezTo>
                      <a:pt x="23925" y="243615"/>
                      <a:pt x="16237" y="228279"/>
                      <a:pt x="19194" y="204094"/>
                    </a:cubicBezTo>
                    <a:cubicBezTo>
                      <a:pt x="22151" y="182859"/>
                      <a:pt x="28065" y="157495"/>
                      <a:pt x="18011" y="136849"/>
                    </a:cubicBezTo>
                    <a:cubicBezTo>
                      <a:pt x="13871" y="128591"/>
                      <a:pt x="7366" y="120923"/>
                      <a:pt x="269" y="114434"/>
                    </a:cubicBezTo>
                    <a:cubicBezTo>
                      <a:pt x="3226" y="131540"/>
                      <a:pt x="6183" y="149236"/>
                      <a:pt x="6183" y="162803"/>
                    </a:cubicBezTo>
                    <a:cubicBezTo>
                      <a:pt x="6774" y="205274"/>
                      <a:pt x="-15700" y="297883"/>
                      <a:pt x="21559" y="323247"/>
                    </a:cubicBezTo>
                    <a:cubicBezTo>
                      <a:pt x="38710" y="334455"/>
                      <a:pt x="76561" y="332685"/>
                      <a:pt x="98443" y="337994"/>
                    </a:cubicBezTo>
                    <a:cubicBezTo>
                      <a:pt x="129197" y="345662"/>
                      <a:pt x="174144" y="348612"/>
                      <a:pt x="201349" y="329736"/>
                    </a:cubicBezTo>
                    <a:cubicBezTo>
                      <a:pt x="203123" y="328556"/>
                      <a:pt x="204306" y="327376"/>
                      <a:pt x="205489" y="325607"/>
                    </a:cubicBezTo>
                    <a:cubicBezTo>
                      <a:pt x="223232" y="302012"/>
                      <a:pt x="210812" y="281957"/>
                      <a:pt x="219092" y="254823"/>
                    </a:cubicBezTo>
                    <a:cubicBezTo>
                      <a:pt x="222640" y="190527"/>
                      <a:pt x="265222" y="51908"/>
                      <a:pt x="207263" y="0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004" name="Graphic 22">
                <a:extLst>
                  <a:ext uri="{FF2B5EF4-FFF2-40B4-BE49-F238E27FC236}">
                    <a16:creationId xmlns:a16="http://schemas.microsoft.com/office/drawing/2014/main" id="{8B95195D-752D-0AE6-E53B-819C9889CB42}"/>
                  </a:ext>
                </a:extLst>
              </p:cNvPr>
              <p:cNvGrpSpPr/>
              <p:nvPr/>
            </p:nvGrpSpPr>
            <p:grpSpPr>
              <a:xfrm>
                <a:off x="5931204" y="2285962"/>
                <a:ext cx="152791" cy="79770"/>
                <a:chOff x="5931204" y="2285962"/>
                <a:chExt cx="152791" cy="79770"/>
              </a:xfrm>
              <a:solidFill>
                <a:srgbClr val="F19C67"/>
              </a:solidFill>
            </p:grpSpPr>
            <p:sp>
              <p:nvSpPr>
                <p:cNvPr id="2016" name="Freeform 550">
                  <a:extLst>
                    <a:ext uri="{FF2B5EF4-FFF2-40B4-BE49-F238E27FC236}">
                      <a16:creationId xmlns:a16="http://schemas.microsoft.com/office/drawing/2014/main" id="{ECE40B32-CE78-3244-9AFA-90E98D50E937}"/>
                    </a:ext>
                  </a:extLst>
                </p:cNvPr>
                <p:cNvSpPr/>
                <p:nvPr/>
              </p:nvSpPr>
              <p:spPr>
                <a:xfrm>
                  <a:off x="5931204" y="2286920"/>
                  <a:ext cx="28938" cy="78685"/>
                </a:xfrm>
                <a:custGeom>
                  <a:avLst/>
                  <a:gdLst>
                    <a:gd name="connsiteX0" fmla="*/ 8305 w 28938"/>
                    <a:gd name="connsiteY0" fmla="*/ 29716 h 78685"/>
                    <a:gd name="connsiteX1" fmla="*/ 24273 w 28938"/>
                    <a:gd name="connsiteY1" fmla="*/ 78675 h 78685"/>
                    <a:gd name="connsiteX2" fmla="*/ 26639 w 28938"/>
                    <a:gd name="connsiteY2" fmla="*/ 49771 h 78685"/>
                    <a:gd name="connsiteX3" fmla="*/ 26639 w 28938"/>
                    <a:gd name="connsiteY3" fmla="*/ 65697 h 78685"/>
                    <a:gd name="connsiteX4" fmla="*/ 15402 w 28938"/>
                    <a:gd name="connsiteY4" fmla="*/ 58029 h 78685"/>
                    <a:gd name="connsiteX5" fmla="*/ 14219 w 28938"/>
                    <a:gd name="connsiteY5" fmla="*/ 38564 h 78685"/>
                    <a:gd name="connsiteX6" fmla="*/ 25 w 28938"/>
                    <a:gd name="connsiteY6" fmla="*/ 222 h 78685"/>
                    <a:gd name="connsiteX7" fmla="*/ 8305 w 28938"/>
                    <a:gd name="connsiteY7" fmla="*/ 29716 h 78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938" h="78685">
                      <a:moveTo>
                        <a:pt x="8305" y="29716"/>
                      </a:moveTo>
                      <a:cubicBezTo>
                        <a:pt x="7122" y="56849"/>
                        <a:pt x="15402" y="79264"/>
                        <a:pt x="24273" y="78675"/>
                      </a:cubicBezTo>
                      <a:cubicBezTo>
                        <a:pt x="33144" y="78085"/>
                        <a:pt x="26639" y="49771"/>
                        <a:pt x="26639" y="49771"/>
                      </a:cubicBezTo>
                      <a:cubicBezTo>
                        <a:pt x="26639" y="49771"/>
                        <a:pt x="29596" y="62748"/>
                        <a:pt x="26639" y="65697"/>
                      </a:cubicBezTo>
                      <a:cubicBezTo>
                        <a:pt x="22499" y="70416"/>
                        <a:pt x="16585" y="62748"/>
                        <a:pt x="15402" y="58029"/>
                      </a:cubicBezTo>
                      <a:cubicBezTo>
                        <a:pt x="13036" y="52131"/>
                        <a:pt x="14219" y="45052"/>
                        <a:pt x="14219" y="38564"/>
                      </a:cubicBezTo>
                      <a:cubicBezTo>
                        <a:pt x="14219" y="24407"/>
                        <a:pt x="16585" y="-2727"/>
                        <a:pt x="25" y="222"/>
                      </a:cubicBezTo>
                      <a:cubicBezTo>
                        <a:pt x="-566" y="812"/>
                        <a:pt x="9488" y="2582"/>
                        <a:pt x="8305" y="29716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017" name="Freeform 551">
                  <a:extLst>
                    <a:ext uri="{FF2B5EF4-FFF2-40B4-BE49-F238E27FC236}">
                      <a16:creationId xmlns:a16="http://schemas.microsoft.com/office/drawing/2014/main" id="{23292A49-5400-E3C8-D00E-55DFA4078E8D}"/>
                    </a:ext>
                  </a:extLst>
                </p:cNvPr>
                <p:cNvSpPr/>
                <p:nvPr/>
              </p:nvSpPr>
              <p:spPr>
                <a:xfrm>
                  <a:off x="5961958" y="2287142"/>
                  <a:ext cx="27537" cy="78590"/>
                </a:xfrm>
                <a:custGeom>
                  <a:avLst/>
                  <a:gdLst>
                    <a:gd name="connsiteX0" fmla="*/ 5938 w 27537"/>
                    <a:gd name="connsiteY0" fmla="*/ 32443 h 78590"/>
                    <a:gd name="connsiteX1" fmla="*/ 21906 w 27537"/>
                    <a:gd name="connsiteY1" fmla="*/ 77273 h 78590"/>
                    <a:gd name="connsiteX2" fmla="*/ 26046 w 27537"/>
                    <a:gd name="connsiteY2" fmla="*/ 39521 h 78590"/>
                    <a:gd name="connsiteX3" fmla="*/ 24272 w 27537"/>
                    <a:gd name="connsiteY3" fmla="*/ 60756 h 78590"/>
                    <a:gd name="connsiteX4" fmla="*/ 10669 w 27537"/>
                    <a:gd name="connsiteY4" fmla="*/ 40111 h 78590"/>
                    <a:gd name="connsiteX5" fmla="*/ 24 w 27537"/>
                    <a:gd name="connsiteY5" fmla="*/ 0 h 78590"/>
                    <a:gd name="connsiteX6" fmla="*/ 5938 w 27537"/>
                    <a:gd name="connsiteY6" fmla="*/ 32443 h 78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537" h="78590">
                      <a:moveTo>
                        <a:pt x="5938" y="32443"/>
                      </a:moveTo>
                      <a:cubicBezTo>
                        <a:pt x="1798" y="53088"/>
                        <a:pt x="12444" y="85531"/>
                        <a:pt x="21906" y="77273"/>
                      </a:cubicBezTo>
                      <a:cubicBezTo>
                        <a:pt x="31369" y="69014"/>
                        <a:pt x="26046" y="39521"/>
                        <a:pt x="26046" y="39521"/>
                      </a:cubicBezTo>
                      <a:cubicBezTo>
                        <a:pt x="26637" y="44830"/>
                        <a:pt x="27229" y="55448"/>
                        <a:pt x="24272" y="60756"/>
                      </a:cubicBezTo>
                      <a:cubicBezTo>
                        <a:pt x="14809" y="77862"/>
                        <a:pt x="10669" y="45420"/>
                        <a:pt x="10669" y="40111"/>
                      </a:cubicBezTo>
                      <a:cubicBezTo>
                        <a:pt x="11261" y="26544"/>
                        <a:pt x="14218" y="590"/>
                        <a:pt x="24" y="0"/>
                      </a:cubicBezTo>
                      <a:cubicBezTo>
                        <a:pt x="-567" y="590"/>
                        <a:pt x="10078" y="11797"/>
                        <a:pt x="5938" y="3244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018" name="Freeform 552">
                  <a:extLst>
                    <a:ext uri="{FF2B5EF4-FFF2-40B4-BE49-F238E27FC236}">
                      <a16:creationId xmlns:a16="http://schemas.microsoft.com/office/drawing/2014/main" id="{A5F9F0DC-1AD8-9C78-3407-EAAD4059DBE6}"/>
                    </a:ext>
                  </a:extLst>
                </p:cNvPr>
                <p:cNvSpPr/>
                <p:nvPr/>
              </p:nvSpPr>
              <p:spPr>
                <a:xfrm>
                  <a:off x="6000653" y="2314276"/>
                  <a:ext cx="16143" cy="46359"/>
                </a:xfrm>
                <a:custGeom>
                  <a:avLst/>
                  <a:gdLst>
                    <a:gd name="connsiteX0" fmla="*/ 3911 w 16143"/>
                    <a:gd name="connsiteY0" fmla="*/ 46010 h 46359"/>
                    <a:gd name="connsiteX1" fmla="*/ 13965 w 16143"/>
                    <a:gd name="connsiteY1" fmla="*/ 5899 h 46359"/>
                    <a:gd name="connsiteX2" fmla="*/ 13373 w 16143"/>
                    <a:gd name="connsiteY2" fmla="*/ 23595 h 46359"/>
                    <a:gd name="connsiteX3" fmla="*/ 5094 w 16143"/>
                    <a:gd name="connsiteY3" fmla="*/ 30673 h 46359"/>
                    <a:gd name="connsiteX4" fmla="*/ 1545 w 16143"/>
                    <a:gd name="connsiteY4" fmla="*/ 2949 h 46359"/>
                    <a:gd name="connsiteX5" fmla="*/ 1545 w 16143"/>
                    <a:gd name="connsiteY5" fmla="*/ 0 h 46359"/>
                    <a:gd name="connsiteX6" fmla="*/ 3911 w 16143"/>
                    <a:gd name="connsiteY6" fmla="*/ 46010 h 46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143" h="46359">
                      <a:moveTo>
                        <a:pt x="3911" y="46010"/>
                      </a:moveTo>
                      <a:cubicBezTo>
                        <a:pt x="11008" y="48959"/>
                        <a:pt x="20470" y="33033"/>
                        <a:pt x="13965" y="5899"/>
                      </a:cubicBezTo>
                      <a:cubicBezTo>
                        <a:pt x="14556" y="11207"/>
                        <a:pt x="14556" y="17696"/>
                        <a:pt x="13373" y="23595"/>
                      </a:cubicBezTo>
                      <a:cubicBezTo>
                        <a:pt x="12191" y="29493"/>
                        <a:pt x="9825" y="34802"/>
                        <a:pt x="5094" y="30673"/>
                      </a:cubicBezTo>
                      <a:cubicBezTo>
                        <a:pt x="-229" y="26544"/>
                        <a:pt x="1545" y="8848"/>
                        <a:pt x="1545" y="2949"/>
                      </a:cubicBezTo>
                      <a:cubicBezTo>
                        <a:pt x="1545" y="1770"/>
                        <a:pt x="1545" y="1180"/>
                        <a:pt x="1545" y="0"/>
                      </a:cubicBezTo>
                      <a:cubicBezTo>
                        <a:pt x="1545" y="590"/>
                        <a:pt x="-3186" y="43060"/>
                        <a:pt x="3911" y="46010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019" name="Freeform 553">
                  <a:extLst>
                    <a:ext uri="{FF2B5EF4-FFF2-40B4-BE49-F238E27FC236}">
                      <a16:creationId xmlns:a16="http://schemas.microsoft.com/office/drawing/2014/main" id="{C423BE66-BFF3-DCF8-1035-6CE07C38983F}"/>
                    </a:ext>
                  </a:extLst>
                </p:cNvPr>
                <p:cNvSpPr/>
                <p:nvPr/>
              </p:nvSpPr>
              <p:spPr>
                <a:xfrm>
                  <a:off x="6026199" y="2285962"/>
                  <a:ext cx="21975" cy="70843"/>
                </a:xfrm>
                <a:custGeom>
                  <a:avLst/>
                  <a:gdLst>
                    <a:gd name="connsiteX0" fmla="*/ 15033 w 21975"/>
                    <a:gd name="connsiteY0" fmla="*/ 70784 h 70843"/>
                    <a:gd name="connsiteX1" fmla="*/ 21538 w 21975"/>
                    <a:gd name="connsiteY1" fmla="*/ 43060 h 70843"/>
                    <a:gd name="connsiteX2" fmla="*/ 21538 w 21975"/>
                    <a:gd name="connsiteY2" fmla="*/ 43060 h 70843"/>
                    <a:gd name="connsiteX3" fmla="*/ 19764 w 21975"/>
                    <a:gd name="connsiteY3" fmla="*/ 50729 h 70843"/>
                    <a:gd name="connsiteX4" fmla="*/ 6753 w 21975"/>
                    <a:gd name="connsiteY4" fmla="*/ 44240 h 70843"/>
                    <a:gd name="connsiteX5" fmla="*/ 6161 w 21975"/>
                    <a:gd name="connsiteY5" fmla="*/ 26544 h 70843"/>
                    <a:gd name="connsiteX6" fmla="*/ 5570 w 21975"/>
                    <a:gd name="connsiteY6" fmla="*/ 8258 h 70843"/>
                    <a:gd name="connsiteX7" fmla="*/ 2021 w 21975"/>
                    <a:gd name="connsiteY7" fmla="*/ 0 h 70843"/>
                    <a:gd name="connsiteX8" fmla="*/ 2021 w 21975"/>
                    <a:gd name="connsiteY8" fmla="*/ 0 h 70843"/>
                    <a:gd name="connsiteX9" fmla="*/ 839 w 21975"/>
                    <a:gd name="connsiteY9" fmla="*/ 37752 h 70843"/>
                    <a:gd name="connsiteX10" fmla="*/ 15033 w 21975"/>
                    <a:gd name="connsiteY10" fmla="*/ 70784 h 70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975" h="70843">
                      <a:moveTo>
                        <a:pt x="15033" y="70784"/>
                      </a:moveTo>
                      <a:cubicBezTo>
                        <a:pt x="24495" y="69604"/>
                        <a:pt x="21538" y="43060"/>
                        <a:pt x="21538" y="43060"/>
                      </a:cubicBezTo>
                      <a:lnTo>
                        <a:pt x="21538" y="43060"/>
                      </a:lnTo>
                      <a:cubicBezTo>
                        <a:pt x="21538" y="46010"/>
                        <a:pt x="20947" y="48959"/>
                        <a:pt x="19764" y="50729"/>
                      </a:cubicBezTo>
                      <a:cubicBezTo>
                        <a:pt x="13850" y="58397"/>
                        <a:pt x="8527" y="50729"/>
                        <a:pt x="6753" y="44240"/>
                      </a:cubicBezTo>
                      <a:cubicBezTo>
                        <a:pt x="5570" y="38931"/>
                        <a:pt x="6161" y="32443"/>
                        <a:pt x="6161" y="26544"/>
                      </a:cubicBezTo>
                      <a:cubicBezTo>
                        <a:pt x="6161" y="18876"/>
                        <a:pt x="7344" y="17106"/>
                        <a:pt x="5570" y="8258"/>
                      </a:cubicBezTo>
                      <a:cubicBezTo>
                        <a:pt x="4387" y="4719"/>
                        <a:pt x="3796" y="2949"/>
                        <a:pt x="2021" y="0"/>
                      </a:cubicBezTo>
                      <a:lnTo>
                        <a:pt x="2021" y="0"/>
                      </a:lnTo>
                      <a:cubicBezTo>
                        <a:pt x="2021" y="1180"/>
                        <a:pt x="3796" y="19466"/>
                        <a:pt x="839" y="37752"/>
                      </a:cubicBezTo>
                      <a:cubicBezTo>
                        <a:pt x="-2710" y="55448"/>
                        <a:pt x="5570" y="71964"/>
                        <a:pt x="15033" y="70784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020" name="Freeform 554">
                  <a:extLst>
                    <a:ext uri="{FF2B5EF4-FFF2-40B4-BE49-F238E27FC236}">
                      <a16:creationId xmlns:a16="http://schemas.microsoft.com/office/drawing/2014/main" id="{7AC404F6-749E-0255-0B0B-380BC548A77D}"/>
                    </a:ext>
                  </a:extLst>
                </p:cNvPr>
                <p:cNvSpPr/>
                <p:nvPr/>
              </p:nvSpPr>
              <p:spPr>
                <a:xfrm>
                  <a:off x="6060778" y="2307197"/>
                  <a:ext cx="23216" cy="49432"/>
                </a:xfrm>
                <a:custGeom>
                  <a:avLst/>
                  <a:gdLst>
                    <a:gd name="connsiteX0" fmla="*/ 561 w 23216"/>
                    <a:gd name="connsiteY0" fmla="*/ 30083 h 49432"/>
                    <a:gd name="connsiteX1" fmla="*/ 18304 w 23216"/>
                    <a:gd name="connsiteY1" fmla="*/ 48959 h 49432"/>
                    <a:gd name="connsiteX2" fmla="*/ 16529 w 23216"/>
                    <a:gd name="connsiteY2" fmla="*/ 0 h 49432"/>
                    <a:gd name="connsiteX3" fmla="*/ 16529 w 23216"/>
                    <a:gd name="connsiteY3" fmla="*/ 0 h 49432"/>
                    <a:gd name="connsiteX4" fmla="*/ 19487 w 23216"/>
                    <a:gd name="connsiteY4" fmla="*/ 9438 h 49432"/>
                    <a:gd name="connsiteX5" fmla="*/ 4701 w 23216"/>
                    <a:gd name="connsiteY5" fmla="*/ 23595 h 49432"/>
                    <a:gd name="connsiteX6" fmla="*/ 3518 w 23216"/>
                    <a:gd name="connsiteY6" fmla="*/ 1180 h 49432"/>
                    <a:gd name="connsiteX7" fmla="*/ 3518 w 23216"/>
                    <a:gd name="connsiteY7" fmla="*/ 0 h 49432"/>
                    <a:gd name="connsiteX8" fmla="*/ 3518 w 23216"/>
                    <a:gd name="connsiteY8" fmla="*/ 0 h 49432"/>
                    <a:gd name="connsiteX9" fmla="*/ 561 w 23216"/>
                    <a:gd name="connsiteY9" fmla="*/ 30083 h 49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216" h="49432">
                      <a:moveTo>
                        <a:pt x="561" y="30083"/>
                      </a:moveTo>
                      <a:cubicBezTo>
                        <a:pt x="2927" y="44830"/>
                        <a:pt x="13572" y="51318"/>
                        <a:pt x="18304" y="48959"/>
                      </a:cubicBezTo>
                      <a:cubicBezTo>
                        <a:pt x="23035" y="46600"/>
                        <a:pt x="27175" y="21825"/>
                        <a:pt x="16529" y="0"/>
                      </a:cubicBezTo>
                      <a:lnTo>
                        <a:pt x="16529" y="0"/>
                      </a:lnTo>
                      <a:cubicBezTo>
                        <a:pt x="17712" y="6489"/>
                        <a:pt x="18895" y="4129"/>
                        <a:pt x="19487" y="9438"/>
                      </a:cubicBezTo>
                      <a:cubicBezTo>
                        <a:pt x="20669" y="18876"/>
                        <a:pt x="14164" y="44830"/>
                        <a:pt x="4701" y="23595"/>
                      </a:cubicBezTo>
                      <a:cubicBezTo>
                        <a:pt x="1744" y="17696"/>
                        <a:pt x="3518" y="7668"/>
                        <a:pt x="3518" y="1180"/>
                      </a:cubicBezTo>
                      <a:cubicBezTo>
                        <a:pt x="3518" y="-1770"/>
                        <a:pt x="3518" y="3539"/>
                        <a:pt x="3518" y="0"/>
                      </a:cubicBezTo>
                      <a:lnTo>
                        <a:pt x="3518" y="0"/>
                      </a:lnTo>
                      <a:cubicBezTo>
                        <a:pt x="4110" y="0"/>
                        <a:pt x="-1804" y="14747"/>
                        <a:pt x="561" y="3008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grpSp>
            <p:nvGrpSpPr>
              <p:cNvPr id="2005" name="Graphic 22">
                <a:extLst>
                  <a:ext uri="{FF2B5EF4-FFF2-40B4-BE49-F238E27FC236}">
                    <a16:creationId xmlns:a16="http://schemas.microsoft.com/office/drawing/2014/main" id="{6AD35543-14EB-C88F-9FC4-25DD651E6A2F}"/>
                  </a:ext>
                </a:extLst>
              </p:cNvPr>
              <p:cNvGrpSpPr/>
              <p:nvPr/>
            </p:nvGrpSpPr>
            <p:grpSpPr>
              <a:xfrm>
                <a:off x="5947709" y="2435362"/>
                <a:ext cx="136696" cy="212240"/>
                <a:chOff x="5947709" y="2435362"/>
                <a:chExt cx="136696" cy="212240"/>
              </a:xfrm>
              <a:solidFill>
                <a:srgbClr val="54BCE8"/>
              </a:solidFill>
            </p:grpSpPr>
            <p:sp>
              <p:nvSpPr>
                <p:cNvPr id="2012" name="Freeform 546">
                  <a:extLst>
                    <a:ext uri="{FF2B5EF4-FFF2-40B4-BE49-F238E27FC236}">
                      <a16:creationId xmlns:a16="http://schemas.microsoft.com/office/drawing/2014/main" id="{D650D81A-6599-3A87-A2E3-2C52E6FE6928}"/>
                    </a:ext>
                  </a:extLst>
                </p:cNvPr>
                <p:cNvSpPr/>
                <p:nvPr/>
              </p:nvSpPr>
              <p:spPr>
                <a:xfrm>
                  <a:off x="6051840" y="2463406"/>
                  <a:ext cx="28457" cy="30816"/>
                </a:xfrm>
                <a:custGeom>
                  <a:avLst/>
                  <a:gdLst>
                    <a:gd name="connsiteX0" fmla="*/ 28425 w 28457"/>
                    <a:gd name="connsiteY0" fmla="*/ 15443 h 30816"/>
                    <a:gd name="connsiteX1" fmla="*/ 14231 w 28457"/>
                    <a:gd name="connsiteY1" fmla="*/ 30780 h 30816"/>
                    <a:gd name="connsiteX2" fmla="*/ 37 w 28457"/>
                    <a:gd name="connsiteY2" fmla="*/ 15443 h 30816"/>
                    <a:gd name="connsiteX3" fmla="*/ 14231 w 28457"/>
                    <a:gd name="connsiteY3" fmla="*/ 106 h 30816"/>
                    <a:gd name="connsiteX4" fmla="*/ 28425 w 28457"/>
                    <a:gd name="connsiteY4" fmla="*/ 15443 h 30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457" h="30816">
                      <a:moveTo>
                        <a:pt x="28425" y="15443"/>
                      </a:moveTo>
                      <a:cubicBezTo>
                        <a:pt x="29017" y="24291"/>
                        <a:pt x="21328" y="30190"/>
                        <a:pt x="14231" y="30780"/>
                      </a:cubicBezTo>
                      <a:cubicBezTo>
                        <a:pt x="5951" y="31369"/>
                        <a:pt x="-554" y="24881"/>
                        <a:pt x="37" y="15443"/>
                      </a:cubicBezTo>
                      <a:cubicBezTo>
                        <a:pt x="629" y="7775"/>
                        <a:pt x="6543" y="-1073"/>
                        <a:pt x="14231" y="106"/>
                      </a:cubicBezTo>
                      <a:cubicBezTo>
                        <a:pt x="21328" y="696"/>
                        <a:pt x="27834" y="7775"/>
                        <a:pt x="28425" y="15443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013" name="Freeform 547">
                  <a:extLst>
                    <a:ext uri="{FF2B5EF4-FFF2-40B4-BE49-F238E27FC236}">
                      <a16:creationId xmlns:a16="http://schemas.microsoft.com/office/drawing/2014/main" id="{B7FDE4F7-2449-2DC9-4CF8-316003FEA576}"/>
                    </a:ext>
                  </a:extLst>
                </p:cNvPr>
                <p:cNvSpPr/>
                <p:nvPr/>
              </p:nvSpPr>
              <p:spPr>
                <a:xfrm>
                  <a:off x="5947709" y="2615474"/>
                  <a:ext cx="37114" cy="32127"/>
                </a:xfrm>
                <a:custGeom>
                  <a:avLst/>
                  <a:gdLst>
                    <a:gd name="connsiteX0" fmla="*/ 27285 w 37114"/>
                    <a:gd name="connsiteY0" fmla="*/ 27948 h 32127"/>
                    <a:gd name="connsiteX1" fmla="*/ 2445 w 37114"/>
                    <a:gd name="connsiteY1" fmla="*/ 26768 h 32127"/>
                    <a:gd name="connsiteX2" fmla="*/ 11317 w 37114"/>
                    <a:gd name="connsiteY2" fmla="*/ 4353 h 32127"/>
                    <a:gd name="connsiteX3" fmla="*/ 36156 w 37114"/>
                    <a:gd name="connsiteY3" fmla="*/ 4943 h 32127"/>
                    <a:gd name="connsiteX4" fmla="*/ 27285 w 37114"/>
                    <a:gd name="connsiteY4" fmla="*/ 27948 h 32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14" h="32127">
                      <a:moveTo>
                        <a:pt x="27285" y="27948"/>
                      </a:moveTo>
                      <a:cubicBezTo>
                        <a:pt x="17822" y="35026"/>
                        <a:pt x="7177" y="32077"/>
                        <a:pt x="2445" y="26768"/>
                      </a:cubicBezTo>
                      <a:cubicBezTo>
                        <a:pt x="-2877" y="20279"/>
                        <a:pt x="671" y="10252"/>
                        <a:pt x="11317" y="4353"/>
                      </a:cubicBezTo>
                      <a:cubicBezTo>
                        <a:pt x="20188" y="-956"/>
                        <a:pt x="32608" y="-2136"/>
                        <a:pt x="36156" y="4943"/>
                      </a:cubicBezTo>
                      <a:cubicBezTo>
                        <a:pt x="39113" y="11431"/>
                        <a:pt x="34973" y="22049"/>
                        <a:pt x="27285" y="27948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014" name="Freeform 548">
                  <a:extLst>
                    <a:ext uri="{FF2B5EF4-FFF2-40B4-BE49-F238E27FC236}">
                      <a16:creationId xmlns:a16="http://schemas.microsoft.com/office/drawing/2014/main" id="{DDDB65DC-EC74-39F9-97FF-D4F2F380B495}"/>
                    </a:ext>
                  </a:extLst>
                </p:cNvPr>
                <p:cNvSpPr/>
                <p:nvPr/>
              </p:nvSpPr>
              <p:spPr>
                <a:xfrm>
                  <a:off x="5957072" y="2435362"/>
                  <a:ext cx="38129" cy="36594"/>
                </a:xfrm>
                <a:custGeom>
                  <a:avLst/>
                  <a:gdLst>
                    <a:gd name="connsiteX0" fmla="*/ 38029 w 38129"/>
                    <a:gd name="connsiteY0" fmla="*/ 17533 h 36594"/>
                    <a:gd name="connsiteX1" fmla="*/ 19104 w 38129"/>
                    <a:gd name="connsiteY1" fmla="*/ 36408 h 36594"/>
                    <a:gd name="connsiteX2" fmla="*/ 179 w 38129"/>
                    <a:gd name="connsiteY2" fmla="*/ 19302 h 36594"/>
                    <a:gd name="connsiteX3" fmla="*/ 18512 w 38129"/>
                    <a:gd name="connsiteY3" fmla="*/ 427 h 36594"/>
                    <a:gd name="connsiteX4" fmla="*/ 38029 w 38129"/>
                    <a:gd name="connsiteY4" fmla="*/ 17533 h 36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29" h="36594">
                      <a:moveTo>
                        <a:pt x="38029" y="17533"/>
                      </a:moveTo>
                      <a:cubicBezTo>
                        <a:pt x="36846" y="26971"/>
                        <a:pt x="29749" y="38178"/>
                        <a:pt x="19104" y="36408"/>
                      </a:cubicBezTo>
                      <a:cubicBezTo>
                        <a:pt x="10233" y="35229"/>
                        <a:pt x="1362" y="27560"/>
                        <a:pt x="179" y="19302"/>
                      </a:cubicBezTo>
                      <a:cubicBezTo>
                        <a:pt x="-1596" y="9275"/>
                        <a:pt x="10233" y="2196"/>
                        <a:pt x="18512" y="427"/>
                      </a:cubicBezTo>
                      <a:cubicBezTo>
                        <a:pt x="29749" y="-1933"/>
                        <a:pt x="39212" y="5735"/>
                        <a:pt x="38029" y="17533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015" name="Freeform 549">
                  <a:extLst>
                    <a:ext uri="{FF2B5EF4-FFF2-40B4-BE49-F238E27FC236}">
                      <a16:creationId xmlns:a16="http://schemas.microsoft.com/office/drawing/2014/main" id="{82979F31-A776-B559-3A62-A6B78D99E87B}"/>
                    </a:ext>
                  </a:extLst>
                </p:cNvPr>
                <p:cNvSpPr/>
                <p:nvPr/>
              </p:nvSpPr>
              <p:spPr>
                <a:xfrm>
                  <a:off x="6062793" y="2606260"/>
                  <a:ext cx="21611" cy="25705"/>
                </a:xfrm>
                <a:custGeom>
                  <a:avLst/>
                  <a:gdLst>
                    <a:gd name="connsiteX0" fmla="*/ 9784 w 21611"/>
                    <a:gd name="connsiteY0" fmla="*/ 25364 h 25705"/>
                    <a:gd name="connsiteX1" fmla="*/ 321 w 21611"/>
                    <a:gd name="connsiteY1" fmla="*/ 11207 h 25705"/>
                    <a:gd name="connsiteX2" fmla="*/ 12150 w 21611"/>
                    <a:gd name="connsiteY2" fmla="*/ 0 h 25705"/>
                    <a:gd name="connsiteX3" fmla="*/ 21612 w 21611"/>
                    <a:gd name="connsiteY3" fmla="*/ 14157 h 25705"/>
                    <a:gd name="connsiteX4" fmla="*/ 9784 w 21611"/>
                    <a:gd name="connsiteY4" fmla="*/ 25364 h 25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611" h="25705">
                      <a:moveTo>
                        <a:pt x="9784" y="25364"/>
                      </a:moveTo>
                      <a:cubicBezTo>
                        <a:pt x="4461" y="23595"/>
                        <a:pt x="-1453" y="18286"/>
                        <a:pt x="321" y="11207"/>
                      </a:cubicBezTo>
                      <a:cubicBezTo>
                        <a:pt x="1504" y="5899"/>
                        <a:pt x="6827" y="590"/>
                        <a:pt x="12150" y="0"/>
                      </a:cubicBezTo>
                      <a:cubicBezTo>
                        <a:pt x="18064" y="0"/>
                        <a:pt x="21612" y="8258"/>
                        <a:pt x="21612" y="14157"/>
                      </a:cubicBezTo>
                      <a:cubicBezTo>
                        <a:pt x="21612" y="21825"/>
                        <a:pt x="16289" y="27134"/>
                        <a:pt x="9784" y="25364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sp>
            <p:nvSpPr>
              <p:cNvPr id="2006" name="Freeform 540">
                <a:extLst>
                  <a:ext uri="{FF2B5EF4-FFF2-40B4-BE49-F238E27FC236}">
                    <a16:creationId xmlns:a16="http://schemas.microsoft.com/office/drawing/2014/main" id="{6B750363-141F-49F7-44B5-4A2EE4C38C6C}"/>
                  </a:ext>
                </a:extLst>
              </p:cNvPr>
              <p:cNvSpPr/>
              <p:nvPr/>
            </p:nvSpPr>
            <p:spPr>
              <a:xfrm>
                <a:off x="5929695" y="2382455"/>
                <a:ext cx="71376" cy="30743"/>
              </a:xfrm>
              <a:custGeom>
                <a:avLst/>
                <a:gdLst>
                  <a:gd name="connsiteX0" fmla="*/ 351 w 71376"/>
                  <a:gd name="connsiteY0" fmla="*/ 20890 h 30743"/>
                  <a:gd name="connsiteX1" fmla="*/ 32879 w 71376"/>
                  <a:gd name="connsiteY1" fmla="*/ 3784 h 30743"/>
                  <a:gd name="connsiteX2" fmla="*/ 69547 w 71376"/>
                  <a:gd name="connsiteY2" fmla="*/ 5554 h 30743"/>
                  <a:gd name="connsiteX3" fmla="*/ 38202 w 71376"/>
                  <a:gd name="connsiteY3" fmla="*/ 29738 h 30743"/>
                  <a:gd name="connsiteX4" fmla="*/ 351 w 71376"/>
                  <a:gd name="connsiteY4" fmla="*/ 20890 h 3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76" h="30743">
                    <a:moveTo>
                      <a:pt x="351" y="20890"/>
                    </a:moveTo>
                    <a:cubicBezTo>
                      <a:pt x="3309" y="15582"/>
                      <a:pt x="18685" y="9093"/>
                      <a:pt x="32879" y="3784"/>
                    </a:cubicBezTo>
                    <a:cubicBezTo>
                      <a:pt x="47073" y="-1525"/>
                      <a:pt x="62450" y="-1525"/>
                      <a:pt x="69547" y="5554"/>
                    </a:cubicBezTo>
                    <a:cubicBezTo>
                      <a:pt x="76644" y="12632"/>
                      <a:pt x="62450" y="26199"/>
                      <a:pt x="38202" y="29738"/>
                    </a:cubicBezTo>
                    <a:cubicBezTo>
                      <a:pt x="13362" y="33278"/>
                      <a:pt x="-2606" y="26789"/>
                      <a:pt x="351" y="208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007" name="Freeform 541">
                <a:extLst>
                  <a:ext uri="{FF2B5EF4-FFF2-40B4-BE49-F238E27FC236}">
                    <a16:creationId xmlns:a16="http://schemas.microsoft.com/office/drawing/2014/main" id="{3BB4B2EC-A0C8-D772-D858-2D41FAF30514}"/>
                  </a:ext>
                </a:extLst>
              </p:cNvPr>
              <p:cNvSpPr/>
              <p:nvPr/>
            </p:nvSpPr>
            <p:spPr>
              <a:xfrm>
                <a:off x="6011960" y="2378752"/>
                <a:ext cx="27245" cy="24497"/>
              </a:xfrm>
              <a:custGeom>
                <a:avLst/>
                <a:gdLst>
                  <a:gd name="connsiteX0" fmla="*/ 26906 w 27245"/>
                  <a:gd name="connsiteY0" fmla="*/ 15746 h 24497"/>
                  <a:gd name="connsiteX1" fmla="*/ 13304 w 27245"/>
                  <a:gd name="connsiteY1" fmla="*/ 24004 h 24497"/>
                  <a:gd name="connsiteX2" fmla="*/ 293 w 27245"/>
                  <a:gd name="connsiteY2" fmla="*/ 14566 h 24497"/>
                  <a:gd name="connsiteX3" fmla="*/ 13895 w 27245"/>
                  <a:gd name="connsiteY3" fmla="*/ 409 h 24497"/>
                  <a:gd name="connsiteX4" fmla="*/ 26906 w 27245"/>
                  <a:gd name="connsiteY4" fmla="*/ 15746 h 24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45" h="24497">
                    <a:moveTo>
                      <a:pt x="26906" y="15746"/>
                    </a:moveTo>
                    <a:cubicBezTo>
                      <a:pt x="25132" y="19875"/>
                      <a:pt x="19218" y="22234"/>
                      <a:pt x="13304" y="24004"/>
                    </a:cubicBezTo>
                    <a:cubicBezTo>
                      <a:pt x="7390" y="25773"/>
                      <a:pt x="2067" y="22824"/>
                      <a:pt x="293" y="14566"/>
                    </a:cubicBezTo>
                    <a:cubicBezTo>
                      <a:pt x="-1481" y="6308"/>
                      <a:pt x="5024" y="-1950"/>
                      <a:pt x="13895" y="409"/>
                    </a:cubicBezTo>
                    <a:cubicBezTo>
                      <a:pt x="23358" y="2769"/>
                      <a:pt x="28681" y="11617"/>
                      <a:pt x="26906" y="157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008" name="Graphic 22">
                <a:extLst>
                  <a:ext uri="{FF2B5EF4-FFF2-40B4-BE49-F238E27FC236}">
                    <a16:creationId xmlns:a16="http://schemas.microsoft.com/office/drawing/2014/main" id="{0457BCE3-9DAE-9A45-588E-A92F8FE0F6A7}"/>
                  </a:ext>
                </a:extLst>
              </p:cNvPr>
              <p:cNvGrpSpPr/>
              <p:nvPr/>
            </p:nvGrpSpPr>
            <p:grpSpPr>
              <a:xfrm>
                <a:off x="5968691" y="2505897"/>
                <a:ext cx="87246" cy="90956"/>
                <a:chOff x="5968691" y="2505897"/>
                <a:chExt cx="87246" cy="90956"/>
              </a:xfrm>
            </p:grpSpPr>
            <p:sp>
              <p:nvSpPr>
                <p:cNvPr id="2009" name="Freeform 543">
                  <a:extLst>
                    <a:ext uri="{FF2B5EF4-FFF2-40B4-BE49-F238E27FC236}">
                      <a16:creationId xmlns:a16="http://schemas.microsoft.com/office/drawing/2014/main" id="{5ADB7FCB-2380-CAA9-C2EA-4DC0A2941759}"/>
                    </a:ext>
                  </a:extLst>
                </p:cNvPr>
                <p:cNvSpPr/>
                <p:nvPr/>
              </p:nvSpPr>
              <p:spPr>
                <a:xfrm>
                  <a:off x="5968691" y="2505897"/>
                  <a:ext cx="87199" cy="90956"/>
                </a:xfrm>
                <a:custGeom>
                  <a:avLst/>
                  <a:gdLst>
                    <a:gd name="connsiteX0" fmla="*/ 85552 w 87199"/>
                    <a:gd name="connsiteY0" fmla="*/ 50224 h 90956"/>
                    <a:gd name="connsiteX1" fmla="*/ 41788 w 87199"/>
                    <a:gd name="connsiteY1" fmla="*/ 90335 h 90956"/>
                    <a:gd name="connsiteX2" fmla="*/ 980 w 87199"/>
                    <a:gd name="connsiteY2" fmla="*/ 46095 h 90956"/>
                    <a:gd name="connsiteX3" fmla="*/ 43562 w 87199"/>
                    <a:gd name="connsiteY3" fmla="*/ 86 h 90956"/>
                    <a:gd name="connsiteX4" fmla="*/ 85552 w 87199"/>
                    <a:gd name="connsiteY4" fmla="*/ 50224 h 90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7199" h="90956">
                      <a:moveTo>
                        <a:pt x="85552" y="50224"/>
                      </a:moveTo>
                      <a:cubicBezTo>
                        <a:pt x="79638" y="72049"/>
                        <a:pt x="61896" y="95054"/>
                        <a:pt x="41788" y="90335"/>
                      </a:cubicBezTo>
                      <a:cubicBezTo>
                        <a:pt x="25228" y="86796"/>
                        <a:pt x="6303" y="67920"/>
                        <a:pt x="980" y="46095"/>
                      </a:cubicBezTo>
                      <a:cubicBezTo>
                        <a:pt x="-5525" y="20141"/>
                        <a:pt x="21679" y="1855"/>
                        <a:pt x="43562" y="86"/>
                      </a:cubicBezTo>
                      <a:cubicBezTo>
                        <a:pt x="73132" y="-1684"/>
                        <a:pt x="93241" y="24270"/>
                        <a:pt x="85552" y="50224"/>
                      </a:cubicBezTo>
                      <a:close/>
                    </a:path>
                  </a:pathLst>
                </a:custGeom>
                <a:solidFill>
                  <a:srgbClr val="E26AA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010" name="Freeform 544">
                  <a:extLst>
                    <a:ext uri="{FF2B5EF4-FFF2-40B4-BE49-F238E27FC236}">
                      <a16:creationId xmlns:a16="http://schemas.microsoft.com/office/drawing/2014/main" id="{44FCE74E-B8FB-2083-E004-B0B33A7D2001}"/>
                    </a:ext>
                  </a:extLst>
                </p:cNvPr>
                <p:cNvSpPr/>
                <p:nvPr/>
              </p:nvSpPr>
              <p:spPr>
                <a:xfrm>
                  <a:off x="5980557" y="2524535"/>
                  <a:ext cx="31130" cy="23553"/>
                </a:xfrm>
                <a:custGeom>
                  <a:avLst/>
                  <a:gdLst>
                    <a:gd name="connsiteX0" fmla="*/ 31104 w 31130"/>
                    <a:gd name="connsiteY0" fmla="*/ 7992 h 23553"/>
                    <a:gd name="connsiteX1" fmla="*/ 19867 w 31130"/>
                    <a:gd name="connsiteY1" fmla="*/ 20379 h 23553"/>
                    <a:gd name="connsiteX2" fmla="*/ 2717 w 31130"/>
                    <a:gd name="connsiteY2" fmla="*/ 19200 h 23553"/>
                    <a:gd name="connsiteX3" fmla="*/ 10996 w 31130"/>
                    <a:gd name="connsiteY3" fmla="*/ 324 h 23553"/>
                    <a:gd name="connsiteX4" fmla="*/ 31104 w 31130"/>
                    <a:gd name="connsiteY4" fmla="*/ 7992 h 23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130" h="23553">
                      <a:moveTo>
                        <a:pt x="31104" y="7992"/>
                      </a:moveTo>
                      <a:cubicBezTo>
                        <a:pt x="31104" y="12121"/>
                        <a:pt x="25190" y="16250"/>
                        <a:pt x="19867" y="20379"/>
                      </a:cubicBezTo>
                      <a:cubicBezTo>
                        <a:pt x="14545" y="24508"/>
                        <a:pt x="8039" y="25098"/>
                        <a:pt x="2717" y="19200"/>
                      </a:cubicBezTo>
                      <a:cubicBezTo>
                        <a:pt x="-2606" y="13301"/>
                        <a:pt x="-240" y="2683"/>
                        <a:pt x="10996" y="324"/>
                      </a:cubicBezTo>
                      <a:cubicBezTo>
                        <a:pt x="22233" y="-1446"/>
                        <a:pt x="31696" y="4453"/>
                        <a:pt x="31104" y="7992"/>
                      </a:cubicBezTo>
                      <a:close/>
                    </a:path>
                  </a:pathLst>
                </a:custGeom>
                <a:solidFill>
                  <a:srgbClr val="FFFFFF">
                    <a:alpha val="80000"/>
                  </a:srgbClr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011" name="Freeform 545">
                  <a:extLst>
                    <a:ext uri="{FF2B5EF4-FFF2-40B4-BE49-F238E27FC236}">
                      <a16:creationId xmlns:a16="http://schemas.microsoft.com/office/drawing/2014/main" id="{ACE645FA-1B26-D349-B9B7-1356F90DE8FA}"/>
                    </a:ext>
                  </a:extLst>
                </p:cNvPr>
                <p:cNvSpPr/>
                <p:nvPr/>
              </p:nvSpPr>
              <p:spPr>
                <a:xfrm>
                  <a:off x="5976176" y="2513651"/>
                  <a:ext cx="79760" cy="83202"/>
                </a:xfrm>
                <a:custGeom>
                  <a:avLst/>
                  <a:gdLst>
                    <a:gd name="connsiteX0" fmla="*/ 63873 w 79760"/>
                    <a:gd name="connsiteY0" fmla="*/ 0 h 83202"/>
                    <a:gd name="connsiteX1" fmla="*/ 65055 w 79760"/>
                    <a:gd name="connsiteY1" fmla="*/ 21825 h 83202"/>
                    <a:gd name="connsiteX2" fmla="*/ 21291 w 79760"/>
                    <a:gd name="connsiteY2" fmla="*/ 63706 h 83202"/>
                    <a:gd name="connsiteX3" fmla="*/ 0 w 79760"/>
                    <a:gd name="connsiteY3" fmla="*/ 53678 h 83202"/>
                    <a:gd name="connsiteX4" fmla="*/ 34302 w 79760"/>
                    <a:gd name="connsiteY4" fmla="*/ 82581 h 83202"/>
                    <a:gd name="connsiteX5" fmla="*/ 78067 w 79760"/>
                    <a:gd name="connsiteY5" fmla="*/ 42470 h 83202"/>
                    <a:gd name="connsiteX6" fmla="*/ 63873 w 79760"/>
                    <a:gd name="connsiteY6" fmla="*/ 0 h 83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9760" h="83202">
                      <a:moveTo>
                        <a:pt x="63873" y="0"/>
                      </a:moveTo>
                      <a:cubicBezTo>
                        <a:pt x="66238" y="6489"/>
                        <a:pt x="66238" y="14157"/>
                        <a:pt x="65055" y="21825"/>
                      </a:cubicBezTo>
                      <a:cubicBezTo>
                        <a:pt x="60324" y="44240"/>
                        <a:pt x="43173" y="67835"/>
                        <a:pt x="21291" y="63706"/>
                      </a:cubicBezTo>
                      <a:cubicBezTo>
                        <a:pt x="14194" y="62526"/>
                        <a:pt x="7097" y="58987"/>
                        <a:pt x="0" y="53678"/>
                      </a:cubicBezTo>
                      <a:cubicBezTo>
                        <a:pt x="8871" y="69014"/>
                        <a:pt x="21882" y="79632"/>
                        <a:pt x="34302" y="82581"/>
                      </a:cubicBezTo>
                      <a:cubicBezTo>
                        <a:pt x="54410" y="87300"/>
                        <a:pt x="72153" y="64296"/>
                        <a:pt x="78067" y="42470"/>
                      </a:cubicBezTo>
                      <a:cubicBezTo>
                        <a:pt x="82798" y="25954"/>
                        <a:pt x="77475" y="9438"/>
                        <a:pt x="63873" y="0"/>
                      </a:cubicBezTo>
                      <a:close/>
                    </a:path>
                  </a:pathLst>
                </a:custGeom>
                <a:solidFill>
                  <a:srgbClr val="BA50A3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</p:grpSp>
        <p:grpSp>
          <p:nvGrpSpPr>
            <p:cNvPr id="1862" name="Graphic 22">
              <a:extLst>
                <a:ext uri="{FF2B5EF4-FFF2-40B4-BE49-F238E27FC236}">
                  <a16:creationId xmlns:a16="http://schemas.microsoft.com/office/drawing/2014/main" id="{0B81E7E5-6BCA-43F9-1ABE-7EEF5630AF4C}"/>
                </a:ext>
              </a:extLst>
            </p:cNvPr>
            <p:cNvGrpSpPr/>
            <p:nvPr/>
          </p:nvGrpSpPr>
          <p:grpSpPr>
            <a:xfrm>
              <a:off x="8767739" y="1999014"/>
              <a:ext cx="256561" cy="437177"/>
              <a:chOff x="6112872" y="2276818"/>
              <a:chExt cx="233231" cy="397423"/>
            </a:xfrm>
          </p:grpSpPr>
          <p:sp>
            <p:nvSpPr>
              <p:cNvPr id="1983" name="Freeform 556">
                <a:extLst>
                  <a:ext uri="{FF2B5EF4-FFF2-40B4-BE49-F238E27FC236}">
                    <a16:creationId xmlns:a16="http://schemas.microsoft.com/office/drawing/2014/main" id="{0CC97BA5-8EF0-B099-F7BA-694DCA8BD9C4}"/>
                  </a:ext>
                </a:extLst>
              </p:cNvPr>
              <p:cNvSpPr/>
              <p:nvPr/>
            </p:nvSpPr>
            <p:spPr>
              <a:xfrm>
                <a:off x="6112872" y="2276818"/>
                <a:ext cx="232783" cy="396243"/>
              </a:xfrm>
              <a:custGeom>
                <a:avLst/>
                <a:gdLst>
                  <a:gd name="connsiteX0" fmla="*/ 208099 w 232783"/>
                  <a:gd name="connsiteY0" fmla="*/ 78748 h 396243"/>
                  <a:gd name="connsiteX1" fmla="*/ 200410 w 232783"/>
                  <a:gd name="connsiteY1" fmla="*/ 46896 h 396243"/>
                  <a:gd name="connsiteX2" fmla="*/ 189765 w 232783"/>
                  <a:gd name="connsiteY2" fmla="*/ 5605 h 396243"/>
                  <a:gd name="connsiteX3" fmla="*/ 182668 w 232783"/>
                  <a:gd name="connsiteY3" fmla="*/ 46896 h 396243"/>
                  <a:gd name="connsiteX4" fmla="*/ 167883 w 232783"/>
                  <a:gd name="connsiteY4" fmla="*/ 63412 h 396243"/>
                  <a:gd name="connsiteX5" fmla="*/ 167883 w 232783"/>
                  <a:gd name="connsiteY5" fmla="*/ 43356 h 396243"/>
                  <a:gd name="connsiteX6" fmla="*/ 159011 w 232783"/>
                  <a:gd name="connsiteY6" fmla="*/ 2066 h 396243"/>
                  <a:gd name="connsiteX7" fmla="*/ 150140 w 232783"/>
                  <a:gd name="connsiteY7" fmla="*/ 49845 h 396243"/>
                  <a:gd name="connsiteX8" fmla="*/ 147774 w 232783"/>
                  <a:gd name="connsiteY8" fmla="*/ 65771 h 396243"/>
                  <a:gd name="connsiteX9" fmla="*/ 135355 w 232783"/>
                  <a:gd name="connsiteY9" fmla="*/ 58103 h 396243"/>
                  <a:gd name="connsiteX10" fmla="*/ 135946 w 232783"/>
                  <a:gd name="connsiteY10" fmla="*/ 41587 h 396243"/>
                  <a:gd name="connsiteX11" fmla="*/ 127667 w 232783"/>
                  <a:gd name="connsiteY11" fmla="*/ 886 h 396243"/>
                  <a:gd name="connsiteX12" fmla="*/ 119387 w 232783"/>
                  <a:gd name="connsiteY12" fmla="*/ 47485 h 396243"/>
                  <a:gd name="connsiteX13" fmla="*/ 117613 w 232783"/>
                  <a:gd name="connsiteY13" fmla="*/ 64002 h 396243"/>
                  <a:gd name="connsiteX14" fmla="*/ 109333 w 232783"/>
                  <a:gd name="connsiteY14" fmla="*/ 69900 h 396243"/>
                  <a:gd name="connsiteX15" fmla="*/ 107558 w 232783"/>
                  <a:gd name="connsiteY15" fmla="*/ 42767 h 396243"/>
                  <a:gd name="connsiteX16" fmla="*/ 100461 w 232783"/>
                  <a:gd name="connsiteY16" fmla="*/ 1476 h 396243"/>
                  <a:gd name="connsiteX17" fmla="*/ 93364 w 232783"/>
                  <a:gd name="connsiteY17" fmla="*/ 49255 h 396243"/>
                  <a:gd name="connsiteX18" fmla="*/ 90407 w 232783"/>
                  <a:gd name="connsiteY18" fmla="*/ 69900 h 396243"/>
                  <a:gd name="connsiteX19" fmla="*/ 78579 w 232783"/>
                  <a:gd name="connsiteY19" fmla="*/ 48075 h 396243"/>
                  <a:gd name="connsiteX20" fmla="*/ 71482 w 232783"/>
                  <a:gd name="connsiteY20" fmla="*/ 7374 h 396243"/>
                  <a:gd name="connsiteX21" fmla="*/ 64385 w 232783"/>
                  <a:gd name="connsiteY21" fmla="*/ 55744 h 396243"/>
                  <a:gd name="connsiteX22" fmla="*/ 63202 w 232783"/>
                  <a:gd name="connsiteY22" fmla="*/ 71670 h 396243"/>
                  <a:gd name="connsiteX23" fmla="*/ 52557 w 232783"/>
                  <a:gd name="connsiteY23" fmla="*/ 62822 h 396243"/>
                  <a:gd name="connsiteX24" fmla="*/ 52557 w 232783"/>
                  <a:gd name="connsiteY24" fmla="*/ 43356 h 396243"/>
                  <a:gd name="connsiteX25" fmla="*/ 41912 w 232783"/>
                  <a:gd name="connsiteY25" fmla="*/ 2066 h 396243"/>
                  <a:gd name="connsiteX26" fmla="*/ 31266 w 232783"/>
                  <a:gd name="connsiteY26" fmla="*/ 49845 h 396243"/>
                  <a:gd name="connsiteX27" fmla="*/ 20029 w 232783"/>
                  <a:gd name="connsiteY27" fmla="*/ 84057 h 396243"/>
                  <a:gd name="connsiteX28" fmla="*/ 7018 w 232783"/>
                  <a:gd name="connsiteY28" fmla="*/ 225625 h 396243"/>
                  <a:gd name="connsiteX29" fmla="*/ 25943 w 232783"/>
                  <a:gd name="connsiteY29" fmla="*/ 391378 h 396243"/>
                  <a:gd name="connsiteX30" fmla="*/ 106967 w 232783"/>
                  <a:gd name="connsiteY30" fmla="*/ 391968 h 396243"/>
                  <a:gd name="connsiteX31" fmla="*/ 214604 w 232783"/>
                  <a:gd name="connsiteY31" fmla="*/ 384890 h 396243"/>
                  <a:gd name="connsiteX32" fmla="*/ 218744 w 232783"/>
                  <a:gd name="connsiteY32" fmla="*/ 380760 h 396243"/>
                  <a:gd name="connsiteX33" fmla="*/ 225250 w 232783"/>
                  <a:gd name="connsiteY33" fmla="*/ 301718 h 396243"/>
                  <a:gd name="connsiteX34" fmla="*/ 208099 w 232783"/>
                  <a:gd name="connsiteY34" fmla="*/ 78748 h 39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32783" h="396243">
                    <a:moveTo>
                      <a:pt x="208099" y="78748"/>
                    </a:moveTo>
                    <a:cubicBezTo>
                      <a:pt x="198045" y="69311"/>
                      <a:pt x="199228" y="61052"/>
                      <a:pt x="200410" y="46896"/>
                    </a:cubicBezTo>
                    <a:cubicBezTo>
                      <a:pt x="201593" y="32739"/>
                      <a:pt x="206325" y="5605"/>
                      <a:pt x="189765" y="5605"/>
                    </a:cubicBezTo>
                    <a:cubicBezTo>
                      <a:pt x="173205" y="5605"/>
                      <a:pt x="181485" y="31559"/>
                      <a:pt x="182668" y="46896"/>
                    </a:cubicBezTo>
                    <a:cubicBezTo>
                      <a:pt x="183259" y="55154"/>
                      <a:pt x="176162" y="83467"/>
                      <a:pt x="167883" y="63412"/>
                    </a:cubicBezTo>
                    <a:cubicBezTo>
                      <a:pt x="165517" y="57513"/>
                      <a:pt x="167291" y="49255"/>
                      <a:pt x="167883" y="43356"/>
                    </a:cubicBezTo>
                    <a:cubicBezTo>
                      <a:pt x="169066" y="29200"/>
                      <a:pt x="172614" y="2066"/>
                      <a:pt x="159011" y="2066"/>
                    </a:cubicBezTo>
                    <a:cubicBezTo>
                      <a:pt x="145409" y="2066"/>
                      <a:pt x="148957" y="33919"/>
                      <a:pt x="150140" y="49845"/>
                    </a:cubicBezTo>
                    <a:cubicBezTo>
                      <a:pt x="150140" y="53974"/>
                      <a:pt x="150732" y="62822"/>
                      <a:pt x="147774" y="65771"/>
                    </a:cubicBezTo>
                    <a:cubicBezTo>
                      <a:pt x="141860" y="72260"/>
                      <a:pt x="137129" y="64592"/>
                      <a:pt x="135355" y="58103"/>
                    </a:cubicBezTo>
                    <a:cubicBezTo>
                      <a:pt x="134172" y="52794"/>
                      <a:pt x="135355" y="46896"/>
                      <a:pt x="135946" y="41587"/>
                    </a:cubicBezTo>
                    <a:cubicBezTo>
                      <a:pt x="137129" y="28610"/>
                      <a:pt x="141269" y="7964"/>
                      <a:pt x="127667" y="886"/>
                    </a:cubicBezTo>
                    <a:cubicBezTo>
                      <a:pt x="114064" y="-6192"/>
                      <a:pt x="118204" y="30969"/>
                      <a:pt x="119387" y="47485"/>
                    </a:cubicBezTo>
                    <a:cubicBezTo>
                      <a:pt x="119387" y="52794"/>
                      <a:pt x="119387" y="58693"/>
                      <a:pt x="117613" y="64002"/>
                    </a:cubicBezTo>
                    <a:cubicBezTo>
                      <a:pt x="115838" y="69311"/>
                      <a:pt x="113473" y="74030"/>
                      <a:pt x="109333" y="69900"/>
                    </a:cubicBezTo>
                    <a:cubicBezTo>
                      <a:pt x="104010" y="65181"/>
                      <a:pt x="106967" y="48665"/>
                      <a:pt x="107558" y="42767"/>
                    </a:cubicBezTo>
                    <a:cubicBezTo>
                      <a:pt x="108150" y="28610"/>
                      <a:pt x="111698" y="1476"/>
                      <a:pt x="100461" y="1476"/>
                    </a:cubicBezTo>
                    <a:cubicBezTo>
                      <a:pt x="89225" y="1476"/>
                      <a:pt x="92182" y="33329"/>
                      <a:pt x="93364" y="49255"/>
                    </a:cubicBezTo>
                    <a:cubicBezTo>
                      <a:pt x="93364" y="54564"/>
                      <a:pt x="93364" y="65181"/>
                      <a:pt x="90407" y="69900"/>
                    </a:cubicBezTo>
                    <a:cubicBezTo>
                      <a:pt x="80354" y="85237"/>
                      <a:pt x="77988" y="53384"/>
                      <a:pt x="78579" y="48075"/>
                    </a:cubicBezTo>
                    <a:cubicBezTo>
                      <a:pt x="79762" y="35098"/>
                      <a:pt x="85085" y="10324"/>
                      <a:pt x="71482" y="7374"/>
                    </a:cubicBezTo>
                    <a:cubicBezTo>
                      <a:pt x="57880" y="4425"/>
                      <a:pt x="63202" y="39227"/>
                      <a:pt x="64385" y="55744"/>
                    </a:cubicBezTo>
                    <a:cubicBezTo>
                      <a:pt x="64385" y="59283"/>
                      <a:pt x="66159" y="69311"/>
                      <a:pt x="63202" y="71670"/>
                    </a:cubicBezTo>
                    <a:cubicBezTo>
                      <a:pt x="58471" y="75799"/>
                      <a:pt x="53740" y="67541"/>
                      <a:pt x="52557" y="62822"/>
                    </a:cubicBezTo>
                    <a:cubicBezTo>
                      <a:pt x="50783" y="56333"/>
                      <a:pt x="51965" y="49255"/>
                      <a:pt x="52557" y="43356"/>
                    </a:cubicBezTo>
                    <a:cubicBezTo>
                      <a:pt x="53740" y="29200"/>
                      <a:pt x="58471" y="2066"/>
                      <a:pt x="41912" y="2066"/>
                    </a:cubicBezTo>
                    <a:cubicBezTo>
                      <a:pt x="25352" y="2066"/>
                      <a:pt x="30083" y="33919"/>
                      <a:pt x="31266" y="49845"/>
                    </a:cubicBezTo>
                    <a:cubicBezTo>
                      <a:pt x="32449" y="65771"/>
                      <a:pt x="20029" y="84057"/>
                      <a:pt x="20029" y="84057"/>
                    </a:cubicBezTo>
                    <a:cubicBezTo>
                      <a:pt x="-15456" y="107652"/>
                      <a:pt x="7018" y="181975"/>
                      <a:pt x="7018" y="225625"/>
                    </a:cubicBezTo>
                    <a:cubicBezTo>
                      <a:pt x="7018" y="259838"/>
                      <a:pt x="-11907" y="378991"/>
                      <a:pt x="25943" y="391378"/>
                    </a:cubicBezTo>
                    <a:cubicBezTo>
                      <a:pt x="47826" y="398457"/>
                      <a:pt x="83902" y="391378"/>
                      <a:pt x="106967" y="391968"/>
                    </a:cubicBezTo>
                    <a:cubicBezTo>
                      <a:pt x="133581" y="393148"/>
                      <a:pt x="192130" y="404355"/>
                      <a:pt x="214604" y="384890"/>
                    </a:cubicBezTo>
                    <a:cubicBezTo>
                      <a:pt x="215787" y="383710"/>
                      <a:pt x="217561" y="381940"/>
                      <a:pt x="218744" y="380760"/>
                    </a:cubicBezTo>
                    <a:cubicBezTo>
                      <a:pt x="234121" y="361295"/>
                      <a:pt x="225841" y="324133"/>
                      <a:pt x="225250" y="301718"/>
                    </a:cubicBezTo>
                    <a:cubicBezTo>
                      <a:pt x="225250" y="258068"/>
                      <a:pt x="250680" y="109422"/>
                      <a:pt x="208099" y="78748"/>
                    </a:cubicBezTo>
                    <a:close/>
                  </a:path>
                </a:pathLst>
              </a:custGeom>
              <a:solidFill>
                <a:srgbClr val="F6BD99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1984" name="Freeform 557">
                <a:extLst>
                  <a:ext uri="{FF2B5EF4-FFF2-40B4-BE49-F238E27FC236}">
                    <a16:creationId xmlns:a16="http://schemas.microsoft.com/office/drawing/2014/main" id="{FEE36CE9-57AA-0D07-3E19-C7E9B237390C}"/>
                  </a:ext>
                </a:extLst>
              </p:cNvPr>
              <p:cNvSpPr/>
              <p:nvPr/>
            </p:nvSpPr>
            <p:spPr>
              <a:xfrm>
                <a:off x="6116341" y="2356156"/>
                <a:ext cx="229761" cy="318085"/>
              </a:xfrm>
              <a:custGeom>
                <a:avLst/>
                <a:gdLst>
                  <a:gd name="connsiteX0" fmla="*/ 182155 w 229761"/>
                  <a:gd name="connsiteY0" fmla="*/ 240076 h 318085"/>
                  <a:gd name="connsiteX1" fmla="*/ 173875 w 229761"/>
                  <a:gd name="connsiteY1" fmla="*/ 252463 h 318085"/>
                  <a:gd name="connsiteX2" fmla="*/ 110594 w 229761"/>
                  <a:gd name="connsiteY2" fmla="*/ 271339 h 318085"/>
                  <a:gd name="connsiteX3" fmla="*/ 75701 w 229761"/>
                  <a:gd name="connsiteY3" fmla="*/ 271339 h 318085"/>
                  <a:gd name="connsiteX4" fmla="*/ 38442 w 229761"/>
                  <a:gd name="connsiteY4" fmla="*/ 250694 h 318085"/>
                  <a:gd name="connsiteX5" fmla="*/ 17151 w 229761"/>
                  <a:gd name="connsiteY5" fmla="*/ 189937 h 318085"/>
                  <a:gd name="connsiteX6" fmla="*/ 17151 w 229761"/>
                  <a:gd name="connsiteY6" fmla="*/ 119743 h 318085"/>
                  <a:gd name="connsiteX7" fmla="*/ 0 w 229761"/>
                  <a:gd name="connsiteY7" fmla="*/ 96148 h 318085"/>
                  <a:gd name="connsiteX8" fmla="*/ 4731 w 229761"/>
                  <a:gd name="connsiteY8" fmla="*/ 147467 h 318085"/>
                  <a:gd name="connsiteX9" fmla="*/ 23657 w 229761"/>
                  <a:gd name="connsiteY9" fmla="*/ 313220 h 318085"/>
                  <a:gd name="connsiteX10" fmla="*/ 104680 w 229761"/>
                  <a:gd name="connsiteY10" fmla="*/ 313809 h 318085"/>
                  <a:gd name="connsiteX11" fmla="*/ 212317 w 229761"/>
                  <a:gd name="connsiteY11" fmla="*/ 306731 h 318085"/>
                  <a:gd name="connsiteX12" fmla="*/ 216457 w 229761"/>
                  <a:gd name="connsiteY12" fmla="*/ 302602 h 318085"/>
                  <a:gd name="connsiteX13" fmla="*/ 222963 w 229761"/>
                  <a:gd name="connsiteY13" fmla="*/ 223560 h 318085"/>
                  <a:gd name="connsiteX14" fmla="*/ 205220 w 229761"/>
                  <a:gd name="connsiteY14" fmla="*/ 0 h 318085"/>
                  <a:gd name="connsiteX15" fmla="*/ 201081 w 229761"/>
                  <a:gd name="connsiteY15" fmla="*/ 89660 h 318085"/>
                  <a:gd name="connsiteX16" fmla="*/ 195167 w 229761"/>
                  <a:gd name="connsiteY16" fmla="*/ 167522 h 318085"/>
                  <a:gd name="connsiteX17" fmla="*/ 182155 w 229761"/>
                  <a:gd name="connsiteY17" fmla="*/ 240076 h 318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9761" h="318085">
                    <a:moveTo>
                      <a:pt x="182155" y="240076"/>
                    </a:moveTo>
                    <a:cubicBezTo>
                      <a:pt x="179790" y="244205"/>
                      <a:pt x="176832" y="248334"/>
                      <a:pt x="173875" y="252463"/>
                    </a:cubicBezTo>
                    <a:cubicBezTo>
                      <a:pt x="157907" y="271339"/>
                      <a:pt x="133659" y="271339"/>
                      <a:pt x="110594" y="271339"/>
                    </a:cubicBezTo>
                    <a:cubicBezTo>
                      <a:pt x="99357" y="271339"/>
                      <a:pt x="86938" y="270159"/>
                      <a:pt x="75701" y="271339"/>
                    </a:cubicBezTo>
                    <a:cubicBezTo>
                      <a:pt x="60324" y="273109"/>
                      <a:pt x="47313" y="261901"/>
                      <a:pt x="38442" y="250694"/>
                    </a:cubicBezTo>
                    <a:cubicBezTo>
                      <a:pt x="21882" y="231228"/>
                      <a:pt x="13603" y="215302"/>
                      <a:pt x="17151" y="189937"/>
                    </a:cubicBezTo>
                    <a:cubicBezTo>
                      <a:pt x="20108" y="167522"/>
                      <a:pt x="26022" y="141568"/>
                      <a:pt x="17151" y="119743"/>
                    </a:cubicBezTo>
                    <a:cubicBezTo>
                      <a:pt x="13603" y="110895"/>
                      <a:pt x="7097" y="102637"/>
                      <a:pt x="0" y="96148"/>
                    </a:cubicBezTo>
                    <a:cubicBezTo>
                      <a:pt x="1774" y="114434"/>
                      <a:pt x="4731" y="132720"/>
                      <a:pt x="4731" y="147467"/>
                    </a:cubicBezTo>
                    <a:cubicBezTo>
                      <a:pt x="4731" y="181679"/>
                      <a:pt x="-14194" y="300832"/>
                      <a:pt x="23657" y="313220"/>
                    </a:cubicBezTo>
                    <a:cubicBezTo>
                      <a:pt x="45539" y="320298"/>
                      <a:pt x="81615" y="313220"/>
                      <a:pt x="104680" y="313809"/>
                    </a:cubicBezTo>
                    <a:cubicBezTo>
                      <a:pt x="131294" y="314989"/>
                      <a:pt x="189844" y="326197"/>
                      <a:pt x="212317" y="306731"/>
                    </a:cubicBezTo>
                    <a:cubicBezTo>
                      <a:pt x="213500" y="305551"/>
                      <a:pt x="215274" y="303782"/>
                      <a:pt x="216457" y="302602"/>
                    </a:cubicBezTo>
                    <a:cubicBezTo>
                      <a:pt x="231834" y="283136"/>
                      <a:pt x="223554" y="245975"/>
                      <a:pt x="222963" y="223560"/>
                    </a:cubicBezTo>
                    <a:cubicBezTo>
                      <a:pt x="221780" y="178730"/>
                      <a:pt x="247802" y="30673"/>
                      <a:pt x="205220" y="0"/>
                    </a:cubicBezTo>
                    <a:cubicBezTo>
                      <a:pt x="205220" y="0"/>
                      <a:pt x="198124" y="47779"/>
                      <a:pt x="201081" y="89660"/>
                    </a:cubicBezTo>
                    <a:cubicBezTo>
                      <a:pt x="202855" y="115614"/>
                      <a:pt x="199898" y="142158"/>
                      <a:pt x="195167" y="167522"/>
                    </a:cubicBezTo>
                    <a:cubicBezTo>
                      <a:pt x="189844" y="191707"/>
                      <a:pt x="195167" y="217661"/>
                      <a:pt x="182155" y="240076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1985" name="Graphic 22">
                <a:extLst>
                  <a:ext uri="{FF2B5EF4-FFF2-40B4-BE49-F238E27FC236}">
                    <a16:creationId xmlns:a16="http://schemas.microsoft.com/office/drawing/2014/main" id="{FF6F5A20-6A00-584D-93FD-15897C104180}"/>
                  </a:ext>
                </a:extLst>
              </p:cNvPr>
              <p:cNvGrpSpPr/>
              <p:nvPr/>
            </p:nvGrpSpPr>
            <p:grpSpPr>
              <a:xfrm>
                <a:off x="6154783" y="2279473"/>
                <a:ext cx="144096" cy="85798"/>
                <a:chOff x="6154783" y="2279473"/>
                <a:chExt cx="144096" cy="85798"/>
              </a:xfrm>
              <a:solidFill>
                <a:srgbClr val="F19C67"/>
              </a:solidFill>
            </p:grpSpPr>
            <p:sp>
              <p:nvSpPr>
                <p:cNvPr id="1997" name="Freeform 570">
                  <a:extLst>
                    <a:ext uri="{FF2B5EF4-FFF2-40B4-BE49-F238E27FC236}">
                      <a16:creationId xmlns:a16="http://schemas.microsoft.com/office/drawing/2014/main" id="{120AF16A-69F3-C3EC-B927-A03C17ED3378}"/>
                    </a:ext>
                  </a:extLst>
                </p:cNvPr>
                <p:cNvSpPr/>
                <p:nvPr/>
              </p:nvSpPr>
              <p:spPr>
                <a:xfrm>
                  <a:off x="6154783" y="2279473"/>
                  <a:ext cx="24177" cy="82003"/>
                </a:xfrm>
                <a:custGeom>
                  <a:avLst/>
                  <a:gdLst>
                    <a:gd name="connsiteX0" fmla="*/ 6505 w 24177"/>
                    <a:gd name="connsiteY0" fmla="*/ 30673 h 82003"/>
                    <a:gd name="connsiteX1" fmla="*/ 18334 w 24177"/>
                    <a:gd name="connsiteY1" fmla="*/ 81992 h 82003"/>
                    <a:gd name="connsiteX2" fmla="*/ 22474 w 24177"/>
                    <a:gd name="connsiteY2" fmla="*/ 53678 h 82003"/>
                    <a:gd name="connsiteX3" fmla="*/ 21291 w 24177"/>
                    <a:gd name="connsiteY3" fmla="*/ 69604 h 82003"/>
                    <a:gd name="connsiteX4" fmla="*/ 10645 w 24177"/>
                    <a:gd name="connsiteY4" fmla="*/ 60756 h 82003"/>
                    <a:gd name="connsiteX5" fmla="*/ 10645 w 24177"/>
                    <a:gd name="connsiteY5" fmla="*/ 41291 h 82003"/>
                    <a:gd name="connsiteX6" fmla="*/ 0 w 24177"/>
                    <a:gd name="connsiteY6" fmla="*/ 0 h 82003"/>
                    <a:gd name="connsiteX7" fmla="*/ 6505 w 24177"/>
                    <a:gd name="connsiteY7" fmla="*/ 30673 h 82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177" h="82003">
                      <a:moveTo>
                        <a:pt x="6505" y="30673"/>
                      </a:moveTo>
                      <a:cubicBezTo>
                        <a:pt x="3548" y="57807"/>
                        <a:pt x="9462" y="81992"/>
                        <a:pt x="18334" y="81992"/>
                      </a:cubicBezTo>
                      <a:cubicBezTo>
                        <a:pt x="27205" y="82581"/>
                        <a:pt x="23657" y="61936"/>
                        <a:pt x="22474" y="53678"/>
                      </a:cubicBezTo>
                      <a:cubicBezTo>
                        <a:pt x="22474" y="57217"/>
                        <a:pt x="24248" y="67245"/>
                        <a:pt x="21291" y="69604"/>
                      </a:cubicBezTo>
                      <a:cubicBezTo>
                        <a:pt x="16560" y="73733"/>
                        <a:pt x="11828" y="65475"/>
                        <a:pt x="10645" y="60756"/>
                      </a:cubicBezTo>
                      <a:cubicBezTo>
                        <a:pt x="8871" y="54268"/>
                        <a:pt x="10054" y="47189"/>
                        <a:pt x="10645" y="41291"/>
                      </a:cubicBezTo>
                      <a:cubicBezTo>
                        <a:pt x="11828" y="27134"/>
                        <a:pt x="16560" y="0"/>
                        <a:pt x="0" y="0"/>
                      </a:cubicBezTo>
                      <a:cubicBezTo>
                        <a:pt x="591" y="590"/>
                        <a:pt x="9462" y="3539"/>
                        <a:pt x="6505" y="3067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1998" name="Freeform 571">
                  <a:extLst>
                    <a:ext uri="{FF2B5EF4-FFF2-40B4-BE49-F238E27FC236}">
                      <a16:creationId xmlns:a16="http://schemas.microsoft.com/office/drawing/2014/main" id="{B02A7264-C0F3-B4C6-E5B0-A66A4C47F5C9}"/>
                    </a:ext>
                  </a:extLst>
                </p:cNvPr>
                <p:cNvSpPr/>
                <p:nvPr/>
              </p:nvSpPr>
              <p:spPr>
                <a:xfrm>
                  <a:off x="6184327" y="2285372"/>
                  <a:ext cx="22560" cy="78839"/>
                </a:xfrm>
                <a:custGeom>
                  <a:avLst/>
                  <a:gdLst>
                    <a:gd name="connsiteX0" fmla="*/ 3575 w 22560"/>
                    <a:gd name="connsiteY0" fmla="*/ 32443 h 78839"/>
                    <a:gd name="connsiteX1" fmla="*/ 15995 w 22560"/>
                    <a:gd name="connsiteY1" fmla="*/ 77862 h 78839"/>
                    <a:gd name="connsiteX2" fmla="*/ 21909 w 22560"/>
                    <a:gd name="connsiteY2" fmla="*/ 41881 h 78839"/>
                    <a:gd name="connsiteX3" fmla="*/ 18952 w 22560"/>
                    <a:gd name="connsiteY3" fmla="*/ 62526 h 78839"/>
                    <a:gd name="connsiteX4" fmla="*/ 7123 w 22560"/>
                    <a:gd name="connsiteY4" fmla="*/ 40701 h 78839"/>
                    <a:gd name="connsiteX5" fmla="*/ 27 w 22560"/>
                    <a:gd name="connsiteY5" fmla="*/ 0 h 78839"/>
                    <a:gd name="connsiteX6" fmla="*/ 3575 w 22560"/>
                    <a:gd name="connsiteY6" fmla="*/ 32443 h 78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560" h="78839">
                      <a:moveTo>
                        <a:pt x="3575" y="32443"/>
                      </a:moveTo>
                      <a:cubicBezTo>
                        <a:pt x="-1748" y="51908"/>
                        <a:pt x="6532" y="84941"/>
                        <a:pt x="15995" y="77862"/>
                      </a:cubicBezTo>
                      <a:cubicBezTo>
                        <a:pt x="25457" y="70784"/>
                        <a:pt x="21909" y="41881"/>
                        <a:pt x="21909" y="41881"/>
                      </a:cubicBezTo>
                      <a:cubicBezTo>
                        <a:pt x="21909" y="47189"/>
                        <a:pt x="21909" y="57807"/>
                        <a:pt x="18952" y="62526"/>
                      </a:cubicBezTo>
                      <a:cubicBezTo>
                        <a:pt x="8898" y="77862"/>
                        <a:pt x="6532" y="46010"/>
                        <a:pt x="7123" y="40701"/>
                      </a:cubicBezTo>
                      <a:cubicBezTo>
                        <a:pt x="8306" y="27724"/>
                        <a:pt x="13629" y="2949"/>
                        <a:pt x="27" y="0"/>
                      </a:cubicBezTo>
                      <a:cubicBezTo>
                        <a:pt x="-565" y="0"/>
                        <a:pt x="8898" y="12977"/>
                        <a:pt x="3575" y="3244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1999" name="Freeform 572">
                  <a:extLst>
                    <a:ext uri="{FF2B5EF4-FFF2-40B4-BE49-F238E27FC236}">
                      <a16:creationId xmlns:a16="http://schemas.microsoft.com/office/drawing/2014/main" id="{F5316355-06D9-5592-CC4E-D1EB9249C442}"/>
                    </a:ext>
                  </a:extLst>
                </p:cNvPr>
                <p:cNvSpPr/>
                <p:nvPr/>
              </p:nvSpPr>
              <p:spPr>
                <a:xfrm>
                  <a:off x="6217539" y="2317815"/>
                  <a:ext cx="15944" cy="44793"/>
                </a:xfrm>
                <a:custGeom>
                  <a:avLst/>
                  <a:gdLst>
                    <a:gd name="connsiteX0" fmla="*/ 2891 w 15944"/>
                    <a:gd name="connsiteY0" fmla="*/ 44240 h 44793"/>
                    <a:gd name="connsiteX1" fmla="*/ 14720 w 15944"/>
                    <a:gd name="connsiteY1" fmla="*/ 7668 h 44793"/>
                    <a:gd name="connsiteX2" fmla="*/ 12945 w 15944"/>
                    <a:gd name="connsiteY2" fmla="*/ 24185 h 44793"/>
                    <a:gd name="connsiteX3" fmla="*/ 4665 w 15944"/>
                    <a:gd name="connsiteY3" fmla="*/ 30083 h 44793"/>
                    <a:gd name="connsiteX4" fmla="*/ 2891 w 15944"/>
                    <a:gd name="connsiteY4" fmla="*/ 2949 h 44793"/>
                    <a:gd name="connsiteX5" fmla="*/ 2891 w 15944"/>
                    <a:gd name="connsiteY5" fmla="*/ 0 h 44793"/>
                    <a:gd name="connsiteX6" fmla="*/ 2891 w 15944"/>
                    <a:gd name="connsiteY6" fmla="*/ 44240 h 44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44" h="44793">
                      <a:moveTo>
                        <a:pt x="2891" y="44240"/>
                      </a:moveTo>
                      <a:cubicBezTo>
                        <a:pt x="9397" y="47779"/>
                        <a:pt x="19451" y="34212"/>
                        <a:pt x="14720" y="7668"/>
                      </a:cubicBezTo>
                      <a:cubicBezTo>
                        <a:pt x="14720" y="12977"/>
                        <a:pt x="14720" y="18876"/>
                        <a:pt x="12945" y="24185"/>
                      </a:cubicBezTo>
                      <a:cubicBezTo>
                        <a:pt x="11171" y="29493"/>
                        <a:pt x="8805" y="34212"/>
                        <a:pt x="4665" y="30083"/>
                      </a:cubicBezTo>
                      <a:cubicBezTo>
                        <a:pt x="-657" y="25364"/>
                        <a:pt x="2300" y="8848"/>
                        <a:pt x="2891" y="2949"/>
                      </a:cubicBezTo>
                      <a:cubicBezTo>
                        <a:pt x="2891" y="1770"/>
                        <a:pt x="2891" y="1180"/>
                        <a:pt x="2891" y="0"/>
                      </a:cubicBezTo>
                      <a:cubicBezTo>
                        <a:pt x="2891" y="0"/>
                        <a:pt x="-3614" y="40701"/>
                        <a:pt x="2891" y="44240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000" name="Freeform 573">
                  <a:extLst>
                    <a:ext uri="{FF2B5EF4-FFF2-40B4-BE49-F238E27FC236}">
                      <a16:creationId xmlns:a16="http://schemas.microsoft.com/office/drawing/2014/main" id="{A0A8D9C5-2B44-61AE-F445-D5BC15E17E66}"/>
                    </a:ext>
                  </a:extLst>
                </p:cNvPr>
                <p:cNvSpPr/>
                <p:nvPr/>
              </p:nvSpPr>
              <p:spPr>
                <a:xfrm>
                  <a:off x="6242562" y="2285962"/>
                  <a:ext cx="20712" cy="76092"/>
                </a:xfrm>
                <a:custGeom>
                  <a:avLst/>
                  <a:gdLst>
                    <a:gd name="connsiteX0" fmla="*/ 13353 w 20712"/>
                    <a:gd name="connsiteY0" fmla="*/ 76093 h 76092"/>
                    <a:gd name="connsiteX1" fmla="*/ 20450 w 20712"/>
                    <a:gd name="connsiteY1" fmla="*/ 50729 h 76092"/>
                    <a:gd name="connsiteX2" fmla="*/ 20450 w 20712"/>
                    <a:gd name="connsiteY2" fmla="*/ 50729 h 76092"/>
                    <a:gd name="connsiteX3" fmla="*/ 18084 w 20712"/>
                    <a:gd name="connsiteY3" fmla="*/ 57807 h 76092"/>
                    <a:gd name="connsiteX4" fmla="*/ 5665 w 20712"/>
                    <a:gd name="connsiteY4" fmla="*/ 50139 h 76092"/>
                    <a:gd name="connsiteX5" fmla="*/ 6256 w 20712"/>
                    <a:gd name="connsiteY5" fmla="*/ 33622 h 76092"/>
                    <a:gd name="connsiteX6" fmla="*/ 7439 w 20712"/>
                    <a:gd name="connsiteY6" fmla="*/ 8258 h 76092"/>
                    <a:gd name="connsiteX7" fmla="*/ 5073 w 20712"/>
                    <a:gd name="connsiteY7" fmla="*/ 0 h 76092"/>
                    <a:gd name="connsiteX8" fmla="*/ 5073 w 20712"/>
                    <a:gd name="connsiteY8" fmla="*/ 0 h 76092"/>
                    <a:gd name="connsiteX9" fmla="*/ 933 w 20712"/>
                    <a:gd name="connsiteY9" fmla="*/ 43650 h 76092"/>
                    <a:gd name="connsiteX10" fmla="*/ 13353 w 20712"/>
                    <a:gd name="connsiteY10" fmla="*/ 76093 h 76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712" h="76092">
                      <a:moveTo>
                        <a:pt x="13353" y="76093"/>
                      </a:moveTo>
                      <a:cubicBezTo>
                        <a:pt x="22815" y="75503"/>
                        <a:pt x="20450" y="50729"/>
                        <a:pt x="20450" y="50729"/>
                      </a:cubicBezTo>
                      <a:lnTo>
                        <a:pt x="20450" y="50729"/>
                      </a:lnTo>
                      <a:cubicBezTo>
                        <a:pt x="20450" y="53678"/>
                        <a:pt x="19267" y="56037"/>
                        <a:pt x="18084" y="57807"/>
                      </a:cubicBezTo>
                      <a:cubicBezTo>
                        <a:pt x="12170" y="64296"/>
                        <a:pt x="7439" y="56627"/>
                        <a:pt x="5665" y="50139"/>
                      </a:cubicBezTo>
                      <a:cubicBezTo>
                        <a:pt x="4482" y="44830"/>
                        <a:pt x="5665" y="38931"/>
                        <a:pt x="6256" y="33622"/>
                      </a:cubicBezTo>
                      <a:cubicBezTo>
                        <a:pt x="6847" y="26544"/>
                        <a:pt x="8622" y="16516"/>
                        <a:pt x="7439" y="8258"/>
                      </a:cubicBezTo>
                      <a:lnTo>
                        <a:pt x="5073" y="0"/>
                      </a:lnTo>
                      <a:lnTo>
                        <a:pt x="5073" y="0"/>
                      </a:lnTo>
                      <a:cubicBezTo>
                        <a:pt x="5073" y="1180"/>
                        <a:pt x="5073" y="27134"/>
                        <a:pt x="933" y="43650"/>
                      </a:cubicBezTo>
                      <a:cubicBezTo>
                        <a:pt x="-2615" y="60166"/>
                        <a:pt x="4482" y="76093"/>
                        <a:pt x="13353" y="7609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001" name="Freeform 574">
                  <a:extLst>
                    <a:ext uri="{FF2B5EF4-FFF2-40B4-BE49-F238E27FC236}">
                      <a16:creationId xmlns:a16="http://schemas.microsoft.com/office/drawing/2014/main" id="{63A6AAFC-E11C-C696-C013-AF93FFD73151}"/>
                    </a:ext>
                  </a:extLst>
                </p:cNvPr>
                <p:cNvSpPr/>
                <p:nvPr/>
              </p:nvSpPr>
              <p:spPr>
                <a:xfrm>
                  <a:off x="6276330" y="2306607"/>
                  <a:ext cx="22549" cy="58664"/>
                </a:xfrm>
                <a:custGeom>
                  <a:avLst/>
                  <a:gdLst>
                    <a:gd name="connsiteX0" fmla="*/ 284 w 22549"/>
                    <a:gd name="connsiteY0" fmla="*/ 39521 h 58664"/>
                    <a:gd name="connsiteX1" fmla="*/ 16843 w 22549"/>
                    <a:gd name="connsiteY1" fmla="*/ 58397 h 58664"/>
                    <a:gd name="connsiteX2" fmla="*/ 18026 w 22549"/>
                    <a:gd name="connsiteY2" fmla="*/ 0 h 58664"/>
                    <a:gd name="connsiteX3" fmla="*/ 18026 w 22549"/>
                    <a:gd name="connsiteY3" fmla="*/ 0 h 58664"/>
                    <a:gd name="connsiteX4" fmla="*/ 20392 w 22549"/>
                    <a:gd name="connsiteY4" fmla="*/ 17106 h 58664"/>
                    <a:gd name="connsiteX5" fmla="*/ 5607 w 22549"/>
                    <a:gd name="connsiteY5" fmla="*/ 33622 h 58664"/>
                    <a:gd name="connsiteX6" fmla="*/ 5607 w 22549"/>
                    <a:gd name="connsiteY6" fmla="*/ 13567 h 58664"/>
                    <a:gd name="connsiteX7" fmla="*/ 6198 w 22549"/>
                    <a:gd name="connsiteY7" fmla="*/ 4129 h 58664"/>
                    <a:gd name="connsiteX8" fmla="*/ 6198 w 22549"/>
                    <a:gd name="connsiteY8" fmla="*/ 4129 h 58664"/>
                    <a:gd name="connsiteX9" fmla="*/ 284 w 22549"/>
                    <a:gd name="connsiteY9" fmla="*/ 39521 h 58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549" h="58664">
                      <a:moveTo>
                        <a:pt x="284" y="39521"/>
                      </a:moveTo>
                      <a:cubicBezTo>
                        <a:pt x="2058" y="53088"/>
                        <a:pt x="12112" y="60166"/>
                        <a:pt x="16843" y="58397"/>
                      </a:cubicBezTo>
                      <a:cubicBezTo>
                        <a:pt x="21575" y="57217"/>
                        <a:pt x="26306" y="21235"/>
                        <a:pt x="18026" y="0"/>
                      </a:cubicBezTo>
                      <a:lnTo>
                        <a:pt x="18026" y="0"/>
                      </a:lnTo>
                      <a:cubicBezTo>
                        <a:pt x="18618" y="5899"/>
                        <a:pt x="19800" y="12387"/>
                        <a:pt x="20392" y="17106"/>
                      </a:cubicBezTo>
                      <a:cubicBezTo>
                        <a:pt x="20983" y="25364"/>
                        <a:pt x="13886" y="53678"/>
                        <a:pt x="5607" y="33622"/>
                      </a:cubicBezTo>
                      <a:cubicBezTo>
                        <a:pt x="3241" y="27724"/>
                        <a:pt x="5015" y="19466"/>
                        <a:pt x="5607" y="13567"/>
                      </a:cubicBezTo>
                      <a:cubicBezTo>
                        <a:pt x="5607" y="10618"/>
                        <a:pt x="6198" y="7078"/>
                        <a:pt x="6198" y="4129"/>
                      </a:cubicBezTo>
                      <a:lnTo>
                        <a:pt x="6198" y="4129"/>
                      </a:lnTo>
                      <a:cubicBezTo>
                        <a:pt x="5607" y="4719"/>
                        <a:pt x="-1490" y="25954"/>
                        <a:pt x="284" y="39521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grpSp>
            <p:nvGrpSpPr>
              <p:cNvPr id="1986" name="Graphic 22">
                <a:extLst>
                  <a:ext uri="{FF2B5EF4-FFF2-40B4-BE49-F238E27FC236}">
                    <a16:creationId xmlns:a16="http://schemas.microsoft.com/office/drawing/2014/main" id="{60105B17-C3C1-E1D3-1405-8C2D69925546}"/>
                  </a:ext>
                </a:extLst>
              </p:cNvPr>
              <p:cNvGrpSpPr/>
              <p:nvPr/>
            </p:nvGrpSpPr>
            <p:grpSpPr>
              <a:xfrm>
                <a:off x="6163762" y="2432600"/>
                <a:ext cx="138923" cy="211569"/>
                <a:chOff x="6163762" y="2432600"/>
                <a:chExt cx="138923" cy="211569"/>
              </a:xfrm>
              <a:solidFill>
                <a:srgbClr val="54BCE8"/>
              </a:solidFill>
            </p:grpSpPr>
            <p:sp>
              <p:nvSpPr>
                <p:cNvPr id="1993" name="Freeform 566">
                  <a:extLst>
                    <a:ext uri="{FF2B5EF4-FFF2-40B4-BE49-F238E27FC236}">
                      <a16:creationId xmlns:a16="http://schemas.microsoft.com/office/drawing/2014/main" id="{D07A4C86-1255-8852-19FC-67ACDA0E97BF}"/>
                    </a:ext>
                  </a:extLst>
                </p:cNvPr>
                <p:cNvSpPr/>
                <p:nvPr/>
              </p:nvSpPr>
              <p:spPr>
                <a:xfrm>
                  <a:off x="6264749" y="2462300"/>
                  <a:ext cx="28538" cy="27796"/>
                </a:xfrm>
                <a:custGeom>
                  <a:avLst/>
                  <a:gdLst>
                    <a:gd name="connsiteX0" fmla="*/ 28425 w 28538"/>
                    <a:gd name="connsiteY0" fmla="*/ 13599 h 27796"/>
                    <a:gd name="connsiteX1" fmla="*/ 14231 w 28538"/>
                    <a:gd name="connsiteY1" fmla="*/ 27756 h 27796"/>
                    <a:gd name="connsiteX2" fmla="*/ 37 w 28538"/>
                    <a:gd name="connsiteY2" fmla="*/ 14189 h 27796"/>
                    <a:gd name="connsiteX3" fmla="*/ 14231 w 28538"/>
                    <a:gd name="connsiteY3" fmla="*/ 32 h 27796"/>
                    <a:gd name="connsiteX4" fmla="*/ 28425 w 28538"/>
                    <a:gd name="connsiteY4" fmla="*/ 13599 h 27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38" h="27796">
                      <a:moveTo>
                        <a:pt x="28425" y="13599"/>
                      </a:moveTo>
                      <a:cubicBezTo>
                        <a:pt x="29608" y="21857"/>
                        <a:pt x="21328" y="27166"/>
                        <a:pt x="14231" y="27756"/>
                      </a:cubicBezTo>
                      <a:cubicBezTo>
                        <a:pt x="5951" y="28346"/>
                        <a:pt x="-554" y="22447"/>
                        <a:pt x="37" y="14189"/>
                      </a:cubicBezTo>
                      <a:cubicBezTo>
                        <a:pt x="629" y="7110"/>
                        <a:pt x="5951" y="-558"/>
                        <a:pt x="14231" y="32"/>
                      </a:cubicBezTo>
                      <a:cubicBezTo>
                        <a:pt x="20737" y="32"/>
                        <a:pt x="27242" y="6521"/>
                        <a:pt x="28425" y="1359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1994" name="Freeform 567">
                  <a:extLst>
                    <a:ext uri="{FF2B5EF4-FFF2-40B4-BE49-F238E27FC236}">
                      <a16:creationId xmlns:a16="http://schemas.microsoft.com/office/drawing/2014/main" id="{D550DA1D-4DB7-3D9D-719E-5E3895964316}"/>
                    </a:ext>
                  </a:extLst>
                </p:cNvPr>
                <p:cNvSpPr/>
                <p:nvPr/>
              </p:nvSpPr>
              <p:spPr>
                <a:xfrm>
                  <a:off x="6163762" y="2610421"/>
                  <a:ext cx="37597" cy="33747"/>
                </a:xfrm>
                <a:custGeom>
                  <a:avLst/>
                  <a:gdLst>
                    <a:gd name="connsiteX0" fmla="*/ 28280 w 37597"/>
                    <a:gd name="connsiteY0" fmla="*/ 27692 h 33747"/>
                    <a:gd name="connsiteX1" fmla="*/ 2849 w 37597"/>
                    <a:gd name="connsiteY1" fmla="*/ 30051 h 33747"/>
                    <a:gd name="connsiteX2" fmla="*/ 11129 w 37597"/>
                    <a:gd name="connsiteY2" fmla="*/ 6456 h 33747"/>
                    <a:gd name="connsiteX3" fmla="*/ 36559 w 37597"/>
                    <a:gd name="connsiteY3" fmla="*/ 4097 h 33747"/>
                    <a:gd name="connsiteX4" fmla="*/ 28280 w 37597"/>
                    <a:gd name="connsiteY4" fmla="*/ 27692 h 33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597" h="33747">
                      <a:moveTo>
                        <a:pt x="28280" y="27692"/>
                      </a:moveTo>
                      <a:cubicBezTo>
                        <a:pt x="19409" y="35950"/>
                        <a:pt x="7580" y="34770"/>
                        <a:pt x="2849" y="30051"/>
                      </a:cubicBezTo>
                      <a:cubicBezTo>
                        <a:pt x="-3065" y="24152"/>
                        <a:pt x="483" y="13535"/>
                        <a:pt x="11129" y="6456"/>
                      </a:cubicBezTo>
                      <a:cubicBezTo>
                        <a:pt x="20000" y="-32"/>
                        <a:pt x="33011" y="-2981"/>
                        <a:pt x="36559" y="4097"/>
                      </a:cubicBezTo>
                      <a:cubicBezTo>
                        <a:pt x="39516" y="9996"/>
                        <a:pt x="35968" y="20613"/>
                        <a:pt x="28280" y="27692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1995" name="Freeform 568">
                  <a:extLst>
                    <a:ext uri="{FF2B5EF4-FFF2-40B4-BE49-F238E27FC236}">
                      <a16:creationId xmlns:a16="http://schemas.microsoft.com/office/drawing/2014/main" id="{7BEE4E5A-86D8-1AFA-23D4-A2A142450349}"/>
                    </a:ext>
                  </a:extLst>
                </p:cNvPr>
                <p:cNvSpPr/>
                <p:nvPr/>
              </p:nvSpPr>
              <p:spPr>
                <a:xfrm>
                  <a:off x="6170665" y="2432600"/>
                  <a:ext cx="38042" cy="36416"/>
                </a:xfrm>
                <a:custGeom>
                  <a:avLst/>
                  <a:gdLst>
                    <a:gd name="connsiteX0" fmla="*/ 37937 w 38042"/>
                    <a:gd name="connsiteY0" fmla="*/ 17935 h 36416"/>
                    <a:gd name="connsiteX1" fmla="*/ 19011 w 38042"/>
                    <a:gd name="connsiteY1" fmla="*/ 36221 h 36416"/>
                    <a:gd name="connsiteX2" fmla="*/ 86 w 38042"/>
                    <a:gd name="connsiteY2" fmla="*/ 18525 h 36416"/>
                    <a:gd name="connsiteX3" fmla="*/ 19011 w 38042"/>
                    <a:gd name="connsiteY3" fmla="*/ 239 h 36416"/>
                    <a:gd name="connsiteX4" fmla="*/ 37937 w 38042"/>
                    <a:gd name="connsiteY4" fmla="*/ 17935 h 36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042" h="36416">
                      <a:moveTo>
                        <a:pt x="37937" y="17935"/>
                      </a:moveTo>
                      <a:cubicBezTo>
                        <a:pt x="36754" y="27373"/>
                        <a:pt x="29657" y="37991"/>
                        <a:pt x="19011" y="36221"/>
                      </a:cubicBezTo>
                      <a:cubicBezTo>
                        <a:pt x="10732" y="35041"/>
                        <a:pt x="1269" y="27373"/>
                        <a:pt x="86" y="18525"/>
                      </a:cubicBezTo>
                      <a:cubicBezTo>
                        <a:pt x="-1096" y="8497"/>
                        <a:pt x="10140" y="2009"/>
                        <a:pt x="19011" y="239"/>
                      </a:cubicBezTo>
                      <a:cubicBezTo>
                        <a:pt x="30248" y="-1530"/>
                        <a:pt x="39120" y="6728"/>
                        <a:pt x="37937" y="17935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1996" name="Freeform 569">
                  <a:extLst>
                    <a:ext uri="{FF2B5EF4-FFF2-40B4-BE49-F238E27FC236}">
                      <a16:creationId xmlns:a16="http://schemas.microsoft.com/office/drawing/2014/main" id="{AE471BAA-E3BC-DBFD-D862-B3A21D400AC0}"/>
                    </a:ext>
                  </a:extLst>
                </p:cNvPr>
                <p:cNvSpPr/>
                <p:nvPr/>
              </p:nvSpPr>
              <p:spPr>
                <a:xfrm>
                  <a:off x="6280602" y="2590889"/>
                  <a:ext cx="22084" cy="23204"/>
                </a:xfrm>
                <a:custGeom>
                  <a:avLst/>
                  <a:gdLst>
                    <a:gd name="connsiteX0" fmla="*/ 10798 w 22084"/>
                    <a:gd name="connsiteY0" fmla="*/ 23039 h 23204"/>
                    <a:gd name="connsiteX1" fmla="*/ 152 w 22084"/>
                    <a:gd name="connsiteY1" fmla="*/ 11242 h 23204"/>
                    <a:gd name="connsiteX2" fmla="*/ 11389 w 22084"/>
                    <a:gd name="connsiteY2" fmla="*/ 35 h 23204"/>
                    <a:gd name="connsiteX3" fmla="*/ 22035 w 22084"/>
                    <a:gd name="connsiteY3" fmla="*/ 11832 h 23204"/>
                    <a:gd name="connsiteX4" fmla="*/ 10798 w 22084"/>
                    <a:gd name="connsiteY4" fmla="*/ 23039 h 23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" h="23204">
                      <a:moveTo>
                        <a:pt x="10798" y="23039"/>
                      </a:moveTo>
                      <a:cubicBezTo>
                        <a:pt x="4883" y="22450"/>
                        <a:pt x="-1031" y="17731"/>
                        <a:pt x="152" y="11242"/>
                      </a:cubicBezTo>
                      <a:cubicBezTo>
                        <a:pt x="1335" y="5933"/>
                        <a:pt x="6066" y="624"/>
                        <a:pt x="11389" y="35"/>
                      </a:cubicBezTo>
                      <a:cubicBezTo>
                        <a:pt x="17303" y="-555"/>
                        <a:pt x="21443" y="6523"/>
                        <a:pt x="22035" y="11832"/>
                      </a:cubicBezTo>
                      <a:cubicBezTo>
                        <a:pt x="22626" y="18910"/>
                        <a:pt x="17895" y="24219"/>
                        <a:pt x="10798" y="2303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sp>
            <p:nvSpPr>
              <p:cNvPr id="1987" name="Freeform 560">
                <a:extLst>
                  <a:ext uri="{FF2B5EF4-FFF2-40B4-BE49-F238E27FC236}">
                    <a16:creationId xmlns:a16="http://schemas.microsoft.com/office/drawing/2014/main" id="{5306E38D-C427-2586-CBF2-2101F8FE64F8}"/>
                  </a:ext>
                </a:extLst>
              </p:cNvPr>
              <p:cNvSpPr/>
              <p:nvPr/>
            </p:nvSpPr>
            <p:spPr>
              <a:xfrm>
                <a:off x="6145406" y="2380931"/>
                <a:ext cx="72841" cy="27748"/>
              </a:xfrm>
              <a:custGeom>
                <a:avLst/>
                <a:gdLst>
                  <a:gd name="connsiteX0" fmla="*/ 72658 w 72841"/>
                  <a:gd name="connsiteY0" fmla="*/ 15337 h 27748"/>
                  <a:gd name="connsiteX1" fmla="*/ 50184 w 72841"/>
                  <a:gd name="connsiteY1" fmla="*/ 26544 h 27748"/>
                  <a:gd name="connsiteX2" fmla="*/ 2280 w 72841"/>
                  <a:gd name="connsiteY2" fmla="*/ 18286 h 27748"/>
                  <a:gd name="connsiteX3" fmla="*/ 46045 w 72841"/>
                  <a:gd name="connsiteY3" fmla="*/ 0 h 27748"/>
                  <a:gd name="connsiteX4" fmla="*/ 72658 w 72841"/>
                  <a:gd name="connsiteY4" fmla="*/ 15337 h 27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841" h="27748">
                    <a:moveTo>
                      <a:pt x="72658" y="15337"/>
                    </a:moveTo>
                    <a:cubicBezTo>
                      <a:pt x="71476" y="20055"/>
                      <a:pt x="64379" y="24774"/>
                      <a:pt x="50184" y="26544"/>
                    </a:cubicBezTo>
                    <a:cubicBezTo>
                      <a:pt x="30668" y="29493"/>
                      <a:pt x="9968" y="27134"/>
                      <a:pt x="2280" y="18286"/>
                    </a:cubicBezTo>
                    <a:cubicBezTo>
                      <a:pt x="-11322" y="3539"/>
                      <a:pt x="40130" y="0"/>
                      <a:pt x="46045" y="0"/>
                    </a:cubicBezTo>
                    <a:cubicBezTo>
                      <a:pt x="63196" y="1180"/>
                      <a:pt x="74433" y="8848"/>
                      <a:pt x="72658" y="15337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1988" name="Freeform 561">
                <a:extLst>
                  <a:ext uri="{FF2B5EF4-FFF2-40B4-BE49-F238E27FC236}">
                    <a16:creationId xmlns:a16="http://schemas.microsoft.com/office/drawing/2014/main" id="{DE849879-1054-E12D-7E9D-6FC01A7D30F0}"/>
                  </a:ext>
                </a:extLst>
              </p:cNvPr>
              <p:cNvSpPr/>
              <p:nvPr/>
            </p:nvSpPr>
            <p:spPr>
              <a:xfrm>
                <a:off x="6257539" y="2383234"/>
                <a:ext cx="25950" cy="22722"/>
              </a:xfrm>
              <a:custGeom>
                <a:avLst/>
                <a:gdLst>
                  <a:gd name="connsiteX0" fmla="*/ 25581 w 25950"/>
                  <a:gd name="connsiteY0" fmla="*/ 15983 h 22722"/>
                  <a:gd name="connsiteX1" fmla="*/ 12570 w 25950"/>
                  <a:gd name="connsiteY1" fmla="*/ 22471 h 22722"/>
                  <a:gd name="connsiteX2" fmla="*/ 150 w 25950"/>
                  <a:gd name="connsiteY2" fmla="*/ 13034 h 22722"/>
                  <a:gd name="connsiteX3" fmla="*/ 13753 w 25950"/>
                  <a:gd name="connsiteY3" fmla="*/ 646 h 22722"/>
                  <a:gd name="connsiteX4" fmla="*/ 25581 w 25950"/>
                  <a:gd name="connsiteY4" fmla="*/ 15983 h 22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50" h="22722">
                    <a:moveTo>
                      <a:pt x="25581" y="15983"/>
                    </a:moveTo>
                    <a:cubicBezTo>
                      <a:pt x="23807" y="19522"/>
                      <a:pt x="17893" y="21292"/>
                      <a:pt x="12570" y="22471"/>
                    </a:cubicBezTo>
                    <a:cubicBezTo>
                      <a:pt x="7247" y="23651"/>
                      <a:pt x="1925" y="20702"/>
                      <a:pt x="150" y="13034"/>
                    </a:cubicBezTo>
                    <a:cubicBezTo>
                      <a:pt x="-1033" y="5365"/>
                      <a:pt x="4882" y="-2303"/>
                      <a:pt x="13753" y="646"/>
                    </a:cubicBezTo>
                    <a:cubicBezTo>
                      <a:pt x="22624" y="3596"/>
                      <a:pt x="27356" y="12444"/>
                      <a:pt x="25581" y="15983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1989" name="Graphic 22">
                <a:extLst>
                  <a:ext uri="{FF2B5EF4-FFF2-40B4-BE49-F238E27FC236}">
                    <a16:creationId xmlns:a16="http://schemas.microsoft.com/office/drawing/2014/main" id="{C03614C3-A419-E871-9E68-D7B3D4202754}"/>
                  </a:ext>
                </a:extLst>
              </p:cNvPr>
              <p:cNvGrpSpPr/>
              <p:nvPr/>
            </p:nvGrpSpPr>
            <p:grpSpPr>
              <a:xfrm>
                <a:off x="6184772" y="2505060"/>
                <a:ext cx="88432" cy="87190"/>
                <a:chOff x="6184772" y="2505060"/>
                <a:chExt cx="88432" cy="87190"/>
              </a:xfrm>
            </p:grpSpPr>
            <p:sp>
              <p:nvSpPr>
                <p:cNvPr id="1990" name="Freeform 563">
                  <a:extLst>
                    <a:ext uri="{FF2B5EF4-FFF2-40B4-BE49-F238E27FC236}">
                      <a16:creationId xmlns:a16="http://schemas.microsoft.com/office/drawing/2014/main" id="{0BBF71D0-3C67-0B52-D68D-192C978B3CE2}"/>
                    </a:ext>
                  </a:extLst>
                </p:cNvPr>
                <p:cNvSpPr/>
                <p:nvPr/>
              </p:nvSpPr>
              <p:spPr>
                <a:xfrm>
                  <a:off x="6184772" y="2505060"/>
                  <a:ext cx="88432" cy="86627"/>
                </a:xfrm>
                <a:custGeom>
                  <a:avLst/>
                  <a:gdLst>
                    <a:gd name="connsiteX0" fmla="*/ 87111 w 88432"/>
                    <a:gd name="connsiteY0" fmla="*/ 38084 h 86627"/>
                    <a:gd name="connsiteX1" fmla="*/ 49852 w 88432"/>
                    <a:gd name="connsiteY1" fmla="*/ 86454 h 86627"/>
                    <a:gd name="connsiteX2" fmla="*/ 173 w 88432"/>
                    <a:gd name="connsiteY2" fmla="*/ 54601 h 86627"/>
                    <a:gd name="connsiteX3" fmla="*/ 33883 w 88432"/>
                    <a:gd name="connsiteY3" fmla="*/ 923 h 86627"/>
                    <a:gd name="connsiteX4" fmla="*/ 87111 w 88432"/>
                    <a:gd name="connsiteY4" fmla="*/ 38084 h 86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432" h="86627">
                      <a:moveTo>
                        <a:pt x="87111" y="38084"/>
                      </a:moveTo>
                      <a:cubicBezTo>
                        <a:pt x="93025" y="58140"/>
                        <a:pt x="78831" y="84094"/>
                        <a:pt x="49852" y="86454"/>
                      </a:cubicBezTo>
                      <a:cubicBezTo>
                        <a:pt x="26786" y="88223"/>
                        <a:pt x="1947" y="76426"/>
                        <a:pt x="173" y="54601"/>
                      </a:cubicBezTo>
                      <a:cubicBezTo>
                        <a:pt x="-2193" y="29236"/>
                        <a:pt x="20281" y="5642"/>
                        <a:pt x="33883" y="923"/>
                      </a:cubicBezTo>
                      <a:cubicBezTo>
                        <a:pt x="51034" y="-4386"/>
                        <a:pt x="80014" y="13900"/>
                        <a:pt x="87111" y="38084"/>
                      </a:cubicBezTo>
                      <a:close/>
                    </a:path>
                  </a:pathLst>
                </a:custGeom>
                <a:solidFill>
                  <a:srgbClr val="E26AA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1991" name="Freeform 564">
                  <a:extLst>
                    <a:ext uri="{FF2B5EF4-FFF2-40B4-BE49-F238E27FC236}">
                      <a16:creationId xmlns:a16="http://schemas.microsoft.com/office/drawing/2014/main" id="{0C459875-A061-DDE9-2EC4-2816EFD3799E}"/>
                    </a:ext>
                  </a:extLst>
                </p:cNvPr>
                <p:cNvSpPr/>
                <p:nvPr/>
              </p:nvSpPr>
              <p:spPr>
                <a:xfrm>
                  <a:off x="6197020" y="2526713"/>
                  <a:ext cx="27014" cy="24870"/>
                </a:xfrm>
                <a:custGeom>
                  <a:avLst/>
                  <a:gdLst>
                    <a:gd name="connsiteX0" fmla="*/ 26958 w 27014"/>
                    <a:gd name="connsiteY0" fmla="*/ 4634 h 24870"/>
                    <a:gd name="connsiteX1" fmla="*/ 18679 w 27014"/>
                    <a:gd name="connsiteY1" fmla="*/ 19381 h 24870"/>
                    <a:gd name="connsiteX2" fmla="*/ 2119 w 27014"/>
                    <a:gd name="connsiteY2" fmla="*/ 22330 h 24870"/>
                    <a:gd name="connsiteX3" fmla="*/ 9216 w 27014"/>
                    <a:gd name="connsiteY3" fmla="*/ 2274 h 24870"/>
                    <a:gd name="connsiteX4" fmla="*/ 26958 w 27014"/>
                    <a:gd name="connsiteY4" fmla="*/ 4634 h 24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014" h="24870">
                      <a:moveTo>
                        <a:pt x="26958" y="4634"/>
                      </a:moveTo>
                      <a:cubicBezTo>
                        <a:pt x="27550" y="8173"/>
                        <a:pt x="23410" y="14072"/>
                        <a:pt x="18679" y="19381"/>
                      </a:cubicBezTo>
                      <a:cubicBezTo>
                        <a:pt x="13948" y="24689"/>
                        <a:pt x="6851" y="27049"/>
                        <a:pt x="2119" y="22330"/>
                      </a:cubicBezTo>
                      <a:cubicBezTo>
                        <a:pt x="-2612" y="17611"/>
                        <a:pt x="936" y="6403"/>
                        <a:pt x="9216" y="2274"/>
                      </a:cubicBezTo>
                      <a:cubicBezTo>
                        <a:pt x="18087" y="-2445"/>
                        <a:pt x="26367" y="1095"/>
                        <a:pt x="26958" y="4634"/>
                      </a:cubicBezTo>
                      <a:close/>
                    </a:path>
                  </a:pathLst>
                </a:custGeom>
                <a:solidFill>
                  <a:srgbClr val="FFFFFF">
                    <a:alpha val="80000"/>
                  </a:srgbClr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1992" name="Freeform 565">
                  <a:extLst>
                    <a:ext uri="{FF2B5EF4-FFF2-40B4-BE49-F238E27FC236}">
                      <a16:creationId xmlns:a16="http://schemas.microsoft.com/office/drawing/2014/main" id="{00A51979-B1FA-4278-2301-D124BBA05998}"/>
                    </a:ext>
                  </a:extLst>
                </p:cNvPr>
                <p:cNvSpPr/>
                <p:nvPr/>
              </p:nvSpPr>
              <p:spPr>
                <a:xfrm>
                  <a:off x="6189676" y="2508932"/>
                  <a:ext cx="83309" cy="83318"/>
                </a:xfrm>
                <a:custGeom>
                  <a:avLst/>
                  <a:gdLst>
                    <a:gd name="connsiteX0" fmla="*/ 49087 w 83309"/>
                    <a:gd name="connsiteY0" fmla="*/ 0 h 83318"/>
                    <a:gd name="connsiteX1" fmla="*/ 59141 w 83309"/>
                    <a:gd name="connsiteY1" fmla="*/ 18876 h 83318"/>
                    <a:gd name="connsiteX2" fmla="*/ 24839 w 83309"/>
                    <a:gd name="connsiteY2" fmla="*/ 69014 h 83318"/>
                    <a:gd name="connsiteX3" fmla="*/ 0 w 83309"/>
                    <a:gd name="connsiteY3" fmla="*/ 65475 h 83318"/>
                    <a:gd name="connsiteX4" fmla="*/ 44948 w 83309"/>
                    <a:gd name="connsiteY4" fmla="*/ 83171 h 83318"/>
                    <a:gd name="connsiteX5" fmla="*/ 82207 w 83309"/>
                    <a:gd name="connsiteY5" fmla="*/ 34802 h 83318"/>
                    <a:gd name="connsiteX6" fmla="*/ 49087 w 83309"/>
                    <a:gd name="connsiteY6" fmla="*/ 0 h 83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309" h="83318">
                      <a:moveTo>
                        <a:pt x="49087" y="0"/>
                      </a:moveTo>
                      <a:cubicBezTo>
                        <a:pt x="53819" y="5309"/>
                        <a:pt x="57367" y="11797"/>
                        <a:pt x="59141" y="18876"/>
                      </a:cubicBezTo>
                      <a:cubicBezTo>
                        <a:pt x="65055" y="39521"/>
                        <a:pt x="52044" y="66065"/>
                        <a:pt x="24839" y="69014"/>
                      </a:cubicBezTo>
                      <a:cubicBezTo>
                        <a:pt x="15968" y="69604"/>
                        <a:pt x="7097" y="68425"/>
                        <a:pt x="0" y="65475"/>
                      </a:cubicBezTo>
                      <a:cubicBezTo>
                        <a:pt x="8280" y="78452"/>
                        <a:pt x="27205" y="84351"/>
                        <a:pt x="44948" y="83171"/>
                      </a:cubicBezTo>
                      <a:cubicBezTo>
                        <a:pt x="73335" y="80812"/>
                        <a:pt x="87529" y="54858"/>
                        <a:pt x="82207" y="34802"/>
                      </a:cubicBezTo>
                      <a:cubicBezTo>
                        <a:pt x="77475" y="18286"/>
                        <a:pt x="62098" y="6489"/>
                        <a:pt x="49087" y="0"/>
                      </a:cubicBezTo>
                      <a:close/>
                    </a:path>
                  </a:pathLst>
                </a:custGeom>
                <a:solidFill>
                  <a:srgbClr val="BA50A3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</p:grpSp>
        <p:grpSp>
          <p:nvGrpSpPr>
            <p:cNvPr id="1863" name="Graphic 22">
              <a:extLst>
                <a:ext uri="{FF2B5EF4-FFF2-40B4-BE49-F238E27FC236}">
                  <a16:creationId xmlns:a16="http://schemas.microsoft.com/office/drawing/2014/main" id="{20F684DC-7D60-E7C9-71E1-1CCE8A7B2477}"/>
                </a:ext>
              </a:extLst>
            </p:cNvPr>
            <p:cNvGrpSpPr/>
            <p:nvPr/>
          </p:nvGrpSpPr>
          <p:grpSpPr>
            <a:xfrm>
              <a:off x="9012780" y="2007991"/>
              <a:ext cx="256561" cy="437177"/>
              <a:chOff x="6112872" y="2276818"/>
              <a:chExt cx="233231" cy="397423"/>
            </a:xfrm>
          </p:grpSpPr>
          <p:sp>
            <p:nvSpPr>
              <p:cNvPr id="1964" name="Freeform 556">
                <a:extLst>
                  <a:ext uri="{FF2B5EF4-FFF2-40B4-BE49-F238E27FC236}">
                    <a16:creationId xmlns:a16="http://schemas.microsoft.com/office/drawing/2014/main" id="{DC985E62-AFA4-0975-7862-A3A1A977BB15}"/>
                  </a:ext>
                </a:extLst>
              </p:cNvPr>
              <p:cNvSpPr/>
              <p:nvPr/>
            </p:nvSpPr>
            <p:spPr>
              <a:xfrm>
                <a:off x="6112872" y="2276818"/>
                <a:ext cx="232783" cy="396243"/>
              </a:xfrm>
              <a:custGeom>
                <a:avLst/>
                <a:gdLst>
                  <a:gd name="connsiteX0" fmla="*/ 208099 w 232783"/>
                  <a:gd name="connsiteY0" fmla="*/ 78748 h 396243"/>
                  <a:gd name="connsiteX1" fmla="*/ 200410 w 232783"/>
                  <a:gd name="connsiteY1" fmla="*/ 46896 h 396243"/>
                  <a:gd name="connsiteX2" fmla="*/ 189765 w 232783"/>
                  <a:gd name="connsiteY2" fmla="*/ 5605 h 396243"/>
                  <a:gd name="connsiteX3" fmla="*/ 182668 w 232783"/>
                  <a:gd name="connsiteY3" fmla="*/ 46896 h 396243"/>
                  <a:gd name="connsiteX4" fmla="*/ 167883 w 232783"/>
                  <a:gd name="connsiteY4" fmla="*/ 63412 h 396243"/>
                  <a:gd name="connsiteX5" fmla="*/ 167883 w 232783"/>
                  <a:gd name="connsiteY5" fmla="*/ 43356 h 396243"/>
                  <a:gd name="connsiteX6" fmla="*/ 159011 w 232783"/>
                  <a:gd name="connsiteY6" fmla="*/ 2066 h 396243"/>
                  <a:gd name="connsiteX7" fmla="*/ 150140 w 232783"/>
                  <a:gd name="connsiteY7" fmla="*/ 49845 h 396243"/>
                  <a:gd name="connsiteX8" fmla="*/ 147774 w 232783"/>
                  <a:gd name="connsiteY8" fmla="*/ 65771 h 396243"/>
                  <a:gd name="connsiteX9" fmla="*/ 135355 w 232783"/>
                  <a:gd name="connsiteY9" fmla="*/ 58103 h 396243"/>
                  <a:gd name="connsiteX10" fmla="*/ 135946 w 232783"/>
                  <a:gd name="connsiteY10" fmla="*/ 41587 h 396243"/>
                  <a:gd name="connsiteX11" fmla="*/ 127667 w 232783"/>
                  <a:gd name="connsiteY11" fmla="*/ 886 h 396243"/>
                  <a:gd name="connsiteX12" fmla="*/ 119387 w 232783"/>
                  <a:gd name="connsiteY12" fmla="*/ 47485 h 396243"/>
                  <a:gd name="connsiteX13" fmla="*/ 117613 w 232783"/>
                  <a:gd name="connsiteY13" fmla="*/ 64002 h 396243"/>
                  <a:gd name="connsiteX14" fmla="*/ 109333 w 232783"/>
                  <a:gd name="connsiteY14" fmla="*/ 69900 h 396243"/>
                  <a:gd name="connsiteX15" fmla="*/ 107558 w 232783"/>
                  <a:gd name="connsiteY15" fmla="*/ 42767 h 396243"/>
                  <a:gd name="connsiteX16" fmla="*/ 100461 w 232783"/>
                  <a:gd name="connsiteY16" fmla="*/ 1476 h 396243"/>
                  <a:gd name="connsiteX17" fmla="*/ 93364 w 232783"/>
                  <a:gd name="connsiteY17" fmla="*/ 49255 h 396243"/>
                  <a:gd name="connsiteX18" fmla="*/ 90407 w 232783"/>
                  <a:gd name="connsiteY18" fmla="*/ 69900 h 396243"/>
                  <a:gd name="connsiteX19" fmla="*/ 78579 w 232783"/>
                  <a:gd name="connsiteY19" fmla="*/ 48075 h 396243"/>
                  <a:gd name="connsiteX20" fmla="*/ 71482 w 232783"/>
                  <a:gd name="connsiteY20" fmla="*/ 7374 h 396243"/>
                  <a:gd name="connsiteX21" fmla="*/ 64385 w 232783"/>
                  <a:gd name="connsiteY21" fmla="*/ 55744 h 396243"/>
                  <a:gd name="connsiteX22" fmla="*/ 63202 w 232783"/>
                  <a:gd name="connsiteY22" fmla="*/ 71670 h 396243"/>
                  <a:gd name="connsiteX23" fmla="*/ 52557 w 232783"/>
                  <a:gd name="connsiteY23" fmla="*/ 62822 h 396243"/>
                  <a:gd name="connsiteX24" fmla="*/ 52557 w 232783"/>
                  <a:gd name="connsiteY24" fmla="*/ 43356 h 396243"/>
                  <a:gd name="connsiteX25" fmla="*/ 41912 w 232783"/>
                  <a:gd name="connsiteY25" fmla="*/ 2066 h 396243"/>
                  <a:gd name="connsiteX26" fmla="*/ 31266 w 232783"/>
                  <a:gd name="connsiteY26" fmla="*/ 49845 h 396243"/>
                  <a:gd name="connsiteX27" fmla="*/ 20029 w 232783"/>
                  <a:gd name="connsiteY27" fmla="*/ 84057 h 396243"/>
                  <a:gd name="connsiteX28" fmla="*/ 7018 w 232783"/>
                  <a:gd name="connsiteY28" fmla="*/ 225625 h 396243"/>
                  <a:gd name="connsiteX29" fmla="*/ 25943 w 232783"/>
                  <a:gd name="connsiteY29" fmla="*/ 391378 h 396243"/>
                  <a:gd name="connsiteX30" fmla="*/ 106967 w 232783"/>
                  <a:gd name="connsiteY30" fmla="*/ 391968 h 396243"/>
                  <a:gd name="connsiteX31" fmla="*/ 214604 w 232783"/>
                  <a:gd name="connsiteY31" fmla="*/ 384890 h 396243"/>
                  <a:gd name="connsiteX32" fmla="*/ 218744 w 232783"/>
                  <a:gd name="connsiteY32" fmla="*/ 380760 h 396243"/>
                  <a:gd name="connsiteX33" fmla="*/ 225250 w 232783"/>
                  <a:gd name="connsiteY33" fmla="*/ 301718 h 396243"/>
                  <a:gd name="connsiteX34" fmla="*/ 208099 w 232783"/>
                  <a:gd name="connsiteY34" fmla="*/ 78748 h 39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32783" h="396243">
                    <a:moveTo>
                      <a:pt x="208099" y="78748"/>
                    </a:moveTo>
                    <a:cubicBezTo>
                      <a:pt x="198045" y="69311"/>
                      <a:pt x="199228" y="61052"/>
                      <a:pt x="200410" y="46896"/>
                    </a:cubicBezTo>
                    <a:cubicBezTo>
                      <a:pt x="201593" y="32739"/>
                      <a:pt x="206325" y="5605"/>
                      <a:pt x="189765" y="5605"/>
                    </a:cubicBezTo>
                    <a:cubicBezTo>
                      <a:pt x="173205" y="5605"/>
                      <a:pt x="181485" y="31559"/>
                      <a:pt x="182668" y="46896"/>
                    </a:cubicBezTo>
                    <a:cubicBezTo>
                      <a:pt x="183259" y="55154"/>
                      <a:pt x="176162" y="83467"/>
                      <a:pt x="167883" y="63412"/>
                    </a:cubicBezTo>
                    <a:cubicBezTo>
                      <a:pt x="165517" y="57513"/>
                      <a:pt x="167291" y="49255"/>
                      <a:pt x="167883" y="43356"/>
                    </a:cubicBezTo>
                    <a:cubicBezTo>
                      <a:pt x="169066" y="29200"/>
                      <a:pt x="172614" y="2066"/>
                      <a:pt x="159011" y="2066"/>
                    </a:cubicBezTo>
                    <a:cubicBezTo>
                      <a:pt x="145409" y="2066"/>
                      <a:pt x="148957" y="33919"/>
                      <a:pt x="150140" y="49845"/>
                    </a:cubicBezTo>
                    <a:cubicBezTo>
                      <a:pt x="150140" y="53974"/>
                      <a:pt x="150732" y="62822"/>
                      <a:pt x="147774" y="65771"/>
                    </a:cubicBezTo>
                    <a:cubicBezTo>
                      <a:pt x="141860" y="72260"/>
                      <a:pt x="137129" y="64592"/>
                      <a:pt x="135355" y="58103"/>
                    </a:cubicBezTo>
                    <a:cubicBezTo>
                      <a:pt x="134172" y="52794"/>
                      <a:pt x="135355" y="46896"/>
                      <a:pt x="135946" y="41587"/>
                    </a:cubicBezTo>
                    <a:cubicBezTo>
                      <a:pt x="137129" y="28610"/>
                      <a:pt x="141269" y="7964"/>
                      <a:pt x="127667" y="886"/>
                    </a:cubicBezTo>
                    <a:cubicBezTo>
                      <a:pt x="114064" y="-6192"/>
                      <a:pt x="118204" y="30969"/>
                      <a:pt x="119387" y="47485"/>
                    </a:cubicBezTo>
                    <a:cubicBezTo>
                      <a:pt x="119387" y="52794"/>
                      <a:pt x="119387" y="58693"/>
                      <a:pt x="117613" y="64002"/>
                    </a:cubicBezTo>
                    <a:cubicBezTo>
                      <a:pt x="115838" y="69311"/>
                      <a:pt x="113473" y="74030"/>
                      <a:pt x="109333" y="69900"/>
                    </a:cubicBezTo>
                    <a:cubicBezTo>
                      <a:pt x="104010" y="65181"/>
                      <a:pt x="106967" y="48665"/>
                      <a:pt x="107558" y="42767"/>
                    </a:cubicBezTo>
                    <a:cubicBezTo>
                      <a:pt x="108150" y="28610"/>
                      <a:pt x="111698" y="1476"/>
                      <a:pt x="100461" y="1476"/>
                    </a:cubicBezTo>
                    <a:cubicBezTo>
                      <a:pt x="89225" y="1476"/>
                      <a:pt x="92182" y="33329"/>
                      <a:pt x="93364" y="49255"/>
                    </a:cubicBezTo>
                    <a:cubicBezTo>
                      <a:pt x="93364" y="54564"/>
                      <a:pt x="93364" y="65181"/>
                      <a:pt x="90407" y="69900"/>
                    </a:cubicBezTo>
                    <a:cubicBezTo>
                      <a:pt x="80354" y="85237"/>
                      <a:pt x="77988" y="53384"/>
                      <a:pt x="78579" y="48075"/>
                    </a:cubicBezTo>
                    <a:cubicBezTo>
                      <a:pt x="79762" y="35098"/>
                      <a:pt x="85085" y="10324"/>
                      <a:pt x="71482" y="7374"/>
                    </a:cubicBezTo>
                    <a:cubicBezTo>
                      <a:pt x="57880" y="4425"/>
                      <a:pt x="63202" y="39227"/>
                      <a:pt x="64385" y="55744"/>
                    </a:cubicBezTo>
                    <a:cubicBezTo>
                      <a:pt x="64385" y="59283"/>
                      <a:pt x="66159" y="69311"/>
                      <a:pt x="63202" y="71670"/>
                    </a:cubicBezTo>
                    <a:cubicBezTo>
                      <a:pt x="58471" y="75799"/>
                      <a:pt x="53740" y="67541"/>
                      <a:pt x="52557" y="62822"/>
                    </a:cubicBezTo>
                    <a:cubicBezTo>
                      <a:pt x="50783" y="56333"/>
                      <a:pt x="51965" y="49255"/>
                      <a:pt x="52557" y="43356"/>
                    </a:cubicBezTo>
                    <a:cubicBezTo>
                      <a:pt x="53740" y="29200"/>
                      <a:pt x="58471" y="2066"/>
                      <a:pt x="41912" y="2066"/>
                    </a:cubicBezTo>
                    <a:cubicBezTo>
                      <a:pt x="25352" y="2066"/>
                      <a:pt x="30083" y="33919"/>
                      <a:pt x="31266" y="49845"/>
                    </a:cubicBezTo>
                    <a:cubicBezTo>
                      <a:pt x="32449" y="65771"/>
                      <a:pt x="20029" y="84057"/>
                      <a:pt x="20029" y="84057"/>
                    </a:cubicBezTo>
                    <a:cubicBezTo>
                      <a:pt x="-15456" y="107652"/>
                      <a:pt x="7018" y="181975"/>
                      <a:pt x="7018" y="225625"/>
                    </a:cubicBezTo>
                    <a:cubicBezTo>
                      <a:pt x="7018" y="259838"/>
                      <a:pt x="-11907" y="378991"/>
                      <a:pt x="25943" y="391378"/>
                    </a:cubicBezTo>
                    <a:cubicBezTo>
                      <a:pt x="47826" y="398457"/>
                      <a:pt x="83902" y="391378"/>
                      <a:pt x="106967" y="391968"/>
                    </a:cubicBezTo>
                    <a:cubicBezTo>
                      <a:pt x="133581" y="393148"/>
                      <a:pt x="192130" y="404355"/>
                      <a:pt x="214604" y="384890"/>
                    </a:cubicBezTo>
                    <a:cubicBezTo>
                      <a:pt x="215787" y="383710"/>
                      <a:pt x="217561" y="381940"/>
                      <a:pt x="218744" y="380760"/>
                    </a:cubicBezTo>
                    <a:cubicBezTo>
                      <a:pt x="234121" y="361295"/>
                      <a:pt x="225841" y="324133"/>
                      <a:pt x="225250" y="301718"/>
                    </a:cubicBezTo>
                    <a:cubicBezTo>
                      <a:pt x="225250" y="258068"/>
                      <a:pt x="250680" y="109422"/>
                      <a:pt x="208099" y="78748"/>
                    </a:cubicBezTo>
                    <a:close/>
                  </a:path>
                </a:pathLst>
              </a:custGeom>
              <a:solidFill>
                <a:srgbClr val="F6BD99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1965" name="Freeform 557">
                <a:extLst>
                  <a:ext uri="{FF2B5EF4-FFF2-40B4-BE49-F238E27FC236}">
                    <a16:creationId xmlns:a16="http://schemas.microsoft.com/office/drawing/2014/main" id="{71A592A8-4712-E2D4-480B-3517A2FA0488}"/>
                  </a:ext>
                </a:extLst>
              </p:cNvPr>
              <p:cNvSpPr/>
              <p:nvPr/>
            </p:nvSpPr>
            <p:spPr>
              <a:xfrm>
                <a:off x="6116341" y="2356156"/>
                <a:ext cx="229761" cy="318085"/>
              </a:xfrm>
              <a:custGeom>
                <a:avLst/>
                <a:gdLst>
                  <a:gd name="connsiteX0" fmla="*/ 182155 w 229761"/>
                  <a:gd name="connsiteY0" fmla="*/ 240076 h 318085"/>
                  <a:gd name="connsiteX1" fmla="*/ 173875 w 229761"/>
                  <a:gd name="connsiteY1" fmla="*/ 252463 h 318085"/>
                  <a:gd name="connsiteX2" fmla="*/ 110594 w 229761"/>
                  <a:gd name="connsiteY2" fmla="*/ 271339 h 318085"/>
                  <a:gd name="connsiteX3" fmla="*/ 75701 w 229761"/>
                  <a:gd name="connsiteY3" fmla="*/ 271339 h 318085"/>
                  <a:gd name="connsiteX4" fmla="*/ 38442 w 229761"/>
                  <a:gd name="connsiteY4" fmla="*/ 250694 h 318085"/>
                  <a:gd name="connsiteX5" fmla="*/ 17151 w 229761"/>
                  <a:gd name="connsiteY5" fmla="*/ 189937 h 318085"/>
                  <a:gd name="connsiteX6" fmla="*/ 17151 w 229761"/>
                  <a:gd name="connsiteY6" fmla="*/ 119743 h 318085"/>
                  <a:gd name="connsiteX7" fmla="*/ 0 w 229761"/>
                  <a:gd name="connsiteY7" fmla="*/ 96148 h 318085"/>
                  <a:gd name="connsiteX8" fmla="*/ 4731 w 229761"/>
                  <a:gd name="connsiteY8" fmla="*/ 147467 h 318085"/>
                  <a:gd name="connsiteX9" fmla="*/ 23657 w 229761"/>
                  <a:gd name="connsiteY9" fmla="*/ 313220 h 318085"/>
                  <a:gd name="connsiteX10" fmla="*/ 104680 w 229761"/>
                  <a:gd name="connsiteY10" fmla="*/ 313809 h 318085"/>
                  <a:gd name="connsiteX11" fmla="*/ 212317 w 229761"/>
                  <a:gd name="connsiteY11" fmla="*/ 306731 h 318085"/>
                  <a:gd name="connsiteX12" fmla="*/ 216457 w 229761"/>
                  <a:gd name="connsiteY12" fmla="*/ 302602 h 318085"/>
                  <a:gd name="connsiteX13" fmla="*/ 222963 w 229761"/>
                  <a:gd name="connsiteY13" fmla="*/ 223560 h 318085"/>
                  <a:gd name="connsiteX14" fmla="*/ 205220 w 229761"/>
                  <a:gd name="connsiteY14" fmla="*/ 0 h 318085"/>
                  <a:gd name="connsiteX15" fmla="*/ 201081 w 229761"/>
                  <a:gd name="connsiteY15" fmla="*/ 89660 h 318085"/>
                  <a:gd name="connsiteX16" fmla="*/ 195167 w 229761"/>
                  <a:gd name="connsiteY16" fmla="*/ 167522 h 318085"/>
                  <a:gd name="connsiteX17" fmla="*/ 182155 w 229761"/>
                  <a:gd name="connsiteY17" fmla="*/ 240076 h 318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9761" h="318085">
                    <a:moveTo>
                      <a:pt x="182155" y="240076"/>
                    </a:moveTo>
                    <a:cubicBezTo>
                      <a:pt x="179790" y="244205"/>
                      <a:pt x="176832" y="248334"/>
                      <a:pt x="173875" y="252463"/>
                    </a:cubicBezTo>
                    <a:cubicBezTo>
                      <a:pt x="157907" y="271339"/>
                      <a:pt x="133659" y="271339"/>
                      <a:pt x="110594" y="271339"/>
                    </a:cubicBezTo>
                    <a:cubicBezTo>
                      <a:pt x="99357" y="271339"/>
                      <a:pt x="86938" y="270159"/>
                      <a:pt x="75701" y="271339"/>
                    </a:cubicBezTo>
                    <a:cubicBezTo>
                      <a:pt x="60324" y="273109"/>
                      <a:pt x="47313" y="261901"/>
                      <a:pt x="38442" y="250694"/>
                    </a:cubicBezTo>
                    <a:cubicBezTo>
                      <a:pt x="21882" y="231228"/>
                      <a:pt x="13603" y="215302"/>
                      <a:pt x="17151" y="189937"/>
                    </a:cubicBezTo>
                    <a:cubicBezTo>
                      <a:pt x="20108" y="167522"/>
                      <a:pt x="26022" y="141568"/>
                      <a:pt x="17151" y="119743"/>
                    </a:cubicBezTo>
                    <a:cubicBezTo>
                      <a:pt x="13603" y="110895"/>
                      <a:pt x="7097" y="102637"/>
                      <a:pt x="0" y="96148"/>
                    </a:cubicBezTo>
                    <a:cubicBezTo>
                      <a:pt x="1774" y="114434"/>
                      <a:pt x="4731" y="132720"/>
                      <a:pt x="4731" y="147467"/>
                    </a:cubicBezTo>
                    <a:cubicBezTo>
                      <a:pt x="4731" y="181679"/>
                      <a:pt x="-14194" y="300832"/>
                      <a:pt x="23657" y="313220"/>
                    </a:cubicBezTo>
                    <a:cubicBezTo>
                      <a:pt x="45539" y="320298"/>
                      <a:pt x="81615" y="313220"/>
                      <a:pt x="104680" y="313809"/>
                    </a:cubicBezTo>
                    <a:cubicBezTo>
                      <a:pt x="131294" y="314989"/>
                      <a:pt x="189844" y="326197"/>
                      <a:pt x="212317" y="306731"/>
                    </a:cubicBezTo>
                    <a:cubicBezTo>
                      <a:pt x="213500" y="305551"/>
                      <a:pt x="215274" y="303782"/>
                      <a:pt x="216457" y="302602"/>
                    </a:cubicBezTo>
                    <a:cubicBezTo>
                      <a:pt x="231834" y="283136"/>
                      <a:pt x="223554" y="245975"/>
                      <a:pt x="222963" y="223560"/>
                    </a:cubicBezTo>
                    <a:cubicBezTo>
                      <a:pt x="221780" y="178730"/>
                      <a:pt x="247802" y="30673"/>
                      <a:pt x="205220" y="0"/>
                    </a:cubicBezTo>
                    <a:cubicBezTo>
                      <a:pt x="205220" y="0"/>
                      <a:pt x="198124" y="47779"/>
                      <a:pt x="201081" y="89660"/>
                    </a:cubicBezTo>
                    <a:cubicBezTo>
                      <a:pt x="202855" y="115614"/>
                      <a:pt x="199898" y="142158"/>
                      <a:pt x="195167" y="167522"/>
                    </a:cubicBezTo>
                    <a:cubicBezTo>
                      <a:pt x="189844" y="191707"/>
                      <a:pt x="195167" y="217661"/>
                      <a:pt x="182155" y="240076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1966" name="Graphic 22">
                <a:extLst>
                  <a:ext uri="{FF2B5EF4-FFF2-40B4-BE49-F238E27FC236}">
                    <a16:creationId xmlns:a16="http://schemas.microsoft.com/office/drawing/2014/main" id="{3A3F0E9B-B854-8897-1614-AB45266A469F}"/>
                  </a:ext>
                </a:extLst>
              </p:cNvPr>
              <p:cNvGrpSpPr/>
              <p:nvPr/>
            </p:nvGrpSpPr>
            <p:grpSpPr>
              <a:xfrm>
                <a:off x="6154783" y="2279473"/>
                <a:ext cx="144096" cy="85798"/>
                <a:chOff x="6154783" y="2279473"/>
                <a:chExt cx="144096" cy="85798"/>
              </a:xfrm>
              <a:solidFill>
                <a:srgbClr val="F19C67"/>
              </a:solidFill>
            </p:grpSpPr>
            <p:sp>
              <p:nvSpPr>
                <p:cNvPr id="1978" name="Freeform 570">
                  <a:extLst>
                    <a:ext uri="{FF2B5EF4-FFF2-40B4-BE49-F238E27FC236}">
                      <a16:creationId xmlns:a16="http://schemas.microsoft.com/office/drawing/2014/main" id="{BF537F52-FFA4-8241-035C-0FE061D2373E}"/>
                    </a:ext>
                  </a:extLst>
                </p:cNvPr>
                <p:cNvSpPr/>
                <p:nvPr/>
              </p:nvSpPr>
              <p:spPr>
                <a:xfrm>
                  <a:off x="6154783" y="2279473"/>
                  <a:ext cx="24177" cy="82003"/>
                </a:xfrm>
                <a:custGeom>
                  <a:avLst/>
                  <a:gdLst>
                    <a:gd name="connsiteX0" fmla="*/ 6505 w 24177"/>
                    <a:gd name="connsiteY0" fmla="*/ 30673 h 82003"/>
                    <a:gd name="connsiteX1" fmla="*/ 18334 w 24177"/>
                    <a:gd name="connsiteY1" fmla="*/ 81992 h 82003"/>
                    <a:gd name="connsiteX2" fmla="*/ 22474 w 24177"/>
                    <a:gd name="connsiteY2" fmla="*/ 53678 h 82003"/>
                    <a:gd name="connsiteX3" fmla="*/ 21291 w 24177"/>
                    <a:gd name="connsiteY3" fmla="*/ 69604 h 82003"/>
                    <a:gd name="connsiteX4" fmla="*/ 10645 w 24177"/>
                    <a:gd name="connsiteY4" fmla="*/ 60756 h 82003"/>
                    <a:gd name="connsiteX5" fmla="*/ 10645 w 24177"/>
                    <a:gd name="connsiteY5" fmla="*/ 41291 h 82003"/>
                    <a:gd name="connsiteX6" fmla="*/ 0 w 24177"/>
                    <a:gd name="connsiteY6" fmla="*/ 0 h 82003"/>
                    <a:gd name="connsiteX7" fmla="*/ 6505 w 24177"/>
                    <a:gd name="connsiteY7" fmla="*/ 30673 h 82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177" h="82003">
                      <a:moveTo>
                        <a:pt x="6505" y="30673"/>
                      </a:moveTo>
                      <a:cubicBezTo>
                        <a:pt x="3548" y="57807"/>
                        <a:pt x="9462" y="81992"/>
                        <a:pt x="18334" y="81992"/>
                      </a:cubicBezTo>
                      <a:cubicBezTo>
                        <a:pt x="27205" y="82581"/>
                        <a:pt x="23657" y="61936"/>
                        <a:pt x="22474" y="53678"/>
                      </a:cubicBezTo>
                      <a:cubicBezTo>
                        <a:pt x="22474" y="57217"/>
                        <a:pt x="24248" y="67245"/>
                        <a:pt x="21291" y="69604"/>
                      </a:cubicBezTo>
                      <a:cubicBezTo>
                        <a:pt x="16560" y="73733"/>
                        <a:pt x="11828" y="65475"/>
                        <a:pt x="10645" y="60756"/>
                      </a:cubicBezTo>
                      <a:cubicBezTo>
                        <a:pt x="8871" y="54268"/>
                        <a:pt x="10054" y="47189"/>
                        <a:pt x="10645" y="41291"/>
                      </a:cubicBezTo>
                      <a:cubicBezTo>
                        <a:pt x="11828" y="27134"/>
                        <a:pt x="16560" y="0"/>
                        <a:pt x="0" y="0"/>
                      </a:cubicBezTo>
                      <a:cubicBezTo>
                        <a:pt x="591" y="590"/>
                        <a:pt x="9462" y="3539"/>
                        <a:pt x="6505" y="3067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1979" name="Freeform 571">
                  <a:extLst>
                    <a:ext uri="{FF2B5EF4-FFF2-40B4-BE49-F238E27FC236}">
                      <a16:creationId xmlns:a16="http://schemas.microsoft.com/office/drawing/2014/main" id="{E25C7336-D8CF-6367-AD13-0DF314D3C027}"/>
                    </a:ext>
                  </a:extLst>
                </p:cNvPr>
                <p:cNvSpPr/>
                <p:nvPr/>
              </p:nvSpPr>
              <p:spPr>
                <a:xfrm>
                  <a:off x="6184327" y="2285372"/>
                  <a:ext cx="22560" cy="78839"/>
                </a:xfrm>
                <a:custGeom>
                  <a:avLst/>
                  <a:gdLst>
                    <a:gd name="connsiteX0" fmla="*/ 3575 w 22560"/>
                    <a:gd name="connsiteY0" fmla="*/ 32443 h 78839"/>
                    <a:gd name="connsiteX1" fmla="*/ 15995 w 22560"/>
                    <a:gd name="connsiteY1" fmla="*/ 77862 h 78839"/>
                    <a:gd name="connsiteX2" fmla="*/ 21909 w 22560"/>
                    <a:gd name="connsiteY2" fmla="*/ 41881 h 78839"/>
                    <a:gd name="connsiteX3" fmla="*/ 18952 w 22560"/>
                    <a:gd name="connsiteY3" fmla="*/ 62526 h 78839"/>
                    <a:gd name="connsiteX4" fmla="*/ 7123 w 22560"/>
                    <a:gd name="connsiteY4" fmla="*/ 40701 h 78839"/>
                    <a:gd name="connsiteX5" fmla="*/ 27 w 22560"/>
                    <a:gd name="connsiteY5" fmla="*/ 0 h 78839"/>
                    <a:gd name="connsiteX6" fmla="*/ 3575 w 22560"/>
                    <a:gd name="connsiteY6" fmla="*/ 32443 h 78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560" h="78839">
                      <a:moveTo>
                        <a:pt x="3575" y="32443"/>
                      </a:moveTo>
                      <a:cubicBezTo>
                        <a:pt x="-1748" y="51908"/>
                        <a:pt x="6532" y="84941"/>
                        <a:pt x="15995" y="77862"/>
                      </a:cubicBezTo>
                      <a:cubicBezTo>
                        <a:pt x="25457" y="70784"/>
                        <a:pt x="21909" y="41881"/>
                        <a:pt x="21909" y="41881"/>
                      </a:cubicBezTo>
                      <a:cubicBezTo>
                        <a:pt x="21909" y="47189"/>
                        <a:pt x="21909" y="57807"/>
                        <a:pt x="18952" y="62526"/>
                      </a:cubicBezTo>
                      <a:cubicBezTo>
                        <a:pt x="8898" y="77862"/>
                        <a:pt x="6532" y="46010"/>
                        <a:pt x="7123" y="40701"/>
                      </a:cubicBezTo>
                      <a:cubicBezTo>
                        <a:pt x="8306" y="27724"/>
                        <a:pt x="13629" y="2949"/>
                        <a:pt x="27" y="0"/>
                      </a:cubicBezTo>
                      <a:cubicBezTo>
                        <a:pt x="-565" y="0"/>
                        <a:pt x="8898" y="12977"/>
                        <a:pt x="3575" y="3244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1980" name="Freeform 572">
                  <a:extLst>
                    <a:ext uri="{FF2B5EF4-FFF2-40B4-BE49-F238E27FC236}">
                      <a16:creationId xmlns:a16="http://schemas.microsoft.com/office/drawing/2014/main" id="{07E627EC-9513-4C90-860B-5D941292FDD0}"/>
                    </a:ext>
                  </a:extLst>
                </p:cNvPr>
                <p:cNvSpPr/>
                <p:nvPr/>
              </p:nvSpPr>
              <p:spPr>
                <a:xfrm>
                  <a:off x="6217539" y="2317815"/>
                  <a:ext cx="15944" cy="44793"/>
                </a:xfrm>
                <a:custGeom>
                  <a:avLst/>
                  <a:gdLst>
                    <a:gd name="connsiteX0" fmla="*/ 2891 w 15944"/>
                    <a:gd name="connsiteY0" fmla="*/ 44240 h 44793"/>
                    <a:gd name="connsiteX1" fmla="*/ 14720 w 15944"/>
                    <a:gd name="connsiteY1" fmla="*/ 7668 h 44793"/>
                    <a:gd name="connsiteX2" fmla="*/ 12945 w 15944"/>
                    <a:gd name="connsiteY2" fmla="*/ 24185 h 44793"/>
                    <a:gd name="connsiteX3" fmla="*/ 4665 w 15944"/>
                    <a:gd name="connsiteY3" fmla="*/ 30083 h 44793"/>
                    <a:gd name="connsiteX4" fmla="*/ 2891 w 15944"/>
                    <a:gd name="connsiteY4" fmla="*/ 2949 h 44793"/>
                    <a:gd name="connsiteX5" fmla="*/ 2891 w 15944"/>
                    <a:gd name="connsiteY5" fmla="*/ 0 h 44793"/>
                    <a:gd name="connsiteX6" fmla="*/ 2891 w 15944"/>
                    <a:gd name="connsiteY6" fmla="*/ 44240 h 44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44" h="44793">
                      <a:moveTo>
                        <a:pt x="2891" y="44240"/>
                      </a:moveTo>
                      <a:cubicBezTo>
                        <a:pt x="9397" y="47779"/>
                        <a:pt x="19451" y="34212"/>
                        <a:pt x="14720" y="7668"/>
                      </a:cubicBezTo>
                      <a:cubicBezTo>
                        <a:pt x="14720" y="12977"/>
                        <a:pt x="14720" y="18876"/>
                        <a:pt x="12945" y="24185"/>
                      </a:cubicBezTo>
                      <a:cubicBezTo>
                        <a:pt x="11171" y="29493"/>
                        <a:pt x="8805" y="34212"/>
                        <a:pt x="4665" y="30083"/>
                      </a:cubicBezTo>
                      <a:cubicBezTo>
                        <a:pt x="-657" y="25364"/>
                        <a:pt x="2300" y="8848"/>
                        <a:pt x="2891" y="2949"/>
                      </a:cubicBezTo>
                      <a:cubicBezTo>
                        <a:pt x="2891" y="1770"/>
                        <a:pt x="2891" y="1180"/>
                        <a:pt x="2891" y="0"/>
                      </a:cubicBezTo>
                      <a:cubicBezTo>
                        <a:pt x="2891" y="0"/>
                        <a:pt x="-3614" y="40701"/>
                        <a:pt x="2891" y="44240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1981" name="Freeform 573">
                  <a:extLst>
                    <a:ext uri="{FF2B5EF4-FFF2-40B4-BE49-F238E27FC236}">
                      <a16:creationId xmlns:a16="http://schemas.microsoft.com/office/drawing/2014/main" id="{38C1857E-992F-0D98-3BFE-685F811C6DD6}"/>
                    </a:ext>
                  </a:extLst>
                </p:cNvPr>
                <p:cNvSpPr/>
                <p:nvPr/>
              </p:nvSpPr>
              <p:spPr>
                <a:xfrm>
                  <a:off x="6242562" y="2285962"/>
                  <a:ext cx="20712" cy="76092"/>
                </a:xfrm>
                <a:custGeom>
                  <a:avLst/>
                  <a:gdLst>
                    <a:gd name="connsiteX0" fmla="*/ 13353 w 20712"/>
                    <a:gd name="connsiteY0" fmla="*/ 76093 h 76092"/>
                    <a:gd name="connsiteX1" fmla="*/ 20450 w 20712"/>
                    <a:gd name="connsiteY1" fmla="*/ 50729 h 76092"/>
                    <a:gd name="connsiteX2" fmla="*/ 20450 w 20712"/>
                    <a:gd name="connsiteY2" fmla="*/ 50729 h 76092"/>
                    <a:gd name="connsiteX3" fmla="*/ 18084 w 20712"/>
                    <a:gd name="connsiteY3" fmla="*/ 57807 h 76092"/>
                    <a:gd name="connsiteX4" fmla="*/ 5665 w 20712"/>
                    <a:gd name="connsiteY4" fmla="*/ 50139 h 76092"/>
                    <a:gd name="connsiteX5" fmla="*/ 6256 w 20712"/>
                    <a:gd name="connsiteY5" fmla="*/ 33622 h 76092"/>
                    <a:gd name="connsiteX6" fmla="*/ 7439 w 20712"/>
                    <a:gd name="connsiteY6" fmla="*/ 8258 h 76092"/>
                    <a:gd name="connsiteX7" fmla="*/ 5073 w 20712"/>
                    <a:gd name="connsiteY7" fmla="*/ 0 h 76092"/>
                    <a:gd name="connsiteX8" fmla="*/ 5073 w 20712"/>
                    <a:gd name="connsiteY8" fmla="*/ 0 h 76092"/>
                    <a:gd name="connsiteX9" fmla="*/ 933 w 20712"/>
                    <a:gd name="connsiteY9" fmla="*/ 43650 h 76092"/>
                    <a:gd name="connsiteX10" fmla="*/ 13353 w 20712"/>
                    <a:gd name="connsiteY10" fmla="*/ 76093 h 76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712" h="76092">
                      <a:moveTo>
                        <a:pt x="13353" y="76093"/>
                      </a:moveTo>
                      <a:cubicBezTo>
                        <a:pt x="22815" y="75503"/>
                        <a:pt x="20450" y="50729"/>
                        <a:pt x="20450" y="50729"/>
                      </a:cubicBezTo>
                      <a:lnTo>
                        <a:pt x="20450" y="50729"/>
                      </a:lnTo>
                      <a:cubicBezTo>
                        <a:pt x="20450" y="53678"/>
                        <a:pt x="19267" y="56037"/>
                        <a:pt x="18084" y="57807"/>
                      </a:cubicBezTo>
                      <a:cubicBezTo>
                        <a:pt x="12170" y="64296"/>
                        <a:pt x="7439" y="56627"/>
                        <a:pt x="5665" y="50139"/>
                      </a:cubicBezTo>
                      <a:cubicBezTo>
                        <a:pt x="4482" y="44830"/>
                        <a:pt x="5665" y="38931"/>
                        <a:pt x="6256" y="33622"/>
                      </a:cubicBezTo>
                      <a:cubicBezTo>
                        <a:pt x="6847" y="26544"/>
                        <a:pt x="8622" y="16516"/>
                        <a:pt x="7439" y="8258"/>
                      </a:cubicBezTo>
                      <a:lnTo>
                        <a:pt x="5073" y="0"/>
                      </a:lnTo>
                      <a:lnTo>
                        <a:pt x="5073" y="0"/>
                      </a:lnTo>
                      <a:cubicBezTo>
                        <a:pt x="5073" y="1180"/>
                        <a:pt x="5073" y="27134"/>
                        <a:pt x="933" y="43650"/>
                      </a:cubicBezTo>
                      <a:cubicBezTo>
                        <a:pt x="-2615" y="60166"/>
                        <a:pt x="4482" y="76093"/>
                        <a:pt x="13353" y="7609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1982" name="Freeform 574">
                  <a:extLst>
                    <a:ext uri="{FF2B5EF4-FFF2-40B4-BE49-F238E27FC236}">
                      <a16:creationId xmlns:a16="http://schemas.microsoft.com/office/drawing/2014/main" id="{131109DD-1A2A-FD1E-502B-23260E083C6D}"/>
                    </a:ext>
                  </a:extLst>
                </p:cNvPr>
                <p:cNvSpPr/>
                <p:nvPr/>
              </p:nvSpPr>
              <p:spPr>
                <a:xfrm>
                  <a:off x="6276330" y="2306607"/>
                  <a:ext cx="22549" cy="58664"/>
                </a:xfrm>
                <a:custGeom>
                  <a:avLst/>
                  <a:gdLst>
                    <a:gd name="connsiteX0" fmla="*/ 284 w 22549"/>
                    <a:gd name="connsiteY0" fmla="*/ 39521 h 58664"/>
                    <a:gd name="connsiteX1" fmla="*/ 16843 w 22549"/>
                    <a:gd name="connsiteY1" fmla="*/ 58397 h 58664"/>
                    <a:gd name="connsiteX2" fmla="*/ 18026 w 22549"/>
                    <a:gd name="connsiteY2" fmla="*/ 0 h 58664"/>
                    <a:gd name="connsiteX3" fmla="*/ 18026 w 22549"/>
                    <a:gd name="connsiteY3" fmla="*/ 0 h 58664"/>
                    <a:gd name="connsiteX4" fmla="*/ 20392 w 22549"/>
                    <a:gd name="connsiteY4" fmla="*/ 17106 h 58664"/>
                    <a:gd name="connsiteX5" fmla="*/ 5607 w 22549"/>
                    <a:gd name="connsiteY5" fmla="*/ 33622 h 58664"/>
                    <a:gd name="connsiteX6" fmla="*/ 5607 w 22549"/>
                    <a:gd name="connsiteY6" fmla="*/ 13567 h 58664"/>
                    <a:gd name="connsiteX7" fmla="*/ 6198 w 22549"/>
                    <a:gd name="connsiteY7" fmla="*/ 4129 h 58664"/>
                    <a:gd name="connsiteX8" fmla="*/ 6198 w 22549"/>
                    <a:gd name="connsiteY8" fmla="*/ 4129 h 58664"/>
                    <a:gd name="connsiteX9" fmla="*/ 284 w 22549"/>
                    <a:gd name="connsiteY9" fmla="*/ 39521 h 58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549" h="58664">
                      <a:moveTo>
                        <a:pt x="284" y="39521"/>
                      </a:moveTo>
                      <a:cubicBezTo>
                        <a:pt x="2058" y="53088"/>
                        <a:pt x="12112" y="60166"/>
                        <a:pt x="16843" y="58397"/>
                      </a:cubicBezTo>
                      <a:cubicBezTo>
                        <a:pt x="21575" y="57217"/>
                        <a:pt x="26306" y="21235"/>
                        <a:pt x="18026" y="0"/>
                      </a:cubicBezTo>
                      <a:lnTo>
                        <a:pt x="18026" y="0"/>
                      </a:lnTo>
                      <a:cubicBezTo>
                        <a:pt x="18618" y="5899"/>
                        <a:pt x="19800" y="12387"/>
                        <a:pt x="20392" y="17106"/>
                      </a:cubicBezTo>
                      <a:cubicBezTo>
                        <a:pt x="20983" y="25364"/>
                        <a:pt x="13886" y="53678"/>
                        <a:pt x="5607" y="33622"/>
                      </a:cubicBezTo>
                      <a:cubicBezTo>
                        <a:pt x="3241" y="27724"/>
                        <a:pt x="5015" y="19466"/>
                        <a:pt x="5607" y="13567"/>
                      </a:cubicBezTo>
                      <a:cubicBezTo>
                        <a:pt x="5607" y="10618"/>
                        <a:pt x="6198" y="7078"/>
                        <a:pt x="6198" y="4129"/>
                      </a:cubicBezTo>
                      <a:lnTo>
                        <a:pt x="6198" y="4129"/>
                      </a:lnTo>
                      <a:cubicBezTo>
                        <a:pt x="5607" y="4719"/>
                        <a:pt x="-1490" y="25954"/>
                        <a:pt x="284" y="39521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grpSp>
            <p:nvGrpSpPr>
              <p:cNvPr id="1967" name="Graphic 22">
                <a:extLst>
                  <a:ext uri="{FF2B5EF4-FFF2-40B4-BE49-F238E27FC236}">
                    <a16:creationId xmlns:a16="http://schemas.microsoft.com/office/drawing/2014/main" id="{CA8785F4-04D1-923D-76EC-628540310112}"/>
                  </a:ext>
                </a:extLst>
              </p:cNvPr>
              <p:cNvGrpSpPr/>
              <p:nvPr/>
            </p:nvGrpSpPr>
            <p:grpSpPr>
              <a:xfrm>
                <a:off x="6163762" y="2432600"/>
                <a:ext cx="138923" cy="211569"/>
                <a:chOff x="6163762" y="2432600"/>
                <a:chExt cx="138923" cy="211569"/>
              </a:xfrm>
              <a:solidFill>
                <a:srgbClr val="54BCE8"/>
              </a:solidFill>
            </p:grpSpPr>
            <p:sp>
              <p:nvSpPr>
                <p:cNvPr id="1974" name="Freeform 566">
                  <a:extLst>
                    <a:ext uri="{FF2B5EF4-FFF2-40B4-BE49-F238E27FC236}">
                      <a16:creationId xmlns:a16="http://schemas.microsoft.com/office/drawing/2014/main" id="{008FE366-80D5-9393-FB35-35A410ECD8D2}"/>
                    </a:ext>
                  </a:extLst>
                </p:cNvPr>
                <p:cNvSpPr/>
                <p:nvPr/>
              </p:nvSpPr>
              <p:spPr>
                <a:xfrm>
                  <a:off x="6264749" y="2462300"/>
                  <a:ext cx="28538" cy="27796"/>
                </a:xfrm>
                <a:custGeom>
                  <a:avLst/>
                  <a:gdLst>
                    <a:gd name="connsiteX0" fmla="*/ 28425 w 28538"/>
                    <a:gd name="connsiteY0" fmla="*/ 13599 h 27796"/>
                    <a:gd name="connsiteX1" fmla="*/ 14231 w 28538"/>
                    <a:gd name="connsiteY1" fmla="*/ 27756 h 27796"/>
                    <a:gd name="connsiteX2" fmla="*/ 37 w 28538"/>
                    <a:gd name="connsiteY2" fmla="*/ 14189 h 27796"/>
                    <a:gd name="connsiteX3" fmla="*/ 14231 w 28538"/>
                    <a:gd name="connsiteY3" fmla="*/ 32 h 27796"/>
                    <a:gd name="connsiteX4" fmla="*/ 28425 w 28538"/>
                    <a:gd name="connsiteY4" fmla="*/ 13599 h 27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38" h="27796">
                      <a:moveTo>
                        <a:pt x="28425" y="13599"/>
                      </a:moveTo>
                      <a:cubicBezTo>
                        <a:pt x="29608" y="21857"/>
                        <a:pt x="21328" y="27166"/>
                        <a:pt x="14231" y="27756"/>
                      </a:cubicBezTo>
                      <a:cubicBezTo>
                        <a:pt x="5951" y="28346"/>
                        <a:pt x="-554" y="22447"/>
                        <a:pt x="37" y="14189"/>
                      </a:cubicBezTo>
                      <a:cubicBezTo>
                        <a:pt x="629" y="7110"/>
                        <a:pt x="5951" y="-558"/>
                        <a:pt x="14231" y="32"/>
                      </a:cubicBezTo>
                      <a:cubicBezTo>
                        <a:pt x="20737" y="32"/>
                        <a:pt x="27242" y="6521"/>
                        <a:pt x="28425" y="1359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1975" name="Freeform 567">
                  <a:extLst>
                    <a:ext uri="{FF2B5EF4-FFF2-40B4-BE49-F238E27FC236}">
                      <a16:creationId xmlns:a16="http://schemas.microsoft.com/office/drawing/2014/main" id="{921D3BAE-A50E-D499-E961-6C7BE68A5B1B}"/>
                    </a:ext>
                  </a:extLst>
                </p:cNvPr>
                <p:cNvSpPr/>
                <p:nvPr/>
              </p:nvSpPr>
              <p:spPr>
                <a:xfrm>
                  <a:off x="6163762" y="2610421"/>
                  <a:ext cx="37597" cy="33747"/>
                </a:xfrm>
                <a:custGeom>
                  <a:avLst/>
                  <a:gdLst>
                    <a:gd name="connsiteX0" fmla="*/ 28280 w 37597"/>
                    <a:gd name="connsiteY0" fmla="*/ 27692 h 33747"/>
                    <a:gd name="connsiteX1" fmla="*/ 2849 w 37597"/>
                    <a:gd name="connsiteY1" fmla="*/ 30051 h 33747"/>
                    <a:gd name="connsiteX2" fmla="*/ 11129 w 37597"/>
                    <a:gd name="connsiteY2" fmla="*/ 6456 h 33747"/>
                    <a:gd name="connsiteX3" fmla="*/ 36559 w 37597"/>
                    <a:gd name="connsiteY3" fmla="*/ 4097 h 33747"/>
                    <a:gd name="connsiteX4" fmla="*/ 28280 w 37597"/>
                    <a:gd name="connsiteY4" fmla="*/ 27692 h 33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597" h="33747">
                      <a:moveTo>
                        <a:pt x="28280" y="27692"/>
                      </a:moveTo>
                      <a:cubicBezTo>
                        <a:pt x="19409" y="35950"/>
                        <a:pt x="7580" y="34770"/>
                        <a:pt x="2849" y="30051"/>
                      </a:cubicBezTo>
                      <a:cubicBezTo>
                        <a:pt x="-3065" y="24152"/>
                        <a:pt x="483" y="13535"/>
                        <a:pt x="11129" y="6456"/>
                      </a:cubicBezTo>
                      <a:cubicBezTo>
                        <a:pt x="20000" y="-32"/>
                        <a:pt x="33011" y="-2981"/>
                        <a:pt x="36559" y="4097"/>
                      </a:cubicBezTo>
                      <a:cubicBezTo>
                        <a:pt x="39516" y="9996"/>
                        <a:pt x="35968" y="20613"/>
                        <a:pt x="28280" y="27692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1976" name="Freeform 568">
                  <a:extLst>
                    <a:ext uri="{FF2B5EF4-FFF2-40B4-BE49-F238E27FC236}">
                      <a16:creationId xmlns:a16="http://schemas.microsoft.com/office/drawing/2014/main" id="{33301481-0E40-204A-5950-48445BF94AEC}"/>
                    </a:ext>
                  </a:extLst>
                </p:cNvPr>
                <p:cNvSpPr/>
                <p:nvPr/>
              </p:nvSpPr>
              <p:spPr>
                <a:xfrm>
                  <a:off x="6170665" y="2432600"/>
                  <a:ext cx="38042" cy="36416"/>
                </a:xfrm>
                <a:custGeom>
                  <a:avLst/>
                  <a:gdLst>
                    <a:gd name="connsiteX0" fmla="*/ 37937 w 38042"/>
                    <a:gd name="connsiteY0" fmla="*/ 17935 h 36416"/>
                    <a:gd name="connsiteX1" fmla="*/ 19011 w 38042"/>
                    <a:gd name="connsiteY1" fmla="*/ 36221 h 36416"/>
                    <a:gd name="connsiteX2" fmla="*/ 86 w 38042"/>
                    <a:gd name="connsiteY2" fmla="*/ 18525 h 36416"/>
                    <a:gd name="connsiteX3" fmla="*/ 19011 w 38042"/>
                    <a:gd name="connsiteY3" fmla="*/ 239 h 36416"/>
                    <a:gd name="connsiteX4" fmla="*/ 37937 w 38042"/>
                    <a:gd name="connsiteY4" fmla="*/ 17935 h 36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042" h="36416">
                      <a:moveTo>
                        <a:pt x="37937" y="17935"/>
                      </a:moveTo>
                      <a:cubicBezTo>
                        <a:pt x="36754" y="27373"/>
                        <a:pt x="29657" y="37991"/>
                        <a:pt x="19011" y="36221"/>
                      </a:cubicBezTo>
                      <a:cubicBezTo>
                        <a:pt x="10732" y="35041"/>
                        <a:pt x="1269" y="27373"/>
                        <a:pt x="86" y="18525"/>
                      </a:cubicBezTo>
                      <a:cubicBezTo>
                        <a:pt x="-1096" y="8497"/>
                        <a:pt x="10140" y="2009"/>
                        <a:pt x="19011" y="239"/>
                      </a:cubicBezTo>
                      <a:cubicBezTo>
                        <a:pt x="30248" y="-1530"/>
                        <a:pt x="39120" y="6728"/>
                        <a:pt x="37937" y="17935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1977" name="Freeform 569">
                  <a:extLst>
                    <a:ext uri="{FF2B5EF4-FFF2-40B4-BE49-F238E27FC236}">
                      <a16:creationId xmlns:a16="http://schemas.microsoft.com/office/drawing/2014/main" id="{B8369C82-39C1-43F5-F184-EA832CB9F664}"/>
                    </a:ext>
                  </a:extLst>
                </p:cNvPr>
                <p:cNvSpPr/>
                <p:nvPr/>
              </p:nvSpPr>
              <p:spPr>
                <a:xfrm>
                  <a:off x="6280602" y="2590889"/>
                  <a:ext cx="22084" cy="23204"/>
                </a:xfrm>
                <a:custGeom>
                  <a:avLst/>
                  <a:gdLst>
                    <a:gd name="connsiteX0" fmla="*/ 10798 w 22084"/>
                    <a:gd name="connsiteY0" fmla="*/ 23039 h 23204"/>
                    <a:gd name="connsiteX1" fmla="*/ 152 w 22084"/>
                    <a:gd name="connsiteY1" fmla="*/ 11242 h 23204"/>
                    <a:gd name="connsiteX2" fmla="*/ 11389 w 22084"/>
                    <a:gd name="connsiteY2" fmla="*/ 35 h 23204"/>
                    <a:gd name="connsiteX3" fmla="*/ 22035 w 22084"/>
                    <a:gd name="connsiteY3" fmla="*/ 11832 h 23204"/>
                    <a:gd name="connsiteX4" fmla="*/ 10798 w 22084"/>
                    <a:gd name="connsiteY4" fmla="*/ 23039 h 23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" h="23204">
                      <a:moveTo>
                        <a:pt x="10798" y="23039"/>
                      </a:moveTo>
                      <a:cubicBezTo>
                        <a:pt x="4883" y="22450"/>
                        <a:pt x="-1031" y="17731"/>
                        <a:pt x="152" y="11242"/>
                      </a:cubicBezTo>
                      <a:cubicBezTo>
                        <a:pt x="1335" y="5933"/>
                        <a:pt x="6066" y="624"/>
                        <a:pt x="11389" y="35"/>
                      </a:cubicBezTo>
                      <a:cubicBezTo>
                        <a:pt x="17303" y="-555"/>
                        <a:pt x="21443" y="6523"/>
                        <a:pt x="22035" y="11832"/>
                      </a:cubicBezTo>
                      <a:cubicBezTo>
                        <a:pt x="22626" y="18910"/>
                        <a:pt x="17895" y="24219"/>
                        <a:pt x="10798" y="2303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sp>
            <p:nvSpPr>
              <p:cNvPr id="1968" name="Freeform 560">
                <a:extLst>
                  <a:ext uri="{FF2B5EF4-FFF2-40B4-BE49-F238E27FC236}">
                    <a16:creationId xmlns:a16="http://schemas.microsoft.com/office/drawing/2014/main" id="{1ABCB139-D470-89C7-AC15-0B4B884979BB}"/>
                  </a:ext>
                </a:extLst>
              </p:cNvPr>
              <p:cNvSpPr/>
              <p:nvPr/>
            </p:nvSpPr>
            <p:spPr>
              <a:xfrm>
                <a:off x="6145406" y="2380931"/>
                <a:ext cx="72841" cy="27748"/>
              </a:xfrm>
              <a:custGeom>
                <a:avLst/>
                <a:gdLst>
                  <a:gd name="connsiteX0" fmla="*/ 72658 w 72841"/>
                  <a:gd name="connsiteY0" fmla="*/ 15337 h 27748"/>
                  <a:gd name="connsiteX1" fmla="*/ 50184 w 72841"/>
                  <a:gd name="connsiteY1" fmla="*/ 26544 h 27748"/>
                  <a:gd name="connsiteX2" fmla="*/ 2280 w 72841"/>
                  <a:gd name="connsiteY2" fmla="*/ 18286 h 27748"/>
                  <a:gd name="connsiteX3" fmla="*/ 46045 w 72841"/>
                  <a:gd name="connsiteY3" fmla="*/ 0 h 27748"/>
                  <a:gd name="connsiteX4" fmla="*/ 72658 w 72841"/>
                  <a:gd name="connsiteY4" fmla="*/ 15337 h 27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841" h="27748">
                    <a:moveTo>
                      <a:pt x="72658" y="15337"/>
                    </a:moveTo>
                    <a:cubicBezTo>
                      <a:pt x="71476" y="20055"/>
                      <a:pt x="64379" y="24774"/>
                      <a:pt x="50184" y="26544"/>
                    </a:cubicBezTo>
                    <a:cubicBezTo>
                      <a:pt x="30668" y="29493"/>
                      <a:pt x="9968" y="27134"/>
                      <a:pt x="2280" y="18286"/>
                    </a:cubicBezTo>
                    <a:cubicBezTo>
                      <a:pt x="-11322" y="3539"/>
                      <a:pt x="40130" y="0"/>
                      <a:pt x="46045" y="0"/>
                    </a:cubicBezTo>
                    <a:cubicBezTo>
                      <a:pt x="63196" y="1180"/>
                      <a:pt x="74433" y="8848"/>
                      <a:pt x="72658" y="15337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1969" name="Freeform 561">
                <a:extLst>
                  <a:ext uri="{FF2B5EF4-FFF2-40B4-BE49-F238E27FC236}">
                    <a16:creationId xmlns:a16="http://schemas.microsoft.com/office/drawing/2014/main" id="{74516F5F-94DF-AC23-5E67-8CE068E556CD}"/>
                  </a:ext>
                </a:extLst>
              </p:cNvPr>
              <p:cNvSpPr/>
              <p:nvPr/>
            </p:nvSpPr>
            <p:spPr>
              <a:xfrm>
                <a:off x="6257539" y="2383234"/>
                <a:ext cx="25950" cy="22722"/>
              </a:xfrm>
              <a:custGeom>
                <a:avLst/>
                <a:gdLst>
                  <a:gd name="connsiteX0" fmla="*/ 25581 w 25950"/>
                  <a:gd name="connsiteY0" fmla="*/ 15983 h 22722"/>
                  <a:gd name="connsiteX1" fmla="*/ 12570 w 25950"/>
                  <a:gd name="connsiteY1" fmla="*/ 22471 h 22722"/>
                  <a:gd name="connsiteX2" fmla="*/ 150 w 25950"/>
                  <a:gd name="connsiteY2" fmla="*/ 13034 h 22722"/>
                  <a:gd name="connsiteX3" fmla="*/ 13753 w 25950"/>
                  <a:gd name="connsiteY3" fmla="*/ 646 h 22722"/>
                  <a:gd name="connsiteX4" fmla="*/ 25581 w 25950"/>
                  <a:gd name="connsiteY4" fmla="*/ 15983 h 22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50" h="22722">
                    <a:moveTo>
                      <a:pt x="25581" y="15983"/>
                    </a:moveTo>
                    <a:cubicBezTo>
                      <a:pt x="23807" y="19522"/>
                      <a:pt x="17893" y="21292"/>
                      <a:pt x="12570" y="22471"/>
                    </a:cubicBezTo>
                    <a:cubicBezTo>
                      <a:pt x="7247" y="23651"/>
                      <a:pt x="1925" y="20702"/>
                      <a:pt x="150" y="13034"/>
                    </a:cubicBezTo>
                    <a:cubicBezTo>
                      <a:pt x="-1033" y="5365"/>
                      <a:pt x="4882" y="-2303"/>
                      <a:pt x="13753" y="646"/>
                    </a:cubicBezTo>
                    <a:cubicBezTo>
                      <a:pt x="22624" y="3596"/>
                      <a:pt x="27356" y="12444"/>
                      <a:pt x="25581" y="15983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1970" name="Graphic 22">
                <a:extLst>
                  <a:ext uri="{FF2B5EF4-FFF2-40B4-BE49-F238E27FC236}">
                    <a16:creationId xmlns:a16="http://schemas.microsoft.com/office/drawing/2014/main" id="{166F4E4F-2675-F0B2-E040-D13C84C9A70A}"/>
                  </a:ext>
                </a:extLst>
              </p:cNvPr>
              <p:cNvGrpSpPr/>
              <p:nvPr/>
            </p:nvGrpSpPr>
            <p:grpSpPr>
              <a:xfrm>
                <a:off x="6184772" y="2505060"/>
                <a:ext cx="88432" cy="87190"/>
                <a:chOff x="6184772" y="2505060"/>
                <a:chExt cx="88432" cy="87190"/>
              </a:xfrm>
            </p:grpSpPr>
            <p:sp>
              <p:nvSpPr>
                <p:cNvPr id="1971" name="Freeform 563">
                  <a:extLst>
                    <a:ext uri="{FF2B5EF4-FFF2-40B4-BE49-F238E27FC236}">
                      <a16:creationId xmlns:a16="http://schemas.microsoft.com/office/drawing/2014/main" id="{AE03FC0D-6465-DE3F-0E15-6430125633A5}"/>
                    </a:ext>
                  </a:extLst>
                </p:cNvPr>
                <p:cNvSpPr/>
                <p:nvPr/>
              </p:nvSpPr>
              <p:spPr>
                <a:xfrm>
                  <a:off x="6184772" y="2505060"/>
                  <a:ext cx="88432" cy="86627"/>
                </a:xfrm>
                <a:custGeom>
                  <a:avLst/>
                  <a:gdLst>
                    <a:gd name="connsiteX0" fmla="*/ 87111 w 88432"/>
                    <a:gd name="connsiteY0" fmla="*/ 38084 h 86627"/>
                    <a:gd name="connsiteX1" fmla="*/ 49852 w 88432"/>
                    <a:gd name="connsiteY1" fmla="*/ 86454 h 86627"/>
                    <a:gd name="connsiteX2" fmla="*/ 173 w 88432"/>
                    <a:gd name="connsiteY2" fmla="*/ 54601 h 86627"/>
                    <a:gd name="connsiteX3" fmla="*/ 33883 w 88432"/>
                    <a:gd name="connsiteY3" fmla="*/ 923 h 86627"/>
                    <a:gd name="connsiteX4" fmla="*/ 87111 w 88432"/>
                    <a:gd name="connsiteY4" fmla="*/ 38084 h 86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432" h="86627">
                      <a:moveTo>
                        <a:pt x="87111" y="38084"/>
                      </a:moveTo>
                      <a:cubicBezTo>
                        <a:pt x="93025" y="58140"/>
                        <a:pt x="78831" y="84094"/>
                        <a:pt x="49852" y="86454"/>
                      </a:cubicBezTo>
                      <a:cubicBezTo>
                        <a:pt x="26786" y="88223"/>
                        <a:pt x="1947" y="76426"/>
                        <a:pt x="173" y="54601"/>
                      </a:cubicBezTo>
                      <a:cubicBezTo>
                        <a:pt x="-2193" y="29236"/>
                        <a:pt x="20281" y="5642"/>
                        <a:pt x="33883" y="923"/>
                      </a:cubicBezTo>
                      <a:cubicBezTo>
                        <a:pt x="51034" y="-4386"/>
                        <a:pt x="80014" y="13900"/>
                        <a:pt x="87111" y="38084"/>
                      </a:cubicBezTo>
                      <a:close/>
                    </a:path>
                  </a:pathLst>
                </a:custGeom>
                <a:solidFill>
                  <a:srgbClr val="E26AA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1972" name="Freeform 564">
                  <a:extLst>
                    <a:ext uri="{FF2B5EF4-FFF2-40B4-BE49-F238E27FC236}">
                      <a16:creationId xmlns:a16="http://schemas.microsoft.com/office/drawing/2014/main" id="{7E8FE628-D781-8125-F723-37E43A90289D}"/>
                    </a:ext>
                  </a:extLst>
                </p:cNvPr>
                <p:cNvSpPr/>
                <p:nvPr/>
              </p:nvSpPr>
              <p:spPr>
                <a:xfrm>
                  <a:off x="6197020" y="2526713"/>
                  <a:ext cx="27014" cy="24870"/>
                </a:xfrm>
                <a:custGeom>
                  <a:avLst/>
                  <a:gdLst>
                    <a:gd name="connsiteX0" fmla="*/ 26958 w 27014"/>
                    <a:gd name="connsiteY0" fmla="*/ 4634 h 24870"/>
                    <a:gd name="connsiteX1" fmla="*/ 18679 w 27014"/>
                    <a:gd name="connsiteY1" fmla="*/ 19381 h 24870"/>
                    <a:gd name="connsiteX2" fmla="*/ 2119 w 27014"/>
                    <a:gd name="connsiteY2" fmla="*/ 22330 h 24870"/>
                    <a:gd name="connsiteX3" fmla="*/ 9216 w 27014"/>
                    <a:gd name="connsiteY3" fmla="*/ 2274 h 24870"/>
                    <a:gd name="connsiteX4" fmla="*/ 26958 w 27014"/>
                    <a:gd name="connsiteY4" fmla="*/ 4634 h 24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014" h="24870">
                      <a:moveTo>
                        <a:pt x="26958" y="4634"/>
                      </a:moveTo>
                      <a:cubicBezTo>
                        <a:pt x="27550" y="8173"/>
                        <a:pt x="23410" y="14072"/>
                        <a:pt x="18679" y="19381"/>
                      </a:cubicBezTo>
                      <a:cubicBezTo>
                        <a:pt x="13948" y="24689"/>
                        <a:pt x="6851" y="27049"/>
                        <a:pt x="2119" y="22330"/>
                      </a:cubicBezTo>
                      <a:cubicBezTo>
                        <a:pt x="-2612" y="17611"/>
                        <a:pt x="936" y="6403"/>
                        <a:pt x="9216" y="2274"/>
                      </a:cubicBezTo>
                      <a:cubicBezTo>
                        <a:pt x="18087" y="-2445"/>
                        <a:pt x="26367" y="1095"/>
                        <a:pt x="26958" y="4634"/>
                      </a:cubicBezTo>
                      <a:close/>
                    </a:path>
                  </a:pathLst>
                </a:custGeom>
                <a:solidFill>
                  <a:srgbClr val="FFFFFF">
                    <a:alpha val="80000"/>
                  </a:srgbClr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1973" name="Freeform 565">
                  <a:extLst>
                    <a:ext uri="{FF2B5EF4-FFF2-40B4-BE49-F238E27FC236}">
                      <a16:creationId xmlns:a16="http://schemas.microsoft.com/office/drawing/2014/main" id="{CF7ACD12-69EB-270D-2577-987116C7C2F2}"/>
                    </a:ext>
                  </a:extLst>
                </p:cNvPr>
                <p:cNvSpPr/>
                <p:nvPr/>
              </p:nvSpPr>
              <p:spPr>
                <a:xfrm>
                  <a:off x="6189676" y="2508932"/>
                  <a:ext cx="83309" cy="83318"/>
                </a:xfrm>
                <a:custGeom>
                  <a:avLst/>
                  <a:gdLst>
                    <a:gd name="connsiteX0" fmla="*/ 49087 w 83309"/>
                    <a:gd name="connsiteY0" fmla="*/ 0 h 83318"/>
                    <a:gd name="connsiteX1" fmla="*/ 59141 w 83309"/>
                    <a:gd name="connsiteY1" fmla="*/ 18876 h 83318"/>
                    <a:gd name="connsiteX2" fmla="*/ 24839 w 83309"/>
                    <a:gd name="connsiteY2" fmla="*/ 69014 h 83318"/>
                    <a:gd name="connsiteX3" fmla="*/ 0 w 83309"/>
                    <a:gd name="connsiteY3" fmla="*/ 65475 h 83318"/>
                    <a:gd name="connsiteX4" fmla="*/ 44948 w 83309"/>
                    <a:gd name="connsiteY4" fmla="*/ 83171 h 83318"/>
                    <a:gd name="connsiteX5" fmla="*/ 82207 w 83309"/>
                    <a:gd name="connsiteY5" fmla="*/ 34802 h 83318"/>
                    <a:gd name="connsiteX6" fmla="*/ 49087 w 83309"/>
                    <a:gd name="connsiteY6" fmla="*/ 0 h 83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309" h="83318">
                      <a:moveTo>
                        <a:pt x="49087" y="0"/>
                      </a:moveTo>
                      <a:cubicBezTo>
                        <a:pt x="53819" y="5309"/>
                        <a:pt x="57367" y="11797"/>
                        <a:pt x="59141" y="18876"/>
                      </a:cubicBezTo>
                      <a:cubicBezTo>
                        <a:pt x="65055" y="39521"/>
                        <a:pt x="52044" y="66065"/>
                        <a:pt x="24839" y="69014"/>
                      </a:cubicBezTo>
                      <a:cubicBezTo>
                        <a:pt x="15968" y="69604"/>
                        <a:pt x="7097" y="68425"/>
                        <a:pt x="0" y="65475"/>
                      </a:cubicBezTo>
                      <a:cubicBezTo>
                        <a:pt x="8280" y="78452"/>
                        <a:pt x="27205" y="84351"/>
                        <a:pt x="44948" y="83171"/>
                      </a:cubicBezTo>
                      <a:cubicBezTo>
                        <a:pt x="73335" y="80812"/>
                        <a:pt x="87529" y="54858"/>
                        <a:pt x="82207" y="34802"/>
                      </a:cubicBezTo>
                      <a:cubicBezTo>
                        <a:pt x="77475" y="18286"/>
                        <a:pt x="62098" y="6489"/>
                        <a:pt x="49087" y="0"/>
                      </a:cubicBezTo>
                      <a:close/>
                    </a:path>
                  </a:pathLst>
                </a:custGeom>
                <a:solidFill>
                  <a:srgbClr val="BA50A3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</p:grpSp>
        <p:pic>
          <p:nvPicPr>
            <p:cNvPr id="1864" name="Picture 1863" descr="Icon&#10;&#10;Description automatically generated">
              <a:extLst>
                <a:ext uri="{FF2B5EF4-FFF2-40B4-BE49-F238E27FC236}">
                  <a16:creationId xmlns:a16="http://schemas.microsoft.com/office/drawing/2014/main" id="{0973A8B7-2A54-177C-F602-15DEB8DE5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14686" y="2057857"/>
              <a:ext cx="588710" cy="910447"/>
            </a:xfrm>
            <a:prstGeom prst="rect">
              <a:avLst/>
            </a:prstGeom>
          </p:spPr>
        </p:pic>
        <p:sp>
          <p:nvSpPr>
            <p:cNvPr id="1865" name="TextBox 1864">
              <a:extLst>
                <a:ext uri="{FF2B5EF4-FFF2-40B4-BE49-F238E27FC236}">
                  <a16:creationId xmlns:a16="http://schemas.microsoft.com/office/drawing/2014/main" id="{00B16734-E7D6-F3B2-F338-CBC9055B9965}"/>
                </a:ext>
              </a:extLst>
            </p:cNvPr>
            <p:cNvSpPr txBox="1"/>
            <p:nvPr/>
          </p:nvSpPr>
          <p:spPr>
            <a:xfrm rot="2021059">
              <a:off x="8867012" y="3888750"/>
              <a:ext cx="193079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IL-5</a:t>
              </a:r>
            </a:p>
          </p:txBody>
        </p:sp>
        <p:grpSp>
          <p:nvGrpSpPr>
            <p:cNvPr id="1866" name="Group 1865">
              <a:extLst>
                <a:ext uri="{FF2B5EF4-FFF2-40B4-BE49-F238E27FC236}">
                  <a16:creationId xmlns:a16="http://schemas.microsoft.com/office/drawing/2014/main" id="{22BE4F1A-5911-EB2B-379A-008538CB4040}"/>
                </a:ext>
              </a:extLst>
            </p:cNvPr>
            <p:cNvGrpSpPr/>
            <p:nvPr/>
          </p:nvGrpSpPr>
          <p:grpSpPr>
            <a:xfrm>
              <a:off x="10203140" y="3323954"/>
              <a:ext cx="339334" cy="317787"/>
              <a:chOff x="2758227" y="778049"/>
              <a:chExt cx="408715" cy="399974"/>
            </a:xfrm>
          </p:grpSpPr>
          <p:sp>
            <p:nvSpPr>
              <p:cNvPr id="1956" name="Freeform 2552">
                <a:extLst>
                  <a:ext uri="{FF2B5EF4-FFF2-40B4-BE49-F238E27FC236}">
                    <a16:creationId xmlns:a16="http://schemas.microsoft.com/office/drawing/2014/main" id="{C57E8CAA-157F-821C-C692-F8E4E579E741}"/>
                  </a:ext>
                </a:extLst>
              </p:cNvPr>
              <p:cNvSpPr/>
              <p:nvPr/>
            </p:nvSpPr>
            <p:spPr>
              <a:xfrm>
                <a:off x="2758227" y="778049"/>
                <a:ext cx="408715" cy="399974"/>
              </a:xfrm>
              <a:custGeom>
                <a:avLst/>
                <a:gdLst>
                  <a:gd name="connsiteX0" fmla="*/ 40063 w 408715"/>
                  <a:gd name="connsiteY0" fmla="*/ 327699 h 399974"/>
                  <a:gd name="connsiteX1" fmla="*/ 111284 w 408715"/>
                  <a:gd name="connsiteY1" fmla="*/ 369758 h 399974"/>
                  <a:gd name="connsiteX2" fmla="*/ 204210 w 408715"/>
                  <a:gd name="connsiteY2" fmla="*/ 399946 h 399974"/>
                  <a:gd name="connsiteX3" fmla="*/ 352417 w 408715"/>
                  <a:gd name="connsiteY3" fmla="*/ 341606 h 399974"/>
                  <a:gd name="connsiteX4" fmla="*/ 408715 w 408715"/>
                  <a:gd name="connsiteY4" fmla="*/ 216785 h 399974"/>
                  <a:gd name="connsiteX5" fmla="*/ 408037 w 408715"/>
                  <a:gd name="connsiteY5" fmla="*/ 201522 h 399974"/>
                  <a:gd name="connsiteX6" fmla="*/ 390741 w 408715"/>
                  <a:gd name="connsiteY6" fmla="*/ 128597 h 399974"/>
                  <a:gd name="connsiteX7" fmla="*/ 334781 w 408715"/>
                  <a:gd name="connsiteY7" fmla="*/ 59063 h 399974"/>
                  <a:gd name="connsiteX8" fmla="*/ 206584 w 408715"/>
                  <a:gd name="connsiteY8" fmla="*/ 384 h 399974"/>
                  <a:gd name="connsiteX9" fmla="*/ 120441 w 408715"/>
                  <a:gd name="connsiteY9" fmla="*/ 26501 h 399974"/>
                  <a:gd name="connsiteX10" fmla="*/ 66856 w 408715"/>
                  <a:gd name="connsiteY10" fmla="*/ 78058 h 399974"/>
                  <a:gd name="connsiteX11" fmla="*/ 18358 w 408715"/>
                  <a:gd name="connsiteY11" fmla="*/ 133684 h 399974"/>
                  <a:gd name="connsiteX12" fmla="*/ 383 w 408715"/>
                  <a:gd name="connsiteY12" fmla="*/ 203557 h 399974"/>
                  <a:gd name="connsiteX13" fmla="*/ 40063 w 408715"/>
                  <a:gd name="connsiteY13" fmla="*/ 327699 h 399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8715" h="399974">
                    <a:moveTo>
                      <a:pt x="40063" y="327699"/>
                    </a:moveTo>
                    <a:cubicBezTo>
                      <a:pt x="51594" y="339231"/>
                      <a:pt x="97379" y="361618"/>
                      <a:pt x="111284" y="369758"/>
                    </a:cubicBezTo>
                    <a:cubicBezTo>
                      <a:pt x="144181" y="389092"/>
                      <a:pt x="165547" y="400624"/>
                      <a:pt x="204210" y="399946"/>
                    </a:cubicBezTo>
                    <a:cubicBezTo>
                      <a:pt x="261187" y="398928"/>
                      <a:pt x="314433" y="376881"/>
                      <a:pt x="352417" y="341606"/>
                    </a:cubicBezTo>
                    <a:cubicBezTo>
                      <a:pt x="386671" y="309383"/>
                      <a:pt x="408376" y="265967"/>
                      <a:pt x="408715" y="216785"/>
                    </a:cubicBezTo>
                    <a:cubicBezTo>
                      <a:pt x="408715" y="211697"/>
                      <a:pt x="408715" y="206609"/>
                      <a:pt x="408037" y="201522"/>
                    </a:cubicBezTo>
                    <a:cubicBezTo>
                      <a:pt x="406341" y="176761"/>
                      <a:pt x="400237" y="152001"/>
                      <a:pt x="390741" y="128597"/>
                    </a:cubicBezTo>
                    <a:cubicBezTo>
                      <a:pt x="380227" y="102818"/>
                      <a:pt x="353435" y="79075"/>
                      <a:pt x="334781" y="59063"/>
                    </a:cubicBezTo>
                    <a:cubicBezTo>
                      <a:pt x="298832" y="20396"/>
                      <a:pt x="260169" y="-3347"/>
                      <a:pt x="206584" y="384"/>
                    </a:cubicBezTo>
                    <a:cubicBezTo>
                      <a:pt x="170295" y="2758"/>
                      <a:pt x="152999" y="8185"/>
                      <a:pt x="120441" y="26501"/>
                    </a:cubicBezTo>
                    <a:cubicBezTo>
                      <a:pt x="97040" y="39730"/>
                      <a:pt x="78047" y="67204"/>
                      <a:pt x="66856" y="78058"/>
                    </a:cubicBezTo>
                    <a:cubicBezTo>
                      <a:pt x="46846" y="97731"/>
                      <a:pt x="30228" y="109263"/>
                      <a:pt x="18358" y="133684"/>
                    </a:cubicBezTo>
                    <a:cubicBezTo>
                      <a:pt x="7844" y="156071"/>
                      <a:pt x="1400" y="179814"/>
                      <a:pt x="383" y="203557"/>
                    </a:cubicBezTo>
                    <a:cubicBezTo>
                      <a:pt x="-1652" y="255113"/>
                      <a:pt x="3435" y="291745"/>
                      <a:pt x="40063" y="327699"/>
                    </a:cubicBezTo>
                  </a:path>
                </a:pathLst>
              </a:custGeom>
              <a:solidFill>
                <a:schemeClr val="tx2">
                  <a:alpha val="33000"/>
                </a:schemeClr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57" name="Freeform 2553">
                <a:extLst>
                  <a:ext uri="{FF2B5EF4-FFF2-40B4-BE49-F238E27FC236}">
                    <a16:creationId xmlns:a16="http://schemas.microsoft.com/office/drawing/2014/main" id="{6DB49106-05B7-A9E7-F221-328F59CD1F5F}"/>
                  </a:ext>
                </a:extLst>
              </p:cNvPr>
              <p:cNvSpPr/>
              <p:nvPr/>
            </p:nvSpPr>
            <p:spPr>
              <a:xfrm>
                <a:off x="2772890" y="778086"/>
                <a:ext cx="380148" cy="372464"/>
              </a:xfrm>
              <a:custGeom>
                <a:avLst/>
                <a:gdLst>
                  <a:gd name="connsiteX0" fmla="*/ 36932 w 380148"/>
                  <a:gd name="connsiteY0" fmla="*/ 304937 h 372464"/>
                  <a:gd name="connsiteX1" fmla="*/ 103404 w 380148"/>
                  <a:gd name="connsiteY1" fmla="*/ 344282 h 372464"/>
                  <a:gd name="connsiteX2" fmla="*/ 189887 w 380148"/>
                  <a:gd name="connsiteY2" fmla="*/ 372435 h 372464"/>
                  <a:gd name="connsiteX3" fmla="*/ 327920 w 380148"/>
                  <a:gd name="connsiteY3" fmla="*/ 317826 h 372464"/>
                  <a:gd name="connsiteX4" fmla="*/ 380148 w 380148"/>
                  <a:gd name="connsiteY4" fmla="*/ 201824 h 372464"/>
                  <a:gd name="connsiteX5" fmla="*/ 379809 w 380148"/>
                  <a:gd name="connsiteY5" fmla="*/ 187578 h 372464"/>
                  <a:gd name="connsiteX6" fmla="*/ 363530 w 380148"/>
                  <a:gd name="connsiteY6" fmla="*/ 119741 h 372464"/>
                  <a:gd name="connsiteX7" fmla="*/ 311641 w 380148"/>
                  <a:gd name="connsiteY7" fmla="*/ 54956 h 372464"/>
                  <a:gd name="connsiteX8" fmla="*/ 192261 w 380148"/>
                  <a:gd name="connsiteY8" fmla="*/ 347 h 372464"/>
                  <a:gd name="connsiteX9" fmla="*/ 112222 w 380148"/>
                  <a:gd name="connsiteY9" fmla="*/ 24769 h 372464"/>
                  <a:gd name="connsiteX10" fmla="*/ 62368 w 380148"/>
                  <a:gd name="connsiteY10" fmla="*/ 72594 h 372464"/>
                  <a:gd name="connsiteX11" fmla="*/ 17261 w 380148"/>
                  <a:gd name="connsiteY11" fmla="*/ 124489 h 372464"/>
                  <a:gd name="connsiteX12" fmla="*/ 643 w 380148"/>
                  <a:gd name="connsiteY12" fmla="*/ 189613 h 372464"/>
                  <a:gd name="connsiteX13" fmla="*/ 36932 w 380148"/>
                  <a:gd name="connsiteY13" fmla="*/ 304937 h 37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0148" h="372464">
                    <a:moveTo>
                      <a:pt x="36932" y="304937"/>
                    </a:moveTo>
                    <a:cubicBezTo>
                      <a:pt x="47784" y="315451"/>
                      <a:pt x="90517" y="336481"/>
                      <a:pt x="103404" y="344282"/>
                    </a:cubicBezTo>
                    <a:cubicBezTo>
                      <a:pt x="133928" y="362259"/>
                      <a:pt x="153937" y="373113"/>
                      <a:pt x="189887" y="372435"/>
                    </a:cubicBezTo>
                    <a:cubicBezTo>
                      <a:pt x="242794" y="371417"/>
                      <a:pt x="292648" y="351066"/>
                      <a:pt x="327920" y="317826"/>
                    </a:cubicBezTo>
                    <a:cubicBezTo>
                      <a:pt x="359799" y="287977"/>
                      <a:pt x="380148" y="247275"/>
                      <a:pt x="380148" y="201824"/>
                    </a:cubicBezTo>
                    <a:cubicBezTo>
                      <a:pt x="380148" y="197075"/>
                      <a:pt x="380148" y="192327"/>
                      <a:pt x="379809" y="187578"/>
                    </a:cubicBezTo>
                    <a:cubicBezTo>
                      <a:pt x="378113" y="164513"/>
                      <a:pt x="372687" y="141449"/>
                      <a:pt x="363530" y="119741"/>
                    </a:cubicBezTo>
                    <a:cubicBezTo>
                      <a:pt x="353695" y="95998"/>
                      <a:pt x="328937" y="73611"/>
                      <a:pt x="311641" y="54956"/>
                    </a:cubicBezTo>
                    <a:cubicBezTo>
                      <a:pt x="278065" y="18663"/>
                      <a:pt x="242115" y="-3045"/>
                      <a:pt x="192261" y="347"/>
                    </a:cubicBezTo>
                    <a:cubicBezTo>
                      <a:pt x="158346" y="2382"/>
                      <a:pt x="142406" y="7809"/>
                      <a:pt x="112222" y="24769"/>
                    </a:cubicBezTo>
                    <a:cubicBezTo>
                      <a:pt x="90517" y="36979"/>
                      <a:pt x="72881" y="62418"/>
                      <a:pt x="62368" y="72594"/>
                    </a:cubicBezTo>
                    <a:cubicBezTo>
                      <a:pt x="43715" y="90910"/>
                      <a:pt x="28114" y="101425"/>
                      <a:pt x="17261" y="124489"/>
                    </a:cubicBezTo>
                    <a:cubicBezTo>
                      <a:pt x="7426" y="145180"/>
                      <a:pt x="1321" y="167227"/>
                      <a:pt x="643" y="189613"/>
                    </a:cubicBezTo>
                    <a:cubicBezTo>
                      <a:pt x="-2070" y="237099"/>
                      <a:pt x="2678" y="271357"/>
                      <a:pt x="36932" y="304937"/>
                    </a:cubicBezTo>
                  </a:path>
                </a:pathLst>
              </a:custGeom>
              <a:solidFill>
                <a:srgbClr val="FFFFFF">
                  <a:alpha val="14026"/>
                </a:srgbClr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58" name="Freeform 2555">
                <a:extLst>
                  <a:ext uri="{FF2B5EF4-FFF2-40B4-BE49-F238E27FC236}">
                    <a16:creationId xmlns:a16="http://schemas.microsoft.com/office/drawing/2014/main" id="{5064CDD2-9342-E078-06E2-A05622422AE0}"/>
                  </a:ext>
                </a:extLst>
              </p:cNvPr>
              <p:cNvSpPr/>
              <p:nvPr/>
            </p:nvSpPr>
            <p:spPr>
              <a:xfrm>
                <a:off x="2791168" y="778049"/>
                <a:ext cx="375774" cy="372810"/>
              </a:xfrm>
              <a:custGeom>
                <a:avLst/>
                <a:gdLst>
                  <a:gd name="connsiteX0" fmla="*/ 375775 w 375774"/>
                  <a:gd name="connsiteY0" fmla="*/ 216785 h 372810"/>
                  <a:gd name="connsiteX1" fmla="*/ 375435 w 375774"/>
                  <a:gd name="connsiteY1" fmla="*/ 201522 h 372810"/>
                  <a:gd name="connsiteX2" fmla="*/ 358139 w 375774"/>
                  <a:gd name="connsiteY2" fmla="*/ 128597 h 372810"/>
                  <a:gd name="connsiteX3" fmla="*/ 302180 w 375774"/>
                  <a:gd name="connsiteY3" fmla="*/ 59063 h 372810"/>
                  <a:gd name="connsiteX4" fmla="*/ 173982 w 375774"/>
                  <a:gd name="connsiteY4" fmla="*/ 384 h 372810"/>
                  <a:gd name="connsiteX5" fmla="*/ 87839 w 375774"/>
                  <a:gd name="connsiteY5" fmla="*/ 26501 h 372810"/>
                  <a:gd name="connsiteX6" fmla="*/ 34254 w 375774"/>
                  <a:gd name="connsiteY6" fmla="*/ 78058 h 372810"/>
                  <a:gd name="connsiteX7" fmla="*/ 0 w 375774"/>
                  <a:gd name="connsiteY7" fmla="*/ 111637 h 372810"/>
                  <a:gd name="connsiteX8" fmla="*/ 6444 w 375774"/>
                  <a:gd name="connsiteY8" fmla="*/ 107567 h 372810"/>
                  <a:gd name="connsiteX9" fmla="*/ 92587 w 375774"/>
                  <a:gd name="connsiteY9" fmla="*/ 81450 h 372810"/>
                  <a:gd name="connsiteX10" fmla="*/ 220785 w 375774"/>
                  <a:gd name="connsiteY10" fmla="*/ 140129 h 372810"/>
                  <a:gd name="connsiteX11" fmla="*/ 276744 w 375774"/>
                  <a:gd name="connsiteY11" fmla="*/ 209662 h 372810"/>
                  <a:gd name="connsiteX12" fmla="*/ 294040 w 375774"/>
                  <a:gd name="connsiteY12" fmla="*/ 282587 h 372810"/>
                  <a:gd name="connsiteX13" fmla="*/ 294719 w 375774"/>
                  <a:gd name="connsiteY13" fmla="*/ 297851 h 372810"/>
                  <a:gd name="connsiteX14" fmla="*/ 276065 w 375774"/>
                  <a:gd name="connsiteY14" fmla="*/ 372811 h 372810"/>
                  <a:gd name="connsiteX15" fmla="*/ 319815 w 375774"/>
                  <a:gd name="connsiteY15" fmla="*/ 341606 h 372810"/>
                  <a:gd name="connsiteX16" fmla="*/ 375775 w 375774"/>
                  <a:gd name="connsiteY16" fmla="*/ 216785 h 372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75774" h="372810">
                    <a:moveTo>
                      <a:pt x="375775" y="216785"/>
                    </a:moveTo>
                    <a:cubicBezTo>
                      <a:pt x="375775" y="211697"/>
                      <a:pt x="375775" y="206609"/>
                      <a:pt x="375435" y="201522"/>
                    </a:cubicBezTo>
                    <a:cubicBezTo>
                      <a:pt x="373740" y="176761"/>
                      <a:pt x="367635" y="152001"/>
                      <a:pt x="358139" y="128597"/>
                    </a:cubicBezTo>
                    <a:cubicBezTo>
                      <a:pt x="347625" y="102818"/>
                      <a:pt x="320833" y="79075"/>
                      <a:pt x="302180" y="59063"/>
                    </a:cubicBezTo>
                    <a:cubicBezTo>
                      <a:pt x="266230" y="20396"/>
                      <a:pt x="227567" y="-3347"/>
                      <a:pt x="173982" y="384"/>
                    </a:cubicBezTo>
                    <a:cubicBezTo>
                      <a:pt x="137694" y="2758"/>
                      <a:pt x="120397" y="8185"/>
                      <a:pt x="87839" y="26501"/>
                    </a:cubicBezTo>
                    <a:cubicBezTo>
                      <a:pt x="64438" y="39730"/>
                      <a:pt x="45446" y="67204"/>
                      <a:pt x="34254" y="78058"/>
                    </a:cubicBezTo>
                    <a:cubicBezTo>
                      <a:pt x="21366" y="90947"/>
                      <a:pt x="9835" y="100105"/>
                      <a:pt x="0" y="111637"/>
                    </a:cubicBezTo>
                    <a:cubicBezTo>
                      <a:pt x="2035" y="110280"/>
                      <a:pt x="4409" y="108924"/>
                      <a:pt x="6444" y="107567"/>
                    </a:cubicBezTo>
                    <a:cubicBezTo>
                      <a:pt x="39002" y="89251"/>
                      <a:pt x="56298" y="83824"/>
                      <a:pt x="92587" y="81450"/>
                    </a:cubicBezTo>
                    <a:cubicBezTo>
                      <a:pt x="146172" y="78058"/>
                      <a:pt x="184835" y="101462"/>
                      <a:pt x="220785" y="140129"/>
                    </a:cubicBezTo>
                    <a:cubicBezTo>
                      <a:pt x="239438" y="160141"/>
                      <a:pt x="266230" y="184223"/>
                      <a:pt x="276744" y="209662"/>
                    </a:cubicBezTo>
                    <a:cubicBezTo>
                      <a:pt x="286579" y="233066"/>
                      <a:pt x="292345" y="257827"/>
                      <a:pt x="294040" y="282587"/>
                    </a:cubicBezTo>
                    <a:cubicBezTo>
                      <a:pt x="294379" y="287675"/>
                      <a:pt x="294719" y="292763"/>
                      <a:pt x="294719" y="297851"/>
                    </a:cubicBezTo>
                    <a:cubicBezTo>
                      <a:pt x="294719" y="324986"/>
                      <a:pt x="287936" y="350085"/>
                      <a:pt x="276065" y="372811"/>
                    </a:cubicBezTo>
                    <a:cubicBezTo>
                      <a:pt x="292005" y="364331"/>
                      <a:pt x="306928" y="353817"/>
                      <a:pt x="319815" y="341606"/>
                    </a:cubicBezTo>
                    <a:cubicBezTo>
                      <a:pt x="354069" y="309722"/>
                      <a:pt x="375435" y="266306"/>
                      <a:pt x="375775" y="216785"/>
                    </a:cubicBezTo>
                  </a:path>
                </a:pathLst>
              </a:custGeom>
              <a:solidFill>
                <a:srgbClr val="590995">
                  <a:alpha val="26178"/>
                </a:srgbClr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59" name="Freeform 2556">
                <a:extLst>
                  <a:ext uri="{FF2B5EF4-FFF2-40B4-BE49-F238E27FC236}">
                    <a16:creationId xmlns:a16="http://schemas.microsoft.com/office/drawing/2014/main" id="{61ABB787-232E-7870-40A3-354E36781E2D}"/>
                  </a:ext>
                </a:extLst>
              </p:cNvPr>
              <p:cNvSpPr/>
              <p:nvPr/>
            </p:nvSpPr>
            <p:spPr>
              <a:xfrm>
                <a:off x="2857790" y="868623"/>
                <a:ext cx="204745" cy="231193"/>
              </a:xfrm>
              <a:custGeom>
                <a:avLst/>
                <a:gdLst>
                  <a:gd name="connsiteX0" fmla="*/ 59541 w 204745"/>
                  <a:gd name="connsiteY0" fmla="*/ 6817 h 231193"/>
                  <a:gd name="connsiteX1" fmla="*/ 129744 w 204745"/>
                  <a:gd name="connsiteY1" fmla="*/ 3086 h 231193"/>
                  <a:gd name="connsiteX2" fmla="*/ 187738 w 204745"/>
                  <a:gd name="connsiteY2" fmla="*/ 41414 h 231193"/>
                  <a:gd name="connsiteX3" fmla="*/ 204017 w 204745"/>
                  <a:gd name="connsiteY3" fmla="*/ 113321 h 231193"/>
                  <a:gd name="connsiteX4" fmla="*/ 178581 w 204745"/>
                  <a:gd name="connsiteY4" fmla="*/ 183533 h 231193"/>
                  <a:gd name="connsiteX5" fmla="*/ 128387 w 204745"/>
                  <a:gd name="connsiteY5" fmla="*/ 229323 h 231193"/>
                  <a:gd name="connsiteX6" fmla="*/ 62932 w 204745"/>
                  <a:gd name="connsiteY6" fmla="*/ 210329 h 231193"/>
                  <a:gd name="connsiteX7" fmla="*/ 22913 w 204745"/>
                  <a:gd name="connsiteY7" fmla="*/ 152328 h 231193"/>
                  <a:gd name="connsiteX8" fmla="*/ 1886 w 204745"/>
                  <a:gd name="connsiteY8" fmla="*/ 98058 h 231193"/>
                  <a:gd name="connsiteX9" fmla="*/ 10025 w 204745"/>
                  <a:gd name="connsiteY9" fmla="*/ 41753 h 231193"/>
                  <a:gd name="connsiteX10" fmla="*/ 59541 w 204745"/>
                  <a:gd name="connsiteY10" fmla="*/ 6817 h 231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4745" h="231193">
                    <a:moveTo>
                      <a:pt x="59541" y="6817"/>
                    </a:moveTo>
                    <a:cubicBezTo>
                      <a:pt x="81924" y="-306"/>
                      <a:pt x="106682" y="-2341"/>
                      <a:pt x="129744" y="3086"/>
                    </a:cubicBezTo>
                    <a:cubicBezTo>
                      <a:pt x="152806" y="8513"/>
                      <a:pt x="174172" y="22080"/>
                      <a:pt x="187738" y="41414"/>
                    </a:cubicBezTo>
                    <a:cubicBezTo>
                      <a:pt x="201982" y="62104"/>
                      <a:pt x="206730" y="88221"/>
                      <a:pt x="204017" y="113321"/>
                    </a:cubicBezTo>
                    <a:cubicBezTo>
                      <a:pt x="201304" y="138082"/>
                      <a:pt x="191130" y="161825"/>
                      <a:pt x="178581" y="183533"/>
                    </a:cubicBezTo>
                    <a:cubicBezTo>
                      <a:pt x="166711" y="203545"/>
                      <a:pt x="150771" y="222878"/>
                      <a:pt x="128387" y="229323"/>
                    </a:cubicBezTo>
                    <a:cubicBezTo>
                      <a:pt x="105665" y="235428"/>
                      <a:pt x="80568" y="225931"/>
                      <a:pt x="62932" y="210329"/>
                    </a:cubicBezTo>
                    <a:cubicBezTo>
                      <a:pt x="45296" y="194726"/>
                      <a:pt x="33426" y="173357"/>
                      <a:pt x="22913" y="152328"/>
                    </a:cubicBezTo>
                    <a:cubicBezTo>
                      <a:pt x="14095" y="135029"/>
                      <a:pt x="5616" y="117392"/>
                      <a:pt x="1886" y="98058"/>
                    </a:cubicBezTo>
                    <a:cubicBezTo>
                      <a:pt x="-1845" y="79063"/>
                      <a:pt x="-488" y="58373"/>
                      <a:pt x="10025" y="41753"/>
                    </a:cubicBezTo>
                    <a:cubicBezTo>
                      <a:pt x="20539" y="23776"/>
                      <a:pt x="39870" y="12922"/>
                      <a:pt x="59541" y="6817"/>
                    </a:cubicBezTo>
                  </a:path>
                </a:pathLst>
              </a:custGeom>
              <a:solidFill>
                <a:srgbClr val="8A25BF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60" name="Freeform 2557">
                <a:extLst>
                  <a:ext uri="{FF2B5EF4-FFF2-40B4-BE49-F238E27FC236}">
                    <a16:creationId xmlns:a16="http://schemas.microsoft.com/office/drawing/2014/main" id="{B0423032-03F8-68A6-91D1-754AABEADDCD}"/>
                  </a:ext>
                </a:extLst>
              </p:cNvPr>
              <p:cNvSpPr/>
              <p:nvPr/>
            </p:nvSpPr>
            <p:spPr>
              <a:xfrm>
                <a:off x="2963215" y="819942"/>
                <a:ext cx="115284" cy="97505"/>
              </a:xfrm>
              <a:custGeom>
                <a:avLst/>
                <a:gdLst>
                  <a:gd name="connsiteX0" fmla="*/ 110801 w 115284"/>
                  <a:gd name="connsiteY0" fmla="*/ 75850 h 97505"/>
                  <a:gd name="connsiteX1" fmla="*/ 65017 w 115284"/>
                  <a:gd name="connsiteY1" fmla="*/ 96540 h 97505"/>
                  <a:gd name="connsiteX2" fmla="*/ 15162 w 115284"/>
                  <a:gd name="connsiteY2" fmla="*/ 62961 h 97505"/>
                  <a:gd name="connsiteX3" fmla="*/ 2614 w 115284"/>
                  <a:gd name="connsiteY3" fmla="*/ 42609 h 97505"/>
                  <a:gd name="connsiteX4" fmla="*/ 1596 w 115284"/>
                  <a:gd name="connsiteY4" fmla="*/ 19545 h 97505"/>
                  <a:gd name="connsiteX5" fmla="*/ 11771 w 115284"/>
                  <a:gd name="connsiteY5" fmla="*/ 8691 h 97505"/>
                  <a:gd name="connsiteX6" fmla="*/ 98592 w 115284"/>
                  <a:gd name="connsiteY6" fmla="*/ 24293 h 97505"/>
                  <a:gd name="connsiteX7" fmla="*/ 114532 w 115284"/>
                  <a:gd name="connsiteY7" fmla="*/ 50411 h 97505"/>
                  <a:gd name="connsiteX8" fmla="*/ 110801 w 115284"/>
                  <a:gd name="connsiteY8" fmla="*/ 75850 h 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284" h="97505">
                    <a:moveTo>
                      <a:pt x="110801" y="75850"/>
                    </a:moveTo>
                    <a:cubicBezTo>
                      <a:pt x="101644" y="93148"/>
                      <a:pt x="83330" y="100271"/>
                      <a:pt x="65017" y="96540"/>
                    </a:cubicBezTo>
                    <a:cubicBezTo>
                      <a:pt x="46703" y="92809"/>
                      <a:pt x="29406" y="79581"/>
                      <a:pt x="15162" y="62961"/>
                    </a:cubicBezTo>
                    <a:cubicBezTo>
                      <a:pt x="10075" y="56855"/>
                      <a:pt x="5327" y="50411"/>
                      <a:pt x="2614" y="42609"/>
                    </a:cubicBezTo>
                    <a:cubicBezTo>
                      <a:pt x="-100" y="35147"/>
                      <a:pt x="-1117" y="26328"/>
                      <a:pt x="1596" y="19545"/>
                    </a:cubicBezTo>
                    <a:cubicBezTo>
                      <a:pt x="3631" y="14457"/>
                      <a:pt x="7701" y="11404"/>
                      <a:pt x="11771" y="8691"/>
                    </a:cubicBezTo>
                    <a:cubicBezTo>
                      <a:pt x="37207" y="-7251"/>
                      <a:pt x="72817" y="-806"/>
                      <a:pt x="98592" y="24293"/>
                    </a:cubicBezTo>
                    <a:cubicBezTo>
                      <a:pt x="105714" y="31077"/>
                      <a:pt x="112158" y="39896"/>
                      <a:pt x="114532" y="50411"/>
                    </a:cubicBezTo>
                    <a:cubicBezTo>
                      <a:pt x="116567" y="59569"/>
                      <a:pt x="114193" y="68727"/>
                      <a:pt x="110801" y="75850"/>
                    </a:cubicBezTo>
                  </a:path>
                </a:pathLst>
              </a:custGeom>
              <a:solidFill>
                <a:srgbClr val="FFFFFF">
                  <a:alpha val="61578"/>
                </a:srgbClr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61" name="Freeform 2558">
                <a:extLst>
                  <a:ext uri="{FF2B5EF4-FFF2-40B4-BE49-F238E27FC236}">
                    <a16:creationId xmlns:a16="http://schemas.microsoft.com/office/drawing/2014/main" id="{22C244AC-2BD5-D2DF-FBDC-12B2BFC5460C}"/>
                  </a:ext>
                </a:extLst>
              </p:cNvPr>
              <p:cNvSpPr/>
              <p:nvPr/>
            </p:nvSpPr>
            <p:spPr>
              <a:xfrm rot="16211995">
                <a:off x="2972559" y="811436"/>
                <a:ext cx="97335" cy="115663"/>
              </a:xfrm>
              <a:custGeom>
                <a:avLst/>
                <a:gdLst>
                  <a:gd name="connsiteX0" fmla="*/ 0 w 97335"/>
                  <a:gd name="connsiteY0" fmla="*/ 0 h 115663"/>
                  <a:gd name="connsiteX1" fmla="*/ 97336 w 97335"/>
                  <a:gd name="connsiteY1" fmla="*/ 0 h 115663"/>
                  <a:gd name="connsiteX2" fmla="*/ 97336 w 97335"/>
                  <a:gd name="connsiteY2" fmla="*/ 115663 h 115663"/>
                  <a:gd name="connsiteX3" fmla="*/ 0 w 97335"/>
                  <a:gd name="connsiteY3" fmla="*/ 115663 h 115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335" h="115663">
                    <a:moveTo>
                      <a:pt x="0" y="0"/>
                    </a:moveTo>
                    <a:lnTo>
                      <a:pt x="97336" y="0"/>
                    </a:lnTo>
                    <a:lnTo>
                      <a:pt x="97336" y="115663"/>
                    </a:lnTo>
                    <a:lnTo>
                      <a:pt x="0" y="115663"/>
                    </a:lnTo>
                    <a:close/>
                  </a:path>
                </a:pathLst>
              </a:custGeom>
              <a:noFill/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62" name="Freeform 2559">
                <a:extLst>
                  <a:ext uri="{FF2B5EF4-FFF2-40B4-BE49-F238E27FC236}">
                    <a16:creationId xmlns:a16="http://schemas.microsoft.com/office/drawing/2014/main" id="{83ECA8B0-2763-8E1D-2A66-D1A15F2362F8}"/>
                  </a:ext>
                </a:extLst>
              </p:cNvPr>
              <p:cNvSpPr/>
              <p:nvPr/>
            </p:nvSpPr>
            <p:spPr>
              <a:xfrm rot="16211995">
                <a:off x="2972559" y="811436"/>
                <a:ext cx="97335" cy="115663"/>
              </a:xfrm>
              <a:custGeom>
                <a:avLst/>
                <a:gdLst>
                  <a:gd name="connsiteX0" fmla="*/ 0 w 97335"/>
                  <a:gd name="connsiteY0" fmla="*/ 0 h 115663"/>
                  <a:gd name="connsiteX1" fmla="*/ 97336 w 97335"/>
                  <a:gd name="connsiteY1" fmla="*/ 0 h 115663"/>
                  <a:gd name="connsiteX2" fmla="*/ 97336 w 97335"/>
                  <a:gd name="connsiteY2" fmla="*/ 115663 h 115663"/>
                  <a:gd name="connsiteX3" fmla="*/ 0 w 97335"/>
                  <a:gd name="connsiteY3" fmla="*/ 115663 h 115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335" h="115663">
                    <a:moveTo>
                      <a:pt x="0" y="0"/>
                    </a:moveTo>
                    <a:lnTo>
                      <a:pt x="97336" y="0"/>
                    </a:lnTo>
                    <a:lnTo>
                      <a:pt x="97336" y="115663"/>
                    </a:lnTo>
                    <a:lnTo>
                      <a:pt x="0" y="115663"/>
                    </a:lnTo>
                    <a:close/>
                  </a:path>
                </a:pathLst>
              </a:custGeom>
              <a:noFill/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63" name="Freeform 2560">
                <a:extLst>
                  <a:ext uri="{FF2B5EF4-FFF2-40B4-BE49-F238E27FC236}">
                    <a16:creationId xmlns:a16="http://schemas.microsoft.com/office/drawing/2014/main" id="{8CEC72BA-1627-28E4-DB8E-0E20D0537E7C}"/>
                  </a:ext>
                </a:extLst>
              </p:cNvPr>
              <p:cNvSpPr/>
              <p:nvPr/>
            </p:nvSpPr>
            <p:spPr>
              <a:xfrm>
                <a:off x="2999537" y="832464"/>
                <a:ext cx="48308" cy="45020"/>
              </a:xfrm>
              <a:custGeom>
                <a:avLst/>
                <a:gdLst>
                  <a:gd name="connsiteX0" fmla="*/ 30730 w 48308"/>
                  <a:gd name="connsiteY0" fmla="*/ 45011 h 45020"/>
                  <a:gd name="connsiteX1" fmla="*/ 1224 w 48308"/>
                  <a:gd name="connsiteY1" fmla="*/ 23981 h 45020"/>
                  <a:gd name="connsiteX2" fmla="*/ 7329 w 48308"/>
                  <a:gd name="connsiteY2" fmla="*/ 1934 h 45020"/>
                  <a:gd name="connsiteX3" fmla="*/ 20555 w 48308"/>
                  <a:gd name="connsiteY3" fmla="*/ 917 h 45020"/>
                  <a:gd name="connsiteX4" fmla="*/ 32765 w 48308"/>
                  <a:gd name="connsiteY4" fmla="*/ 7361 h 45020"/>
                  <a:gd name="connsiteX5" fmla="*/ 45652 w 48308"/>
                  <a:gd name="connsiteY5" fmla="*/ 20250 h 45020"/>
                  <a:gd name="connsiteX6" fmla="*/ 46331 w 48308"/>
                  <a:gd name="connsiteY6" fmla="*/ 37888 h 45020"/>
                  <a:gd name="connsiteX7" fmla="*/ 30730 w 48308"/>
                  <a:gd name="connsiteY7" fmla="*/ 45011 h 45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308" h="45020">
                    <a:moveTo>
                      <a:pt x="30730" y="45011"/>
                    </a:moveTo>
                    <a:cubicBezTo>
                      <a:pt x="17842" y="45350"/>
                      <a:pt x="5294" y="36192"/>
                      <a:pt x="1224" y="23981"/>
                    </a:cubicBezTo>
                    <a:cubicBezTo>
                      <a:pt x="-1489" y="16180"/>
                      <a:pt x="207" y="6004"/>
                      <a:pt x="7329" y="1934"/>
                    </a:cubicBezTo>
                    <a:cubicBezTo>
                      <a:pt x="11398" y="-440"/>
                      <a:pt x="16147" y="-440"/>
                      <a:pt x="20555" y="917"/>
                    </a:cubicBezTo>
                    <a:cubicBezTo>
                      <a:pt x="24964" y="2273"/>
                      <a:pt x="29034" y="4648"/>
                      <a:pt x="32765" y="7361"/>
                    </a:cubicBezTo>
                    <a:cubicBezTo>
                      <a:pt x="37852" y="10753"/>
                      <a:pt x="42600" y="14823"/>
                      <a:pt x="45652" y="20250"/>
                    </a:cubicBezTo>
                    <a:cubicBezTo>
                      <a:pt x="48705" y="25677"/>
                      <a:pt x="49383" y="32461"/>
                      <a:pt x="46331" y="37888"/>
                    </a:cubicBezTo>
                    <a:cubicBezTo>
                      <a:pt x="42939" y="42637"/>
                      <a:pt x="36495" y="45011"/>
                      <a:pt x="30730" y="45011"/>
                    </a:cubicBezTo>
                  </a:path>
                </a:pathLst>
              </a:custGeom>
              <a:solidFill>
                <a:srgbClr val="FFFFFF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</p:grpSp>
        <p:grpSp>
          <p:nvGrpSpPr>
            <p:cNvPr id="1867" name="Group 1866">
              <a:extLst>
                <a:ext uri="{FF2B5EF4-FFF2-40B4-BE49-F238E27FC236}">
                  <a16:creationId xmlns:a16="http://schemas.microsoft.com/office/drawing/2014/main" id="{0623C075-C0CA-6281-B851-7BBBF1714ED2}"/>
                </a:ext>
              </a:extLst>
            </p:cNvPr>
            <p:cNvGrpSpPr/>
            <p:nvPr/>
          </p:nvGrpSpPr>
          <p:grpSpPr>
            <a:xfrm>
              <a:off x="10618436" y="3243740"/>
              <a:ext cx="339334" cy="317787"/>
              <a:chOff x="2758227" y="778049"/>
              <a:chExt cx="408715" cy="399974"/>
            </a:xfrm>
          </p:grpSpPr>
          <p:sp>
            <p:nvSpPr>
              <p:cNvPr id="1948" name="Freeform 2552">
                <a:extLst>
                  <a:ext uri="{FF2B5EF4-FFF2-40B4-BE49-F238E27FC236}">
                    <a16:creationId xmlns:a16="http://schemas.microsoft.com/office/drawing/2014/main" id="{B9F826FB-BD2B-BCEB-5E1D-2A0423C31AAE}"/>
                  </a:ext>
                </a:extLst>
              </p:cNvPr>
              <p:cNvSpPr/>
              <p:nvPr/>
            </p:nvSpPr>
            <p:spPr>
              <a:xfrm>
                <a:off x="2758227" y="778049"/>
                <a:ext cx="408715" cy="399974"/>
              </a:xfrm>
              <a:custGeom>
                <a:avLst/>
                <a:gdLst>
                  <a:gd name="connsiteX0" fmla="*/ 40063 w 408715"/>
                  <a:gd name="connsiteY0" fmla="*/ 327699 h 399974"/>
                  <a:gd name="connsiteX1" fmla="*/ 111284 w 408715"/>
                  <a:gd name="connsiteY1" fmla="*/ 369758 h 399974"/>
                  <a:gd name="connsiteX2" fmla="*/ 204210 w 408715"/>
                  <a:gd name="connsiteY2" fmla="*/ 399946 h 399974"/>
                  <a:gd name="connsiteX3" fmla="*/ 352417 w 408715"/>
                  <a:gd name="connsiteY3" fmla="*/ 341606 h 399974"/>
                  <a:gd name="connsiteX4" fmla="*/ 408715 w 408715"/>
                  <a:gd name="connsiteY4" fmla="*/ 216785 h 399974"/>
                  <a:gd name="connsiteX5" fmla="*/ 408037 w 408715"/>
                  <a:gd name="connsiteY5" fmla="*/ 201522 h 399974"/>
                  <a:gd name="connsiteX6" fmla="*/ 390741 w 408715"/>
                  <a:gd name="connsiteY6" fmla="*/ 128597 h 399974"/>
                  <a:gd name="connsiteX7" fmla="*/ 334781 w 408715"/>
                  <a:gd name="connsiteY7" fmla="*/ 59063 h 399974"/>
                  <a:gd name="connsiteX8" fmla="*/ 206584 w 408715"/>
                  <a:gd name="connsiteY8" fmla="*/ 384 h 399974"/>
                  <a:gd name="connsiteX9" fmla="*/ 120441 w 408715"/>
                  <a:gd name="connsiteY9" fmla="*/ 26501 h 399974"/>
                  <a:gd name="connsiteX10" fmla="*/ 66856 w 408715"/>
                  <a:gd name="connsiteY10" fmla="*/ 78058 h 399974"/>
                  <a:gd name="connsiteX11" fmla="*/ 18358 w 408715"/>
                  <a:gd name="connsiteY11" fmla="*/ 133684 h 399974"/>
                  <a:gd name="connsiteX12" fmla="*/ 383 w 408715"/>
                  <a:gd name="connsiteY12" fmla="*/ 203557 h 399974"/>
                  <a:gd name="connsiteX13" fmla="*/ 40063 w 408715"/>
                  <a:gd name="connsiteY13" fmla="*/ 327699 h 399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8715" h="399974">
                    <a:moveTo>
                      <a:pt x="40063" y="327699"/>
                    </a:moveTo>
                    <a:cubicBezTo>
                      <a:pt x="51594" y="339231"/>
                      <a:pt x="97379" y="361618"/>
                      <a:pt x="111284" y="369758"/>
                    </a:cubicBezTo>
                    <a:cubicBezTo>
                      <a:pt x="144181" y="389092"/>
                      <a:pt x="165547" y="400624"/>
                      <a:pt x="204210" y="399946"/>
                    </a:cubicBezTo>
                    <a:cubicBezTo>
                      <a:pt x="261187" y="398928"/>
                      <a:pt x="314433" y="376881"/>
                      <a:pt x="352417" y="341606"/>
                    </a:cubicBezTo>
                    <a:cubicBezTo>
                      <a:pt x="386671" y="309383"/>
                      <a:pt x="408376" y="265967"/>
                      <a:pt x="408715" y="216785"/>
                    </a:cubicBezTo>
                    <a:cubicBezTo>
                      <a:pt x="408715" y="211697"/>
                      <a:pt x="408715" y="206609"/>
                      <a:pt x="408037" y="201522"/>
                    </a:cubicBezTo>
                    <a:cubicBezTo>
                      <a:pt x="406341" y="176761"/>
                      <a:pt x="400237" y="152001"/>
                      <a:pt x="390741" y="128597"/>
                    </a:cubicBezTo>
                    <a:cubicBezTo>
                      <a:pt x="380227" y="102818"/>
                      <a:pt x="353435" y="79075"/>
                      <a:pt x="334781" y="59063"/>
                    </a:cubicBezTo>
                    <a:cubicBezTo>
                      <a:pt x="298832" y="20396"/>
                      <a:pt x="260169" y="-3347"/>
                      <a:pt x="206584" y="384"/>
                    </a:cubicBezTo>
                    <a:cubicBezTo>
                      <a:pt x="170295" y="2758"/>
                      <a:pt x="152999" y="8185"/>
                      <a:pt x="120441" y="26501"/>
                    </a:cubicBezTo>
                    <a:cubicBezTo>
                      <a:pt x="97040" y="39730"/>
                      <a:pt x="78047" y="67204"/>
                      <a:pt x="66856" y="78058"/>
                    </a:cubicBezTo>
                    <a:cubicBezTo>
                      <a:pt x="46846" y="97731"/>
                      <a:pt x="30228" y="109263"/>
                      <a:pt x="18358" y="133684"/>
                    </a:cubicBezTo>
                    <a:cubicBezTo>
                      <a:pt x="7844" y="156071"/>
                      <a:pt x="1400" y="179814"/>
                      <a:pt x="383" y="203557"/>
                    </a:cubicBezTo>
                    <a:cubicBezTo>
                      <a:pt x="-1652" y="255113"/>
                      <a:pt x="3435" y="291745"/>
                      <a:pt x="40063" y="327699"/>
                    </a:cubicBezTo>
                  </a:path>
                </a:pathLst>
              </a:custGeom>
              <a:solidFill>
                <a:schemeClr val="tx2">
                  <a:alpha val="33000"/>
                </a:schemeClr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49" name="Freeform 2553">
                <a:extLst>
                  <a:ext uri="{FF2B5EF4-FFF2-40B4-BE49-F238E27FC236}">
                    <a16:creationId xmlns:a16="http://schemas.microsoft.com/office/drawing/2014/main" id="{945E8F50-55EE-480D-052F-79CE485345D1}"/>
                  </a:ext>
                </a:extLst>
              </p:cNvPr>
              <p:cNvSpPr/>
              <p:nvPr/>
            </p:nvSpPr>
            <p:spPr>
              <a:xfrm>
                <a:off x="2772890" y="778086"/>
                <a:ext cx="380148" cy="372464"/>
              </a:xfrm>
              <a:custGeom>
                <a:avLst/>
                <a:gdLst>
                  <a:gd name="connsiteX0" fmla="*/ 36932 w 380148"/>
                  <a:gd name="connsiteY0" fmla="*/ 304937 h 372464"/>
                  <a:gd name="connsiteX1" fmla="*/ 103404 w 380148"/>
                  <a:gd name="connsiteY1" fmla="*/ 344282 h 372464"/>
                  <a:gd name="connsiteX2" fmla="*/ 189887 w 380148"/>
                  <a:gd name="connsiteY2" fmla="*/ 372435 h 372464"/>
                  <a:gd name="connsiteX3" fmla="*/ 327920 w 380148"/>
                  <a:gd name="connsiteY3" fmla="*/ 317826 h 372464"/>
                  <a:gd name="connsiteX4" fmla="*/ 380148 w 380148"/>
                  <a:gd name="connsiteY4" fmla="*/ 201824 h 372464"/>
                  <a:gd name="connsiteX5" fmla="*/ 379809 w 380148"/>
                  <a:gd name="connsiteY5" fmla="*/ 187578 h 372464"/>
                  <a:gd name="connsiteX6" fmla="*/ 363530 w 380148"/>
                  <a:gd name="connsiteY6" fmla="*/ 119741 h 372464"/>
                  <a:gd name="connsiteX7" fmla="*/ 311641 w 380148"/>
                  <a:gd name="connsiteY7" fmla="*/ 54956 h 372464"/>
                  <a:gd name="connsiteX8" fmla="*/ 192261 w 380148"/>
                  <a:gd name="connsiteY8" fmla="*/ 347 h 372464"/>
                  <a:gd name="connsiteX9" fmla="*/ 112222 w 380148"/>
                  <a:gd name="connsiteY9" fmla="*/ 24769 h 372464"/>
                  <a:gd name="connsiteX10" fmla="*/ 62368 w 380148"/>
                  <a:gd name="connsiteY10" fmla="*/ 72594 h 372464"/>
                  <a:gd name="connsiteX11" fmla="*/ 17261 w 380148"/>
                  <a:gd name="connsiteY11" fmla="*/ 124489 h 372464"/>
                  <a:gd name="connsiteX12" fmla="*/ 643 w 380148"/>
                  <a:gd name="connsiteY12" fmla="*/ 189613 h 372464"/>
                  <a:gd name="connsiteX13" fmla="*/ 36932 w 380148"/>
                  <a:gd name="connsiteY13" fmla="*/ 304937 h 37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0148" h="372464">
                    <a:moveTo>
                      <a:pt x="36932" y="304937"/>
                    </a:moveTo>
                    <a:cubicBezTo>
                      <a:pt x="47784" y="315451"/>
                      <a:pt x="90517" y="336481"/>
                      <a:pt x="103404" y="344282"/>
                    </a:cubicBezTo>
                    <a:cubicBezTo>
                      <a:pt x="133928" y="362259"/>
                      <a:pt x="153937" y="373113"/>
                      <a:pt x="189887" y="372435"/>
                    </a:cubicBezTo>
                    <a:cubicBezTo>
                      <a:pt x="242794" y="371417"/>
                      <a:pt x="292648" y="351066"/>
                      <a:pt x="327920" y="317826"/>
                    </a:cubicBezTo>
                    <a:cubicBezTo>
                      <a:pt x="359799" y="287977"/>
                      <a:pt x="380148" y="247275"/>
                      <a:pt x="380148" y="201824"/>
                    </a:cubicBezTo>
                    <a:cubicBezTo>
                      <a:pt x="380148" y="197075"/>
                      <a:pt x="380148" y="192327"/>
                      <a:pt x="379809" y="187578"/>
                    </a:cubicBezTo>
                    <a:cubicBezTo>
                      <a:pt x="378113" y="164513"/>
                      <a:pt x="372687" y="141449"/>
                      <a:pt x="363530" y="119741"/>
                    </a:cubicBezTo>
                    <a:cubicBezTo>
                      <a:pt x="353695" y="95998"/>
                      <a:pt x="328937" y="73611"/>
                      <a:pt x="311641" y="54956"/>
                    </a:cubicBezTo>
                    <a:cubicBezTo>
                      <a:pt x="278065" y="18663"/>
                      <a:pt x="242115" y="-3045"/>
                      <a:pt x="192261" y="347"/>
                    </a:cubicBezTo>
                    <a:cubicBezTo>
                      <a:pt x="158346" y="2382"/>
                      <a:pt x="142406" y="7809"/>
                      <a:pt x="112222" y="24769"/>
                    </a:cubicBezTo>
                    <a:cubicBezTo>
                      <a:pt x="90517" y="36979"/>
                      <a:pt x="72881" y="62418"/>
                      <a:pt x="62368" y="72594"/>
                    </a:cubicBezTo>
                    <a:cubicBezTo>
                      <a:pt x="43715" y="90910"/>
                      <a:pt x="28114" y="101425"/>
                      <a:pt x="17261" y="124489"/>
                    </a:cubicBezTo>
                    <a:cubicBezTo>
                      <a:pt x="7426" y="145180"/>
                      <a:pt x="1321" y="167227"/>
                      <a:pt x="643" y="189613"/>
                    </a:cubicBezTo>
                    <a:cubicBezTo>
                      <a:pt x="-2070" y="237099"/>
                      <a:pt x="2678" y="271357"/>
                      <a:pt x="36932" y="304937"/>
                    </a:cubicBezTo>
                  </a:path>
                </a:pathLst>
              </a:custGeom>
              <a:solidFill>
                <a:srgbClr val="FFFFFF">
                  <a:alpha val="14026"/>
                </a:srgbClr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50" name="Freeform 2555">
                <a:extLst>
                  <a:ext uri="{FF2B5EF4-FFF2-40B4-BE49-F238E27FC236}">
                    <a16:creationId xmlns:a16="http://schemas.microsoft.com/office/drawing/2014/main" id="{148ECE53-CD85-8E51-3409-E70127778DF8}"/>
                  </a:ext>
                </a:extLst>
              </p:cNvPr>
              <p:cNvSpPr/>
              <p:nvPr/>
            </p:nvSpPr>
            <p:spPr>
              <a:xfrm>
                <a:off x="2791168" y="778049"/>
                <a:ext cx="375774" cy="372810"/>
              </a:xfrm>
              <a:custGeom>
                <a:avLst/>
                <a:gdLst>
                  <a:gd name="connsiteX0" fmla="*/ 375775 w 375774"/>
                  <a:gd name="connsiteY0" fmla="*/ 216785 h 372810"/>
                  <a:gd name="connsiteX1" fmla="*/ 375435 w 375774"/>
                  <a:gd name="connsiteY1" fmla="*/ 201522 h 372810"/>
                  <a:gd name="connsiteX2" fmla="*/ 358139 w 375774"/>
                  <a:gd name="connsiteY2" fmla="*/ 128597 h 372810"/>
                  <a:gd name="connsiteX3" fmla="*/ 302180 w 375774"/>
                  <a:gd name="connsiteY3" fmla="*/ 59063 h 372810"/>
                  <a:gd name="connsiteX4" fmla="*/ 173982 w 375774"/>
                  <a:gd name="connsiteY4" fmla="*/ 384 h 372810"/>
                  <a:gd name="connsiteX5" fmla="*/ 87839 w 375774"/>
                  <a:gd name="connsiteY5" fmla="*/ 26501 h 372810"/>
                  <a:gd name="connsiteX6" fmla="*/ 34254 w 375774"/>
                  <a:gd name="connsiteY6" fmla="*/ 78058 h 372810"/>
                  <a:gd name="connsiteX7" fmla="*/ 0 w 375774"/>
                  <a:gd name="connsiteY7" fmla="*/ 111637 h 372810"/>
                  <a:gd name="connsiteX8" fmla="*/ 6444 w 375774"/>
                  <a:gd name="connsiteY8" fmla="*/ 107567 h 372810"/>
                  <a:gd name="connsiteX9" fmla="*/ 92587 w 375774"/>
                  <a:gd name="connsiteY9" fmla="*/ 81450 h 372810"/>
                  <a:gd name="connsiteX10" fmla="*/ 220785 w 375774"/>
                  <a:gd name="connsiteY10" fmla="*/ 140129 h 372810"/>
                  <a:gd name="connsiteX11" fmla="*/ 276744 w 375774"/>
                  <a:gd name="connsiteY11" fmla="*/ 209662 h 372810"/>
                  <a:gd name="connsiteX12" fmla="*/ 294040 w 375774"/>
                  <a:gd name="connsiteY12" fmla="*/ 282587 h 372810"/>
                  <a:gd name="connsiteX13" fmla="*/ 294719 w 375774"/>
                  <a:gd name="connsiteY13" fmla="*/ 297851 h 372810"/>
                  <a:gd name="connsiteX14" fmla="*/ 276065 w 375774"/>
                  <a:gd name="connsiteY14" fmla="*/ 372811 h 372810"/>
                  <a:gd name="connsiteX15" fmla="*/ 319815 w 375774"/>
                  <a:gd name="connsiteY15" fmla="*/ 341606 h 372810"/>
                  <a:gd name="connsiteX16" fmla="*/ 375775 w 375774"/>
                  <a:gd name="connsiteY16" fmla="*/ 216785 h 372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75774" h="372810">
                    <a:moveTo>
                      <a:pt x="375775" y="216785"/>
                    </a:moveTo>
                    <a:cubicBezTo>
                      <a:pt x="375775" y="211697"/>
                      <a:pt x="375775" y="206609"/>
                      <a:pt x="375435" y="201522"/>
                    </a:cubicBezTo>
                    <a:cubicBezTo>
                      <a:pt x="373740" y="176761"/>
                      <a:pt x="367635" y="152001"/>
                      <a:pt x="358139" y="128597"/>
                    </a:cubicBezTo>
                    <a:cubicBezTo>
                      <a:pt x="347625" y="102818"/>
                      <a:pt x="320833" y="79075"/>
                      <a:pt x="302180" y="59063"/>
                    </a:cubicBezTo>
                    <a:cubicBezTo>
                      <a:pt x="266230" y="20396"/>
                      <a:pt x="227567" y="-3347"/>
                      <a:pt x="173982" y="384"/>
                    </a:cubicBezTo>
                    <a:cubicBezTo>
                      <a:pt x="137694" y="2758"/>
                      <a:pt x="120397" y="8185"/>
                      <a:pt x="87839" y="26501"/>
                    </a:cubicBezTo>
                    <a:cubicBezTo>
                      <a:pt x="64438" y="39730"/>
                      <a:pt x="45446" y="67204"/>
                      <a:pt x="34254" y="78058"/>
                    </a:cubicBezTo>
                    <a:cubicBezTo>
                      <a:pt x="21366" y="90947"/>
                      <a:pt x="9835" y="100105"/>
                      <a:pt x="0" y="111637"/>
                    </a:cubicBezTo>
                    <a:cubicBezTo>
                      <a:pt x="2035" y="110280"/>
                      <a:pt x="4409" y="108924"/>
                      <a:pt x="6444" y="107567"/>
                    </a:cubicBezTo>
                    <a:cubicBezTo>
                      <a:pt x="39002" y="89251"/>
                      <a:pt x="56298" y="83824"/>
                      <a:pt x="92587" y="81450"/>
                    </a:cubicBezTo>
                    <a:cubicBezTo>
                      <a:pt x="146172" y="78058"/>
                      <a:pt x="184835" y="101462"/>
                      <a:pt x="220785" y="140129"/>
                    </a:cubicBezTo>
                    <a:cubicBezTo>
                      <a:pt x="239438" y="160141"/>
                      <a:pt x="266230" y="184223"/>
                      <a:pt x="276744" y="209662"/>
                    </a:cubicBezTo>
                    <a:cubicBezTo>
                      <a:pt x="286579" y="233066"/>
                      <a:pt x="292345" y="257827"/>
                      <a:pt x="294040" y="282587"/>
                    </a:cubicBezTo>
                    <a:cubicBezTo>
                      <a:pt x="294379" y="287675"/>
                      <a:pt x="294719" y="292763"/>
                      <a:pt x="294719" y="297851"/>
                    </a:cubicBezTo>
                    <a:cubicBezTo>
                      <a:pt x="294719" y="324986"/>
                      <a:pt x="287936" y="350085"/>
                      <a:pt x="276065" y="372811"/>
                    </a:cubicBezTo>
                    <a:cubicBezTo>
                      <a:pt x="292005" y="364331"/>
                      <a:pt x="306928" y="353817"/>
                      <a:pt x="319815" y="341606"/>
                    </a:cubicBezTo>
                    <a:cubicBezTo>
                      <a:pt x="354069" y="309722"/>
                      <a:pt x="375435" y="266306"/>
                      <a:pt x="375775" y="216785"/>
                    </a:cubicBezTo>
                  </a:path>
                </a:pathLst>
              </a:custGeom>
              <a:solidFill>
                <a:srgbClr val="590995">
                  <a:alpha val="26178"/>
                </a:srgbClr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51" name="Freeform 2556">
                <a:extLst>
                  <a:ext uri="{FF2B5EF4-FFF2-40B4-BE49-F238E27FC236}">
                    <a16:creationId xmlns:a16="http://schemas.microsoft.com/office/drawing/2014/main" id="{E8211F3F-27A3-70E9-3600-E92A0DA1C447}"/>
                  </a:ext>
                </a:extLst>
              </p:cNvPr>
              <p:cNvSpPr/>
              <p:nvPr/>
            </p:nvSpPr>
            <p:spPr>
              <a:xfrm>
                <a:off x="2857790" y="868623"/>
                <a:ext cx="204745" cy="231193"/>
              </a:xfrm>
              <a:custGeom>
                <a:avLst/>
                <a:gdLst>
                  <a:gd name="connsiteX0" fmla="*/ 59541 w 204745"/>
                  <a:gd name="connsiteY0" fmla="*/ 6817 h 231193"/>
                  <a:gd name="connsiteX1" fmla="*/ 129744 w 204745"/>
                  <a:gd name="connsiteY1" fmla="*/ 3086 h 231193"/>
                  <a:gd name="connsiteX2" fmla="*/ 187738 w 204745"/>
                  <a:gd name="connsiteY2" fmla="*/ 41414 h 231193"/>
                  <a:gd name="connsiteX3" fmla="*/ 204017 w 204745"/>
                  <a:gd name="connsiteY3" fmla="*/ 113321 h 231193"/>
                  <a:gd name="connsiteX4" fmla="*/ 178581 w 204745"/>
                  <a:gd name="connsiteY4" fmla="*/ 183533 h 231193"/>
                  <a:gd name="connsiteX5" fmla="*/ 128387 w 204745"/>
                  <a:gd name="connsiteY5" fmla="*/ 229323 h 231193"/>
                  <a:gd name="connsiteX6" fmla="*/ 62932 w 204745"/>
                  <a:gd name="connsiteY6" fmla="*/ 210329 h 231193"/>
                  <a:gd name="connsiteX7" fmla="*/ 22913 w 204745"/>
                  <a:gd name="connsiteY7" fmla="*/ 152328 h 231193"/>
                  <a:gd name="connsiteX8" fmla="*/ 1886 w 204745"/>
                  <a:gd name="connsiteY8" fmla="*/ 98058 h 231193"/>
                  <a:gd name="connsiteX9" fmla="*/ 10025 w 204745"/>
                  <a:gd name="connsiteY9" fmla="*/ 41753 h 231193"/>
                  <a:gd name="connsiteX10" fmla="*/ 59541 w 204745"/>
                  <a:gd name="connsiteY10" fmla="*/ 6817 h 231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4745" h="231193">
                    <a:moveTo>
                      <a:pt x="59541" y="6817"/>
                    </a:moveTo>
                    <a:cubicBezTo>
                      <a:pt x="81924" y="-306"/>
                      <a:pt x="106682" y="-2341"/>
                      <a:pt x="129744" y="3086"/>
                    </a:cubicBezTo>
                    <a:cubicBezTo>
                      <a:pt x="152806" y="8513"/>
                      <a:pt x="174172" y="22080"/>
                      <a:pt x="187738" y="41414"/>
                    </a:cubicBezTo>
                    <a:cubicBezTo>
                      <a:pt x="201982" y="62104"/>
                      <a:pt x="206730" y="88221"/>
                      <a:pt x="204017" y="113321"/>
                    </a:cubicBezTo>
                    <a:cubicBezTo>
                      <a:pt x="201304" y="138082"/>
                      <a:pt x="191130" y="161825"/>
                      <a:pt x="178581" y="183533"/>
                    </a:cubicBezTo>
                    <a:cubicBezTo>
                      <a:pt x="166711" y="203545"/>
                      <a:pt x="150771" y="222878"/>
                      <a:pt x="128387" y="229323"/>
                    </a:cubicBezTo>
                    <a:cubicBezTo>
                      <a:pt x="105665" y="235428"/>
                      <a:pt x="80568" y="225931"/>
                      <a:pt x="62932" y="210329"/>
                    </a:cubicBezTo>
                    <a:cubicBezTo>
                      <a:pt x="45296" y="194726"/>
                      <a:pt x="33426" y="173357"/>
                      <a:pt x="22913" y="152328"/>
                    </a:cubicBezTo>
                    <a:cubicBezTo>
                      <a:pt x="14095" y="135029"/>
                      <a:pt x="5616" y="117392"/>
                      <a:pt x="1886" y="98058"/>
                    </a:cubicBezTo>
                    <a:cubicBezTo>
                      <a:pt x="-1845" y="79063"/>
                      <a:pt x="-488" y="58373"/>
                      <a:pt x="10025" y="41753"/>
                    </a:cubicBezTo>
                    <a:cubicBezTo>
                      <a:pt x="20539" y="23776"/>
                      <a:pt x="39870" y="12922"/>
                      <a:pt x="59541" y="6817"/>
                    </a:cubicBezTo>
                  </a:path>
                </a:pathLst>
              </a:custGeom>
              <a:solidFill>
                <a:srgbClr val="8A25BF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52" name="Freeform 2557">
                <a:extLst>
                  <a:ext uri="{FF2B5EF4-FFF2-40B4-BE49-F238E27FC236}">
                    <a16:creationId xmlns:a16="http://schemas.microsoft.com/office/drawing/2014/main" id="{2B9E13FA-8D41-4BA7-7738-F8A5E94CFFE9}"/>
                  </a:ext>
                </a:extLst>
              </p:cNvPr>
              <p:cNvSpPr/>
              <p:nvPr/>
            </p:nvSpPr>
            <p:spPr>
              <a:xfrm>
                <a:off x="2963215" y="819942"/>
                <a:ext cx="115284" cy="97505"/>
              </a:xfrm>
              <a:custGeom>
                <a:avLst/>
                <a:gdLst>
                  <a:gd name="connsiteX0" fmla="*/ 110801 w 115284"/>
                  <a:gd name="connsiteY0" fmla="*/ 75850 h 97505"/>
                  <a:gd name="connsiteX1" fmla="*/ 65017 w 115284"/>
                  <a:gd name="connsiteY1" fmla="*/ 96540 h 97505"/>
                  <a:gd name="connsiteX2" fmla="*/ 15162 w 115284"/>
                  <a:gd name="connsiteY2" fmla="*/ 62961 h 97505"/>
                  <a:gd name="connsiteX3" fmla="*/ 2614 w 115284"/>
                  <a:gd name="connsiteY3" fmla="*/ 42609 h 97505"/>
                  <a:gd name="connsiteX4" fmla="*/ 1596 w 115284"/>
                  <a:gd name="connsiteY4" fmla="*/ 19545 h 97505"/>
                  <a:gd name="connsiteX5" fmla="*/ 11771 w 115284"/>
                  <a:gd name="connsiteY5" fmla="*/ 8691 h 97505"/>
                  <a:gd name="connsiteX6" fmla="*/ 98592 w 115284"/>
                  <a:gd name="connsiteY6" fmla="*/ 24293 h 97505"/>
                  <a:gd name="connsiteX7" fmla="*/ 114532 w 115284"/>
                  <a:gd name="connsiteY7" fmla="*/ 50411 h 97505"/>
                  <a:gd name="connsiteX8" fmla="*/ 110801 w 115284"/>
                  <a:gd name="connsiteY8" fmla="*/ 75850 h 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284" h="97505">
                    <a:moveTo>
                      <a:pt x="110801" y="75850"/>
                    </a:moveTo>
                    <a:cubicBezTo>
                      <a:pt x="101644" y="93148"/>
                      <a:pt x="83330" y="100271"/>
                      <a:pt x="65017" y="96540"/>
                    </a:cubicBezTo>
                    <a:cubicBezTo>
                      <a:pt x="46703" y="92809"/>
                      <a:pt x="29406" y="79581"/>
                      <a:pt x="15162" y="62961"/>
                    </a:cubicBezTo>
                    <a:cubicBezTo>
                      <a:pt x="10075" y="56855"/>
                      <a:pt x="5327" y="50411"/>
                      <a:pt x="2614" y="42609"/>
                    </a:cubicBezTo>
                    <a:cubicBezTo>
                      <a:pt x="-100" y="35147"/>
                      <a:pt x="-1117" y="26328"/>
                      <a:pt x="1596" y="19545"/>
                    </a:cubicBezTo>
                    <a:cubicBezTo>
                      <a:pt x="3631" y="14457"/>
                      <a:pt x="7701" y="11404"/>
                      <a:pt x="11771" y="8691"/>
                    </a:cubicBezTo>
                    <a:cubicBezTo>
                      <a:pt x="37207" y="-7251"/>
                      <a:pt x="72817" y="-806"/>
                      <a:pt x="98592" y="24293"/>
                    </a:cubicBezTo>
                    <a:cubicBezTo>
                      <a:pt x="105714" y="31077"/>
                      <a:pt x="112158" y="39896"/>
                      <a:pt x="114532" y="50411"/>
                    </a:cubicBezTo>
                    <a:cubicBezTo>
                      <a:pt x="116567" y="59569"/>
                      <a:pt x="114193" y="68727"/>
                      <a:pt x="110801" y="75850"/>
                    </a:cubicBezTo>
                  </a:path>
                </a:pathLst>
              </a:custGeom>
              <a:solidFill>
                <a:srgbClr val="FFFFFF">
                  <a:alpha val="61578"/>
                </a:srgbClr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53" name="Freeform 2558">
                <a:extLst>
                  <a:ext uri="{FF2B5EF4-FFF2-40B4-BE49-F238E27FC236}">
                    <a16:creationId xmlns:a16="http://schemas.microsoft.com/office/drawing/2014/main" id="{6079C9F8-2B32-B6B8-9F66-D421614C11B6}"/>
                  </a:ext>
                </a:extLst>
              </p:cNvPr>
              <p:cNvSpPr/>
              <p:nvPr/>
            </p:nvSpPr>
            <p:spPr>
              <a:xfrm rot="16211995">
                <a:off x="2972559" y="811436"/>
                <a:ext cx="97335" cy="115663"/>
              </a:xfrm>
              <a:custGeom>
                <a:avLst/>
                <a:gdLst>
                  <a:gd name="connsiteX0" fmla="*/ 0 w 97335"/>
                  <a:gd name="connsiteY0" fmla="*/ 0 h 115663"/>
                  <a:gd name="connsiteX1" fmla="*/ 97336 w 97335"/>
                  <a:gd name="connsiteY1" fmla="*/ 0 h 115663"/>
                  <a:gd name="connsiteX2" fmla="*/ 97336 w 97335"/>
                  <a:gd name="connsiteY2" fmla="*/ 115663 h 115663"/>
                  <a:gd name="connsiteX3" fmla="*/ 0 w 97335"/>
                  <a:gd name="connsiteY3" fmla="*/ 115663 h 115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335" h="115663">
                    <a:moveTo>
                      <a:pt x="0" y="0"/>
                    </a:moveTo>
                    <a:lnTo>
                      <a:pt x="97336" y="0"/>
                    </a:lnTo>
                    <a:lnTo>
                      <a:pt x="97336" y="115663"/>
                    </a:lnTo>
                    <a:lnTo>
                      <a:pt x="0" y="115663"/>
                    </a:lnTo>
                    <a:close/>
                  </a:path>
                </a:pathLst>
              </a:custGeom>
              <a:noFill/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54" name="Freeform 2559">
                <a:extLst>
                  <a:ext uri="{FF2B5EF4-FFF2-40B4-BE49-F238E27FC236}">
                    <a16:creationId xmlns:a16="http://schemas.microsoft.com/office/drawing/2014/main" id="{1CEFAA91-AFA7-0089-6C0D-4EE04DAECFAB}"/>
                  </a:ext>
                </a:extLst>
              </p:cNvPr>
              <p:cNvSpPr/>
              <p:nvPr/>
            </p:nvSpPr>
            <p:spPr>
              <a:xfrm rot="16211995">
                <a:off x="2972559" y="811436"/>
                <a:ext cx="97335" cy="115663"/>
              </a:xfrm>
              <a:custGeom>
                <a:avLst/>
                <a:gdLst>
                  <a:gd name="connsiteX0" fmla="*/ 0 w 97335"/>
                  <a:gd name="connsiteY0" fmla="*/ 0 h 115663"/>
                  <a:gd name="connsiteX1" fmla="*/ 97336 w 97335"/>
                  <a:gd name="connsiteY1" fmla="*/ 0 h 115663"/>
                  <a:gd name="connsiteX2" fmla="*/ 97336 w 97335"/>
                  <a:gd name="connsiteY2" fmla="*/ 115663 h 115663"/>
                  <a:gd name="connsiteX3" fmla="*/ 0 w 97335"/>
                  <a:gd name="connsiteY3" fmla="*/ 115663 h 115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335" h="115663">
                    <a:moveTo>
                      <a:pt x="0" y="0"/>
                    </a:moveTo>
                    <a:lnTo>
                      <a:pt x="97336" y="0"/>
                    </a:lnTo>
                    <a:lnTo>
                      <a:pt x="97336" y="115663"/>
                    </a:lnTo>
                    <a:lnTo>
                      <a:pt x="0" y="115663"/>
                    </a:lnTo>
                    <a:close/>
                  </a:path>
                </a:pathLst>
              </a:custGeom>
              <a:noFill/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55" name="Freeform 2560">
                <a:extLst>
                  <a:ext uri="{FF2B5EF4-FFF2-40B4-BE49-F238E27FC236}">
                    <a16:creationId xmlns:a16="http://schemas.microsoft.com/office/drawing/2014/main" id="{FB088112-7A8D-65BB-D733-9F76AF5D160E}"/>
                  </a:ext>
                </a:extLst>
              </p:cNvPr>
              <p:cNvSpPr/>
              <p:nvPr/>
            </p:nvSpPr>
            <p:spPr>
              <a:xfrm>
                <a:off x="2999537" y="832464"/>
                <a:ext cx="48308" cy="45020"/>
              </a:xfrm>
              <a:custGeom>
                <a:avLst/>
                <a:gdLst>
                  <a:gd name="connsiteX0" fmla="*/ 30730 w 48308"/>
                  <a:gd name="connsiteY0" fmla="*/ 45011 h 45020"/>
                  <a:gd name="connsiteX1" fmla="*/ 1224 w 48308"/>
                  <a:gd name="connsiteY1" fmla="*/ 23981 h 45020"/>
                  <a:gd name="connsiteX2" fmla="*/ 7329 w 48308"/>
                  <a:gd name="connsiteY2" fmla="*/ 1934 h 45020"/>
                  <a:gd name="connsiteX3" fmla="*/ 20555 w 48308"/>
                  <a:gd name="connsiteY3" fmla="*/ 917 h 45020"/>
                  <a:gd name="connsiteX4" fmla="*/ 32765 w 48308"/>
                  <a:gd name="connsiteY4" fmla="*/ 7361 h 45020"/>
                  <a:gd name="connsiteX5" fmla="*/ 45652 w 48308"/>
                  <a:gd name="connsiteY5" fmla="*/ 20250 h 45020"/>
                  <a:gd name="connsiteX6" fmla="*/ 46331 w 48308"/>
                  <a:gd name="connsiteY6" fmla="*/ 37888 h 45020"/>
                  <a:gd name="connsiteX7" fmla="*/ 30730 w 48308"/>
                  <a:gd name="connsiteY7" fmla="*/ 45011 h 45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308" h="45020">
                    <a:moveTo>
                      <a:pt x="30730" y="45011"/>
                    </a:moveTo>
                    <a:cubicBezTo>
                      <a:pt x="17842" y="45350"/>
                      <a:pt x="5294" y="36192"/>
                      <a:pt x="1224" y="23981"/>
                    </a:cubicBezTo>
                    <a:cubicBezTo>
                      <a:pt x="-1489" y="16180"/>
                      <a:pt x="207" y="6004"/>
                      <a:pt x="7329" y="1934"/>
                    </a:cubicBezTo>
                    <a:cubicBezTo>
                      <a:pt x="11398" y="-440"/>
                      <a:pt x="16147" y="-440"/>
                      <a:pt x="20555" y="917"/>
                    </a:cubicBezTo>
                    <a:cubicBezTo>
                      <a:pt x="24964" y="2273"/>
                      <a:pt x="29034" y="4648"/>
                      <a:pt x="32765" y="7361"/>
                    </a:cubicBezTo>
                    <a:cubicBezTo>
                      <a:pt x="37852" y="10753"/>
                      <a:pt x="42600" y="14823"/>
                      <a:pt x="45652" y="20250"/>
                    </a:cubicBezTo>
                    <a:cubicBezTo>
                      <a:pt x="48705" y="25677"/>
                      <a:pt x="49383" y="32461"/>
                      <a:pt x="46331" y="37888"/>
                    </a:cubicBezTo>
                    <a:cubicBezTo>
                      <a:pt x="42939" y="42637"/>
                      <a:pt x="36495" y="45011"/>
                      <a:pt x="30730" y="45011"/>
                    </a:cubicBezTo>
                  </a:path>
                </a:pathLst>
              </a:custGeom>
              <a:solidFill>
                <a:srgbClr val="FFFFFF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</p:grpSp>
        <p:grpSp>
          <p:nvGrpSpPr>
            <p:cNvPr id="1868" name="Group 1867">
              <a:extLst>
                <a:ext uri="{FF2B5EF4-FFF2-40B4-BE49-F238E27FC236}">
                  <a16:creationId xmlns:a16="http://schemas.microsoft.com/office/drawing/2014/main" id="{C511BEE5-9A17-2CCC-34E0-CD8C6A4F6BA9}"/>
                </a:ext>
              </a:extLst>
            </p:cNvPr>
            <p:cNvGrpSpPr/>
            <p:nvPr/>
          </p:nvGrpSpPr>
          <p:grpSpPr>
            <a:xfrm>
              <a:off x="10475119" y="3612769"/>
              <a:ext cx="339334" cy="317787"/>
              <a:chOff x="2758227" y="778049"/>
              <a:chExt cx="408715" cy="399974"/>
            </a:xfrm>
          </p:grpSpPr>
          <p:sp>
            <p:nvSpPr>
              <p:cNvPr id="1940" name="Freeform 2552">
                <a:extLst>
                  <a:ext uri="{FF2B5EF4-FFF2-40B4-BE49-F238E27FC236}">
                    <a16:creationId xmlns:a16="http://schemas.microsoft.com/office/drawing/2014/main" id="{930F5C5C-0656-90D5-D515-09425174A6D8}"/>
                  </a:ext>
                </a:extLst>
              </p:cNvPr>
              <p:cNvSpPr/>
              <p:nvPr/>
            </p:nvSpPr>
            <p:spPr>
              <a:xfrm>
                <a:off x="2758227" y="778049"/>
                <a:ext cx="408715" cy="399974"/>
              </a:xfrm>
              <a:custGeom>
                <a:avLst/>
                <a:gdLst>
                  <a:gd name="connsiteX0" fmla="*/ 40063 w 408715"/>
                  <a:gd name="connsiteY0" fmla="*/ 327699 h 399974"/>
                  <a:gd name="connsiteX1" fmla="*/ 111284 w 408715"/>
                  <a:gd name="connsiteY1" fmla="*/ 369758 h 399974"/>
                  <a:gd name="connsiteX2" fmla="*/ 204210 w 408715"/>
                  <a:gd name="connsiteY2" fmla="*/ 399946 h 399974"/>
                  <a:gd name="connsiteX3" fmla="*/ 352417 w 408715"/>
                  <a:gd name="connsiteY3" fmla="*/ 341606 h 399974"/>
                  <a:gd name="connsiteX4" fmla="*/ 408715 w 408715"/>
                  <a:gd name="connsiteY4" fmla="*/ 216785 h 399974"/>
                  <a:gd name="connsiteX5" fmla="*/ 408037 w 408715"/>
                  <a:gd name="connsiteY5" fmla="*/ 201522 h 399974"/>
                  <a:gd name="connsiteX6" fmla="*/ 390741 w 408715"/>
                  <a:gd name="connsiteY6" fmla="*/ 128597 h 399974"/>
                  <a:gd name="connsiteX7" fmla="*/ 334781 w 408715"/>
                  <a:gd name="connsiteY7" fmla="*/ 59063 h 399974"/>
                  <a:gd name="connsiteX8" fmla="*/ 206584 w 408715"/>
                  <a:gd name="connsiteY8" fmla="*/ 384 h 399974"/>
                  <a:gd name="connsiteX9" fmla="*/ 120441 w 408715"/>
                  <a:gd name="connsiteY9" fmla="*/ 26501 h 399974"/>
                  <a:gd name="connsiteX10" fmla="*/ 66856 w 408715"/>
                  <a:gd name="connsiteY10" fmla="*/ 78058 h 399974"/>
                  <a:gd name="connsiteX11" fmla="*/ 18358 w 408715"/>
                  <a:gd name="connsiteY11" fmla="*/ 133684 h 399974"/>
                  <a:gd name="connsiteX12" fmla="*/ 383 w 408715"/>
                  <a:gd name="connsiteY12" fmla="*/ 203557 h 399974"/>
                  <a:gd name="connsiteX13" fmla="*/ 40063 w 408715"/>
                  <a:gd name="connsiteY13" fmla="*/ 327699 h 399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8715" h="399974">
                    <a:moveTo>
                      <a:pt x="40063" y="327699"/>
                    </a:moveTo>
                    <a:cubicBezTo>
                      <a:pt x="51594" y="339231"/>
                      <a:pt x="97379" y="361618"/>
                      <a:pt x="111284" y="369758"/>
                    </a:cubicBezTo>
                    <a:cubicBezTo>
                      <a:pt x="144181" y="389092"/>
                      <a:pt x="165547" y="400624"/>
                      <a:pt x="204210" y="399946"/>
                    </a:cubicBezTo>
                    <a:cubicBezTo>
                      <a:pt x="261187" y="398928"/>
                      <a:pt x="314433" y="376881"/>
                      <a:pt x="352417" y="341606"/>
                    </a:cubicBezTo>
                    <a:cubicBezTo>
                      <a:pt x="386671" y="309383"/>
                      <a:pt x="408376" y="265967"/>
                      <a:pt x="408715" y="216785"/>
                    </a:cubicBezTo>
                    <a:cubicBezTo>
                      <a:pt x="408715" y="211697"/>
                      <a:pt x="408715" y="206609"/>
                      <a:pt x="408037" y="201522"/>
                    </a:cubicBezTo>
                    <a:cubicBezTo>
                      <a:pt x="406341" y="176761"/>
                      <a:pt x="400237" y="152001"/>
                      <a:pt x="390741" y="128597"/>
                    </a:cubicBezTo>
                    <a:cubicBezTo>
                      <a:pt x="380227" y="102818"/>
                      <a:pt x="353435" y="79075"/>
                      <a:pt x="334781" y="59063"/>
                    </a:cubicBezTo>
                    <a:cubicBezTo>
                      <a:pt x="298832" y="20396"/>
                      <a:pt x="260169" y="-3347"/>
                      <a:pt x="206584" y="384"/>
                    </a:cubicBezTo>
                    <a:cubicBezTo>
                      <a:pt x="170295" y="2758"/>
                      <a:pt x="152999" y="8185"/>
                      <a:pt x="120441" y="26501"/>
                    </a:cubicBezTo>
                    <a:cubicBezTo>
                      <a:pt x="97040" y="39730"/>
                      <a:pt x="78047" y="67204"/>
                      <a:pt x="66856" y="78058"/>
                    </a:cubicBezTo>
                    <a:cubicBezTo>
                      <a:pt x="46846" y="97731"/>
                      <a:pt x="30228" y="109263"/>
                      <a:pt x="18358" y="133684"/>
                    </a:cubicBezTo>
                    <a:cubicBezTo>
                      <a:pt x="7844" y="156071"/>
                      <a:pt x="1400" y="179814"/>
                      <a:pt x="383" y="203557"/>
                    </a:cubicBezTo>
                    <a:cubicBezTo>
                      <a:pt x="-1652" y="255113"/>
                      <a:pt x="3435" y="291745"/>
                      <a:pt x="40063" y="327699"/>
                    </a:cubicBezTo>
                  </a:path>
                </a:pathLst>
              </a:custGeom>
              <a:solidFill>
                <a:schemeClr val="tx2">
                  <a:alpha val="33000"/>
                </a:schemeClr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41" name="Freeform 2553">
                <a:extLst>
                  <a:ext uri="{FF2B5EF4-FFF2-40B4-BE49-F238E27FC236}">
                    <a16:creationId xmlns:a16="http://schemas.microsoft.com/office/drawing/2014/main" id="{241A25EA-931E-B9B6-25F5-09E1272B3868}"/>
                  </a:ext>
                </a:extLst>
              </p:cNvPr>
              <p:cNvSpPr/>
              <p:nvPr/>
            </p:nvSpPr>
            <p:spPr>
              <a:xfrm>
                <a:off x="2772890" y="778086"/>
                <a:ext cx="380148" cy="372464"/>
              </a:xfrm>
              <a:custGeom>
                <a:avLst/>
                <a:gdLst>
                  <a:gd name="connsiteX0" fmla="*/ 36932 w 380148"/>
                  <a:gd name="connsiteY0" fmla="*/ 304937 h 372464"/>
                  <a:gd name="connsiteX1" fmla="*/ 103404 w 380148"/>
                  <a:gd name="connsiteY1" fmla="*/ 344282 h 372464"/>
                  <a:gd name="connsiteX2" fmla="*/ 189887 w 380148"/>
                  <a:gd name="connsiteY2" fmla="*/ 372435 h 372464"/>
                  <a:gd name="connsiteX3" fmla="*/ 327920 w 380148"/>
                  <a:gd name="connsiteY3" fmla="*/ 317826 h 372464"/>
                  <a:gd name="connsiteX4" fmla="*/ 380148 w 380148"/>
                  <a:gd name="connsiteY4" fmla="*/ 201824 h 372464"/>
                  <a:gd name="connsiteX5" fmla="*/ 379809 w 380148"/>
                  <a:gd name="connsiteY5" fmla="*/ 187578 h 372464"/>
                  <a:gd name="connsiteX6" fmla="*/ 363530 w 380148"/>
                  <a:gd name="connsiteY6" fmla="*/ 119741 h 372464"/>
                  <a:gd name="connsiteX7" fmla="*/ 311641 w 380148"/>
                  <a:gd name="connsiteY7" fmla="*/ 54956 h 372464"/>
                  <a:gd name="connsiteX8" fmla="*/ 192261 w 380148"/>
                  <a:gd name="connsiteY8" fmla="*/ 347 h 372464"/>
                  <a:gd name="connsiteX9" fmla="*/ 112222 w 380148"/>
                  <a:gd name="connsiteY9" fmla="*/ 24769 h 372464"/>
                  <a:gd name="connsiteX10" fmla="*/ 62368 w 380148"/>
                  <a:gd name="connsiteY10" fmla="*/ 72594 h 372464"/>
                  <a:gd name="connsiteX11" fmla="*/ 17261 w 380148"/>
                  <a:gd name="connsiteY11" fmla="*/ 124489 h 372464"/>
                  <a:gd name="connsiteX12" fmla="*/ 643 w 380148"/>
                  <a:gd name="connsiteY12" fmla="*/ 189613 h 372464"/>
                  <a:gd name="connsiteX13" fmla="*/ 36932 w 380148"/>
                  <a:gd name="connsiteY13" fmla="*/ 304937 h 37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0148" h="372464">
                    <a:moveTo>
                      <a:pt x="36932" y="304937"/>
                    </a:moveTo>
                    <a:cubicBezTo>
                      <a:pt x="47784" y="315451"/>
                      <a:pt x="90517" y="336481"/>
                      <a:pt x="103404" y="344282"/>
                    </a:cubicBezTo>
                    <a:cubicBezTo>
                      <a:pt x="133928" y="362259"/>
                      <a:pt x="153937" y="373113"/>
                      <a:pt x="189887" y="372435"/>
                    </a:cubicBezTo>
                    <a:cubicBezTo>
                      <a:pt x="242794" y="371417"/>
                      <a:pt x="292648" y="351066"/>
                      <a:pt x="327920" y="317826"/>
                    </a:cubicBezTo>
                    <a:cubicBezTo>
                      <a:pt x="359799" y="287977"/>
                      <a:pt x="380148" y="247275"/>
                      <a:pt x="380148" y="201824"/>
                    </a:cubicBezTo>
                    <a:cubicBezTo>
                      <a:pt x="380148" y="197075"/>
                      <a:pt x="380148" y="192327"/>
                      <a:pt x="379809" y="187578"/>
                    </a:cubicBezTo>
                    <a:cubicBezTo>
                      <a:pt x="378113" y="164513"/>
                      <a:pt x="372687" y="141449"/>
                      <a:pt x="363530" y="119741"/>
                    </a:cubicBezTo>
                    <a:cubicBezTo>
                      <a:pt x="353695" y="95998"/>
                      <a:pt x="328937" y="73611"/>
                      <a:pt x="311641" y="54956"/>
                    </a:cubicBezTo>
                    <a:cubicBezTo>
                      <a:pt x="278065" y="18663"/>
                      <a:pt x="242115" y="-3045"/>
                      <a:pt x="192261" y="347"/>
                    </a:cubicBezTo>
                    <a:cubicBezTo>
                      <a:pt x="158346" y="2382"/>
                      <a:pt x="142406" y="7809"/>
                      <a:pt x="112222" y="24769"/>
                    </a:cubicBezTo>
                    <a:cubicBezTo>
                      <a:pt x="90517" y="36979"/>
                      <a:pt x="72881" y="62418"/>
                      <a:pt x="62368" y="72594"/>
                    </a:cubicBezTo>
                    <a:cubicBezTo>
                      <a:pt x="43715" y="90910"/>
                      <a:pt x="28114" y="101425"/>
                      <a:pt x="17261" y="124489"/>
                    </a:cubicBezTo>
                    <a:cubicBezTo>
                      <a:pt x="7426" y="145180"/>
                      <a:pt x="1321" y="167227"/>
                      <a:pt x="643" y="189613"/>
                    </a:cubicBezTo>
                    <a:cubicBezTo>
                      <a:pt x="-2070" y="237099"/>
                      <a:pt x="2678" y="271357"/>
                      <a:pt x="36932" y="304937"/>
                    </a:cubicBezTo>
                  </a:path>
                </a:pathLst>
              </a:custGeom>
              <a:solidFill>
                <a:srgbClr val="FFFFFF">
                  <a:alpha val="14026"/>
                </a:srgbClr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42" name="Freeform 2555">
                <a:extLst>
                  <a:ext uri="{FF2B5EF4-FFF2-40B4-BE49-F238E27FC236}">
                    <a16:creationId xmlns:a16="http://schemas.microsoft.com/office/drawing/2014/main" id="{353D42A4-921A-0192-7F9A-959D91CCEFB5}"/>
                  </a:ext>
                </a:extLst>
              </p:cNvPr>
              <p:cNvSpPr/>
              <p:nvPr/>
            </p:nvSpPr>
            <p:spPr>
              <a:xfrm>
                <a:off x="2791168" y="778049"/>
                <a:ext cx="375774" cy="372810"/>
              </a:xfrm>
              <a:custGeom>
                <a:avLst/>
                <a:gdLst>
                  <a:gd name="connsiteX0" fmla="*/ 375775 w 375774"/>
                  <a:gd name="connsiteY0" fmla="*/ 216785 h 372810"/>
                  <a:gd name="connsiteX1" fmla="*/ 375435 w 375774"/>
                  <a:gd name="connsiteY1" fmla="*/ 201522 h 372810"/>
                  <a:gd name="connsiteX2" fmla="*/ 358139 w 375774"/>
                  <a:gd name="connsiteY2" fmla="*/ 128597 h 372810"/>
                  <a:gd name="connsiteX3" fmla="*/ 302180 w 375774"/>
                  <a:gd name="connsiteY3" fmla="*/ 59063 h 372810"/>
                  <a:gd name="connsiteX4" fmla="*/ 173982 w 375774"/>
                  <a:gd name="connsiteY4" fmla="*/ 384 h 372810"/>
                  <a:gd name="connsiteX5" fmla="*/ 87839 w 375774"/>
                  <a:gd name="connsiteY5" fmla="*/ 26501 h 372810"/>
                  <a:gd name="connsiteX6" fmla="*/ 34254 w 375774"/>
                  <a:gd name="connsiteY6" fmla="*/ 78058 h 372810"/>
                  <a:gd name="connsiteX7" fmla="*/ 0 w 375774"/>
                  <a:gd name="connsiteY7" fmla="*/ 111637 h 372810"/>
                  <a:gd name="connsiteX8" fmla="*/ 6444 w 375774"/>
                  <a:gd name="connsiteY8" fmla="*/ 107567 h 372810"/>
                  <a:gd name="connsiteX9" fmla="*/ 92587 w 375774"/>
                  <a:gd name="connsiteY9" fmla="*/ 81450 h 372810"/>
                  <a:gd name="connsiteX10" fmla="*/ 220785 w 375774"/>
                  <a:gd name="connsiteY10" fmla="*/ 140129 h 372810"/>
                  <a:gd name="connsiteX11" fmla="*/ 276744 w 375774"/>
                  <a:gd name="connsiteY11" fmla="*/ 209662 h 372810"/>
                  <a:gd name="connsiteX12" fmla="*/ 294040 w 375774"/>
                  <a:gd name="connsiteY12" fmla="*/ 282587 h 372810"/>
                  <a:gd name="connsiteX13" fmla="*/ 294719 w 375774"/>
                  <a:gd name="connsiteY13" fmla="*/ 297851 h 372810"/>
                  <a:gd name="connsiteX14" fmla="*/ 276065 w 375774"/>
                  <a:gd name="connsiteY14" fmla="*/ 372811 h 372810"/>
                  <a:gd name="connsiteX15" fmla="*/ 319815 w 375774"/>
                  <a:gd name="connsiteY15" fmla="*/ 341606 h 372810"/>
                  <a:gd name="connsiteX16" fmla="*/ 375775 w 375774"/>
                  <a:gd name="connsiteY16" fmla="*/ 216785 h 372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75774" h="372810">
                    <a:moveTo>
                      <a:pt x="375775" y="216785"/>
                    </a:moveTo>
                    <a:cubicBezTo>
                      <a:pt x="375775" y="211697"/>
                      <a:pt x="375775" y="206609"/>
                      <a:pt x="375435" y="201522"/>
                    </a:cubicBezTo>
                    <a:cubicBezTo>
                      <a:pt x="373740" y="176761"/>
                      <a:pt x="367635" y="152001"/>
                      <a:pt x="358139" y="128597"/>
                    </a:cubicBezTo>
                    <a:cubicBezTo>
                      <a:pt x="347625" y="102818"/>
                      <a:pt x="320833" y="79075"/>
                      <a:pt x="302180" y="59063"/>
                    </a:cubicBezTo>
                    <a:cubicBezTo>
                      <a:pt x="266230" y="20396"/>
                      <a:pt x="227567" y="-3347"/>
                      <a:pt x="173982" y="384"/>
                    </a:cubicBezTo>
                    <a:cubicBezTo>
                      <a:pt x="137694" y="2758"/>
                      <a:pt x="120397" y="8185"/>
                      <a:pt x="87839" y="26501"/>
                    </a:cubicBezTo>
                    <a:cubicBezTo>
                      <a:pt x="64438" y="39730"/>
                      <a:pt x="45446" y="67204"/>
                      <a:pt x="34254" y="78058"/>
                    </a:cubicBezTo>
                    <a:cubicBezTo>
                      <a:pt x="21366" y="90947"/>
                      <a:pt x="9835" y="100105"/>
                      <a:pt x="0" y="111637"/>
                    </a:cubicBezTo>
                    <a:cubicBezTo>
                      <a:pt x="2035" y="110280"/>
                      <a:pt x="4409" y="108924"/>
                      <a:pt x="6444" y="107567"/>
                    </a:cubicBezTo>
                    <a:cubicBezTo>
                      <a:pt x="39002" y="89251"/>
                      <a:pt x="56298" y="83824"/>
                      <a:pt x="92587" y="81450"/>
                    </a:cubicBezTo>
                    <a:cubicBezTo>
                      <a:pt x="146172" y="78058"/>
                      <a:pt x="184835" y="101462"/>
                      <a:pt x="220785" y="140129"/>
                    </a:cubicBezTo>
                    <a:cubicBezTo>
                      <a:pt x="239438" y="160141"/>
                      <a:pt x="266230" y="184223"/>
                      <a:pt x="276744" y="209662"/>
                    </a:cubicBezTo>
                    <a:cubicBezTo>
                      <a:pt x="286579" y="233066"/>
                      <a:pt x="292345" y="257827"/>
                      <a:pt x="294040" y="282587"/>
                    </a:cubicBezTo>
                    <a:cubicBezTo>
                      <a:pt x="294379" y="287675"/>
                      <a:pt x="294719" y="292763"/>
                      <a:pt x="294719" y="297851"/>
                    </a:cubicBezTo>
                    <a:cubicBezTo>
                      <a:pt x="294719" y="324986"/>
                      <a:pt x="287936" y="350085"/>
                      <a:pt x="276065" y="372811"/>
                    </a:cubicBezTo>
                    <a:cubicBezTo>
                      <a:pt x="292005" y="364331"/>
                      <a:pt x="306928" y="353817"/>
                      <a:pt x="319815" y="341606"/>
                    </a:cubicBezTo>
                    <a:cubicBezTo>
                      <a:pt x="354069" y="309722"/>
                      <a:pt x="375435" y="266306"/>
                      <a:pt x="375775" y="216785"/>
                    </a:cubicBezTo>
                  </a:path>
                </a:pathLst>
              </a:custGeom>
              <a:solidFill>
                <a:srgbClr val="590995">
                  <a:alpha val="26178"/>
                </a:srgbClr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43" name="Freeform 2556">
                <a:extLst>
                  <a:ext uri="{FF2B5EF4-FFF2-40B4-BE49-F238E27FC236}">
                    <a16:creationId xmlns:a16="http://schemas.microsoft.com/office/drawing/2014/main" id="{7149658C-AA67-5DCE-855C-E0186D04CCD1}"/>
                  </a:ext>
                </a:extLst>
              </p:cNvPr>
              <p:cNvSpPr/>
              <p:nvPr/>
            </p:nvSpPr>
            <p:spPr>
              <a:xfrm>
                <a:off x="2857790" y="868623"/>
                <a:ext cx="204745" cy="231193"/>
              </a:xfrm>
              <a:custGeom>
                <a:avLst/>
                <a:gdLst>
                  <a:gd name="connsiteX0" fmla="*/ 59541 w 204745"/>
                  <a:gd name="connsiteY0" fmla="*/ 6817 h 231193"/>
                  <a:gd name="connsiteX1" fmla="*/ 129744 w 204745"/>
                  <a:gd name="connsiteY1" fmla="*/ 3086 h 231193"/>
                  <a:gd name="connsiteX2" fmla="*/ 187738 w 204745"/>
                  <a:gd name="connsiteY2" fmla="*/ 41414 h 231193"/>
                  <a:gd name="connsiteX3" fmla="*/ 204017 w 204745"/>
                  <a:gd name="connsiteY3" fmla="*/ 113321 h 231193"/>
                  <a:gd name="connsiteX4" fmla="*/ 178581 w 204745"/>
                  <a:gd name="connsiteY4" fmla="*/ 183533 h 231193"/>
                  <a:gd name="connsiteX5" fmla="*/ 128387 w 204745"/>
                  <a:gd name="connsiteY5" fmla="*/ 229323 h 231193"/>
                  <a:gd name="connsiteX6" fmla="*/ 62932 w 204745"/>
                  <a:gd name="connsiteY6" fmla="*/ 210329 h 231193"/>
                  <a:gd name="connsiteX7" fmla="*/ 22913 w 204745"/>
                  <a:gd name="connsiteY7" fmla="*/ 152328 h 231193"/>
                  <a:gd name="connsiteX8" fmla="*/ 1886 w 204745"/>
                  <a:gd name="connsiteY8" fmla="*/ 98058 h 231193"/>
                  <a:gd name="connsiteX9" fmla="*/ 10025 w 204745"/>
                  <a:gd name="connsiteY9" fmla="*/ 41753 h 231193"/>
                  <a:gd name="connsiteX10" fmla="*/ 59541 w 204745"/>
                  <a:gd name="connsiteY10" fmla="*/ 6817 h 231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4745" h="231193">
                    <a:moveTo>
                      <a:pt x="59541" y="6817"/>
                    </a:moveTo>
                    <a:cubicBezTo>
                      <a:pt x="81924" y="-306"/>
                      <a:pt x="106682" y="-2341"/>
                      <a:pt x="129744" y="3086"/>
                    </a:cubicBezTo>
                    <a:cubicBezTo>
                      <a:pt x="152806" y="8513"/>
                      <a:pt x="174172" y="22080"/>
                      <a:pt x="187738" y="41414"/>
                    </a:cubicBezTo>
                    <a:cubicBezTo>
                      <a:pt x="201982" y="62104"/>
                      <a:pt x="206730" y="88221"/>
                      <a:pt x="204017" y="113321"/>
                    </a:cubicBezTo>
                    <a:cubicBezTo>
                      <a:pt x="201304" y="138082"/>
                      <a:pt x="191130" y="161825"/>
                      <a:pt x="178581" y="183533"/>
                    </a:cubicBezTo>
                    <a:cubicBezTo>
                      <a:pt x="166711" y="203545"/>
                      <a:pt x="150771" y="222878"/>
                      <a:pt x="128387" y="229323"/>
                    </a:cubicBezTo>
                    <a:cubicBezTo>
                      <a:pt x="105665" y="235428"/>
                      <a:pt x="80568" y="225931"/>
                      <a:pt x="62932" y="210329"/>
                    </a:cubicBezTo>
                    <a:cubicBezTo>
                      <a:pt x="45296" y="194726"/>
                      <a:pt x="33426" y="173357"/>
                      <a:pt x="22913" y="152328"/>
                    </a:cubicBezTo>
                    <a:cubicBezTo>
                      <a:pt x="14095" y="135029"/>
                      <a:pt x="5616" y="117392"/>
                      <a:pt x="1886" y="98058"/>
                    </a:cubicBezTo>
                    <a:cubicBezTo>
                      <a:pt x="-1845" y="79063"/>
                      <a:pt x="-488" y="58373"/>
                      <a:pt x="10025" y="41753"/>
                    </a:cubicBezTo>
                    <a:cubicBezTo>
                      <a:pt x="20539" y="23776"/>
                      <a:pt x="39870" y="12922"/>
                      <a:pt x="59541" y="6817"/>
                    </a:cubicBezTo>
                  </a:path>
                </a:pathLst>
              </a:custGeom>
              <a:solidFill>
                <a:srgbClr val="8A25BF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44" name="Freeform 2557">
                <a:extLst>
                  <a:ext uri="{FF2B5EF4-FFF2-40B4-BE49-F238E27FC236}">
                    <a16:creationId xmlns:a16="http://schemas.microsoft.com/office/drawing/2014/main" id="{731507C1-B2FD-B9D9-9A61-858E8482217F}"/>
                  </a:ext>
                </a:extLst>
              </p:cNvPr>
              <p:cNvSpPr/>
              <p:nvPr/>
            </p:nvSpPr>
            <p:spPr>
              <a:xfrm>
                <a:off x="2963215" y="819942"/>
                <a:ext cx="115284" cy="97505"/>
              </a:xfrm>
              <a:custGeom>
                <a:avLst/>
                <a:gdLst>
                  <a:gd name="connsiteX0" fmla="*/ 110801 w 115284"/>
                  <a:gd name="connsiteY0" fmla="*/ 75850 h 97505"/>
                  <a:gd name="connsiteX1" fmla="*/ 65017 w 115284"/>
                  <a:gd name="connsiteY1" fmla="*/ 96540 h 97505"/>
                  <a:gd name="connsiteX2" fmla="*/ 15162 w 115284"/>
                  <a:gd name="connsiteY2" fmla="*/ 62961 h 97505"/>
                  <a:gd name="connsiteX3" fmla="*/ 2614 w 115284"/>
                  <a:gd name="connsiteY3" fmla="*/ 42609 h 97505"/>
                  <a:gd name="connsiteX4" fmla="*/ 1596 w 115284"/>
                  <a:gd name="connsiteY4" fmla="*/ 19545 h 97505"/>
                  <a:gd name="connsiteX5" fmla="*/ 11771 w 115284"/>
                  <a:gd name="connsiteY5" fmla="*/ 8691 h 97505"/>
                  <a:gd name="connsiteX6" fmla="*/ 98592 w 115284"/>
                  <a:gd name="connsiteY6" fmla="*/ 24293 h 97505"/>
                  <a:gd name="connsiteX7" fmla="*/ 114532 w 115284"/>
                  <a:gd name="connsiteY7" fmla="*/ 50411 h 97505"/>
                  <a:gd name="connsiteX8" fmla="*/ 110801 w 115284"/>
                  <a:gd name="connsiteY8" fmla="*/ 75850 h 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284" h="97505">
                    <a:moveTo>
                      <a:pt x="110801" y="75850"/>
                    </a:moveTo>
                    <a:cubicBezTo>
                      <a:pt x="101644" y="93148"/>
                      <a:pt x="83330" y="100271"/>
                      <a:pt x="65017" y="96540"/>
                    </a:cubicBezTo>
                    <a:cubicBezTo>
                      <a:pt x="46703" y="92809"/>
                      <a:pt x="29406" y="79581"/>
                      <a:pt x="15162" y="62961"/>
                    </a:cubicBezTo>
                    <a:cubicBezTo>
                      <a:pt x="10075" y="56855"/>
                      <a:pt x="5327" y="50411"/>
                      <a:pt x="2614" y="42609"/>
                    </a:cubicBezTo>
                    <a:cubicBezTo>
                      <a:pt x="-100" y="35147"/>
                      <a:pt x="-1117" y="26328"/>
                      <a:pt x="1596" y="19545"/>
                    </a:cubicBezTo>
                    <a:cubicBezTo>
                      <a:pt x="3631" y="14457"/>
                      <a:pt x="7701" y="11404"/>
                      <a:pt x="11771" y="8691"/>
                    </a:cubicBezTo>
                    <a:cubicBezTo>
                      <a:pt x="37207" y="-7251"/>
                      <a:pt x="72817" y="-806"/>
                      <a:pt x="98592" y="24293"/>
                    </a:cubicBezTo>
                    <a:cubicBezTo>
                      <a:pt x="105714" y="31077"/>
                      <a:pt x="112158" y="39896"/>
                      <a:pt x="114532" y="50411"/>
                    </a:cubicBezTo>
                    <a:cubicBezTo>
                      <a:pt x="116567" y="59569"/>
                      <a:pt x="114193" y="68727"/>
                      <a:pt x="110801" y="75850"/>
                    </a:cubicBezTo>
                  </a:path>
                </a:pathLst>
              </a:custGeom>
              <a:solidFill>
                <a:srgbClr val="FFFFFF">
                  <a:alpha val="61578"/>
                </a:srgbClr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45" name="Freeform 2558">
                <a:extLst>
                  <a:ext uri="{FF2B5EF4-FFF2-40B4-BE49-F238E27FC236}">
                    <a16:creationId xmlns:a16="http://schemas.microsoft.com/office/drawing/2014/main" id="{90658862-C60E-D373-E299-F75A91F50DB6}"/>
                  </a:ext>
                </a:extLst>
              </p:cNvPr>
              <p:cNvSpPr/>
              <p:nvPr/>
            </p:nvSpPr>
            <p:spPr>
              <a:xfrm rot="16211995">
                <a:off x="2972559" y="811436"/>
                <a:ext cx="97335" cy="115663"/>
              </a:xfrm>
              <a:custGeom>
                <a:avLst/>
                <a:gdLst>
                  <a:gd name="connsiteX0" fmla="*/ 0 w 97335"/>
                  <a:gd name="connsiteY0" fmla="*/ 0 h 115663"/>
                  <a:gd name="connsiteX1" fmla="*/ 97336 w 97335"/>
                  <a:gd name="connsiteY1" fmla="*/ 0 h 115663"/>
                  <a:gd name="connsiteX2" fmla="*/ 97336 w 97335"/>
                  <a:gd name="connsiteY2" fmla="*/ 115663 h 115663"/>
                  <a:gd name="connsiteX3" fmla="*/ 0 w 97335"/>
                  <a:gd name="connsiteY3" fmla="*/ 115663 h 115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335" h="115663">
                    <a:moveTo>
                      <a:pt x="0" y="0"/>
                    </a:moveTo>
                    <a:lnTo>
                      <a:pt x="97336" y="0"/>
                    </a:lnTo>
                    <a:lnTo>
                      <a:pt x="97336" y="115663"/>
                    </a:lnTo>
                    <a:lnTo>
                      <a:pt x="0" y="115663"/>
                    </a:lnTo>
                    <a:close/>
                  </a:path>
                </a:pathLst>
              </a:custGeom>
              <a:noFill/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46" name="Freeform 2559">
                <a:extLst>
                  <a:ext uri="{FF2B5EF4-FFF2-40B4-BE49-F238E27FC236}">
                    <a16:creationId xmlns:a16="http://schemas.microsoft.com/office/drawing/2014/main" id="{309F8BD2-D52A-6206-CEAE-EFD033EE802C}"/>
                  </a:ext>
                </a:extLst>
              </p:cNvPr>
              <p:cNvSpPr/>
              <p:nvPr/>
            </p:nvSpPr>
            <p:spPr>
              <a:xfrm rot="16211995">
                <a:off x="2972559" y="811436"/>
                <a:ext cx="97335" cy="115663"/>
              </a:xfrm>
              <a:custGeom>
                <a:avLst/>
                <a:gdLst>
                  <a:gd name="connsiteX0" fmla="*/ 0 w 97335"/>
                  <a:gd name="connsiteY0" fmla="*/ 0 h 115663"/>
                  <a:gd name="connsiteX1" fmla="*/ 97336 w 97335"/>
                  <a:gd name="connsiteY1" fmla="*/ 0 h 115663"/>
                  <a:gd name="connsiteX2" fmla="*/ 97336 w 97335"/>
                  <a:gd name="connsiteY2" fmla="*/ 115663 h 115663"/>
                  <a:gd name="connsiteX3" fmla="*/ 0 w 97335"/>
                  <a:gd name="connsiteY3" fmla="*/ 115663 h 115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335" h="115663">
                    <a:moveTo>
                      <a:pt x="0" y="0"/>
                    </a:moveTo>
                    <a:lnTo>
                      <a:pt x="97336" y="0"/>
                    </a:lnTo>
                    <a:lnTo>
                      <a:pt x="97336" y="115663"/>
                    </a:lnTo>
                    <a:lnTo>
                      <a:pt x="0" y="115663"/>
                    </a:lnTo>
                    <a:close/>
                  </a:path>
                </a:pathLst>
              </a:custGeom>
              <a:noFill/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47" name="Freeform 2560">
                <a:extLst>
                  <a:ext uri="{FF2B5EF4-FFF2-40B4-BE49-F238E27FC236}">
                    <a16:creationId xmlns:a16="http://schemas.microsoft.com/office/drawing/2014/main" id="{5FD24060-9B87-29D4-2C5A-2DA40F989204}"/>
                  </a:ext>
                </a:extLst>
              </p:cNvPr>
              <p:cNvSpPr/>
              <p:nvPr/>
            </p:nvSpPr>
            <p:spPr>
              <a:xfrm>
                <a:off x="2999537" y="832464"/>
                <a:ext cx="48308" cy="45020"/>
              </a:xfrm>
              <a:custGeom>
                <a:avLst/>
                <a:gdLst>
                  <a:gd name="connsiteX0" fmla="*/ 30730 w 48308"/>
                  <a:gd name="connsiteY0" fmla="*/ 45011 h 45020"/>
                  <a:gd name="connsiteX1" fmla="*/ 1224 w 48308"/>
                  <a:gd name="connsiteY1" fmla="*/ 23981 h 45020"/>
                  <a:gd name="connsiteX2" fmla="*/ 7329 w 48308"/>
                  <a:gd name="connsiteY2" fmla="*/ 1934 h 45020"/>
                  <a:gd name="connsiteX3" fmla="*/ 20555 w 48308"/>
                  <a:gd name="connsiteY3" fmla="*/ 917 h 45020"/>
                  <a:gd name="connsiteX4" fmla="*/ 32765 w 48308"/>
                  <a:gd name="connsiteY4" fmla="*/ 7361 h 45020"/>
                  <a:gd name="connsiteX5" fmla="*/ 45652 w 48308"/>
                  <a:gd name="connsiteY5" fmla="*/ 20250 h 45020"/>
                  <a:gd name="connsiteX6" fmla="*/ 46331 w 48308"/>
                  <a:gd name="connsiteY6" fmla="*/ 37888 h 45020"/>
                  <a:gd name="connsiteX7" fmla="*/ 30730 w 48308"/>
                  <a:gd name="connsiteY7" fmla="*/ 45011 h 45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308" h="45020">
                    <a:moveTo>
                      <a:pt x="30730" y="45011"/>
                    </a:moveTo>
                    <a:cubicBezTo>
                      <a:pt x="17842" y="45350"/>
                      <a:pt x="5294" y="36192"/>
                      <a:pt x="1224" y="23981"/>
                    </a:cubicBezTo>
                    <a:cubicBezTo>
                      <a:pt x="-1489" y="16180"/>
                      <a:pt x="207" y="6004"/>
                      <a:pt x="7329" y="1934"/>
                    </a:cubicBezTo>
                    <a:cubicBezTo>
                      <a:pt x="11398" y="-440"/>
                      <a:pt x="16147" y="-440"/>
                      <a:pt x="20555" y="917"/>
                    </a:cubicBezTo>
                    <a:cubicBezTo>
                      <a:pt x="24964" y="2273"/>
                      <a:pt x="29034" y="4648"/>
                      <a:pt x="32765" y="7361"/>
                    </a:cubicBezTo>
                    <a:cubicBezTo>
                      <a:pt x="37852" y="10753"/>
                      <a:pt x="42600" y="14823"/>
                      <a:pt x="45652" y="20250"/>
                    </a:cubicBezTo>
                    <a:cubicBezTo>
                      <a:pt x="48705" y="25677"/>
                      <a:pt x="49383" y="32461"/>
                      <a:pt x="46331" y="37888"/>
                    </a:cubicBezTo>
                    <a:cubicBezTo>
                      <a:pt x="42939" y="42637"/>
                      <a:pt x="36495" y="45011"/>
                      <a:pt x="30730" y="45011"/>
                    </a:cubicBezTo>
                  </a:path>
                </a:pathLst>
              </a:custGeom>
              <a:solidFill>
                <a:srgbClr val="FFFFFF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</p:grpSp>
        <p:sp>
          <p:nvSpPr>
            <p:cNvPr id="1869" name="TextBox 1868">
              <a:extLst>
                <a:ext uri="{FF2B5EF4-FFF2-40B4-BE49-F238E27FC236}">
                  <a16:creationId xmlns:a16="http://schemas.microsoft.com/office/drawing/2014/main" id="{1A88660F-8B45-84BB-08AD-52D8B52DAAFA}"/>
                </a:ext>
              </a:extLst>
            </p:cNvPr>
            <p:cNvSpPr txBox="1"/>
            <p:nvPr/>
          </p:nvSpPr>
          <p:spPr>
            <a:xfrm>
              <a:off x="7104951" y="2825664"/>
              <a:ext cx="48538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Mast cell</a:t>
              </a:r>
            </a:p>
          </p:txBody>
        </p:sp>
        <p:grpSp>
          <p:nvGrpSpPr>
            <p:cNvPr id="1870" name="Group 1869">
              <a:extLst>
                <a:ext uri="{FF2B5EF4-FFF2-40B4-BE49-F238E27FC236}">
                  <a16:creationId xmlns:a16="http://schemas.microsoft.com/office/drawing/2014/main" id="{4F5DD09B-C9E8-B6BD-91AB-09A2226D917E}"/>
                </a:ext>
              </a:extLst>
            </p:cNvPr>
            <p:cNvGrpSpPr/>
            <p:nvPr/>
          </p:nvGrpSpPr>
          <p:grpSpPr>
            <a:xfrm rot="13315431">
              <a:off x="7056268" y="3239675"/>
              <a:ext cx="477106" cy="384355"/>
              <a:chOff x="1591613" y="2525022"/>
              <a:chExt cx="576976" cy="464810"/>
            </a:xfrm>
          </p:grpSpPr>
          <p:sp>
            <p:nvSpPr>
              <p:cNvPr id="1924" name="Freeform 2046">
                <a:extLst>
                  <a:ext uri="{FF2B5EF4-FFF2-40B4-BE49-F238E27FC236}">
                    <a16:creationId xmlns:a16="http://schemas.microsoft.com/office/drawing/2014/main" id="{08BEE1C0-483F-7C24-411D-3EC2527853E7}"/>
                  </a:ext>
                </a:extLst>
              </p:cNvPr>
              <p:cNvSpPr/>
              <p:nvPr/>
            </p:nvSpPr>
            <p:spPr>
              <a:xfrm>
                <a:off x="2006029" y="2568254"/>
                <a:ext cx="114039" cy="288663"/>
              </a:xfrm>
              <a:custGeom>
                <a:avLst/>
                <a:gdLst>
                  <a:gd name="connsiteX0" fmla="*/ 128 w 114039"/>
                  <a:gd name="connsiteY0" fmla="*/ 95100 h 288663"/>
                  <a:gd name="connsiteX1" fmla="*/ 1145 w 114039"/>
                  <a:gd name="connsiteY1" fmla="*/ 267746 h 288663"/>
                  <a:gd name="connsiteX2" fmla="*/ 16068 w 114039"/>
                  <a:gd name="connsiteY2" fmla="*/ 287758 h 288663"/>
                  <a:gd name="connsiteX3" fmla="*/ 42860 w 114039"/>
                  <a:gd name="connsiteY3" fmla="*/ 267746 h 288663"/>
                  <a:gd name="connsiteX4" fmla="*/ 41843 w 114039"/>
                  <a:gd name="connsiteY4" fmla="*/ 102223 h 288663"/>
                  <a:gd name="connsiteX5" fmla="*/ 107977 w 114039"/>
                  <a:gd name="connsiteY5" fmla="*/ 35403 h 288663"/>
                  <a:gd name="connsiteX6" fmla="*/ 107637 w 114039"/>
                  <a:gd name="connsiteY6" fmla="*/ 5894 h 288663"/>
                  <a:gd name="connsiteX7" fmla="*/ 107637 w 114039"/>
                  <a:gd name="connsiteY7" fmla="*/ 5894 h 288663"/>
                  <a:gd name="connsiteX8" fmla="*/ 107637 w 114039"/>
                  <a:gd name="connsiteY8" fmla="*/ 5894 h 288663"/>
                  <a:gd name="connsiteX9" fmla="*/ 90680 w 114039"/>
                  <a:gd name="connsiteY9" fmla="*/ 128 h 288663"/>
                  <a:gd name="connsiteX10" fmla="*/ 78132 w 114039"/>
                  <a:gd name="connsiteY10" fmla="*/ 6233 h 288663"/>
                  <a:gd name="connsiteX11" fmla="*/ 78132 w 114039"/>
                  <a:gd name="connsiteY11" fmla="*/ 6233 h 288663"/>
                  <a:gd name="connsiteX12" fmla="*/ 5893 w 114039"/>
                  <a:gd name="connsiteY12" fmla="*/ 79158 h 288663"/>
                  <a:gd name="connsiteX13" fmla="*/ 128 w 114039"/>
                  <a:gd name="connsiteY13" fmla="*/ 95100 h 288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4039" h="288663">
                    <a:moveTo>
                      <a:pt x="128" y="95100"/>
                    </a:moveTo>
                    <a:cubicBezTo>
                      <a:pt x="-211" y="96796"/>
                      <a:pt x="1145" y="265711"/>
                      <a:pt x="1145" y="267746"/>
                    </a:cubicBezTo>
                    <a:cubicBezTo>
                      <a:pt x="1145" y="276904"/>
                      <a:pt x="7250" y="285045"/>
                      <a:pt x="16068" y="287758"/>
                    </a:cubicBezTo>
                    <a:cubicBezTo>
                      <a:pt x="28955" y="291828"/>
                      <a:pt x="43199" y="281653"/>
                      <a:pt x="42860" y="267746"/>
                    </a:cubicBezTo>
                    <a:lnTo>
                      <a:pt x="41843" y="102223"/>
                    </a:lnTo>
                    <a:lnTo>
                      <a:pt x="107977" y="35403"/>
                    </a:lnTo>
                    <a:cubicBezTo>
                      <a:pt x="116116" y="27263"/>
                      <a:pt x="116116" y="14034"/>
                      <a:pt x="107637" y="5894"/>
                    </a:cubicBezTo>
                    <a:lnTo>
                      <a:pt x="107637" y="5894"/>
                    </a:lnTo>
                    <a:lnTo>
                      <a:pt x="107637" y="5894"/>
                    </a:lnTo>
                    <a:cubicBezTo>
                      <a:pt x="102889" y="1485"/>
                      <a:pt x="96785" y="-550"/>
                      <a:pt x="90680" y="128"/>
                    </a:cubicBezTo>
                    <a:cubicBezTo>
                      <a:pt x="85932" y="128"/>
                      <a:pt x="81184" y="2502"/>
                      <a:pt x="78132" y="6233"/>
                    </a:cubicBezTo>
                    <a:lnTo>
                      <a:pt x="78132" y="6233"/>
                    </a:lnTo>
                    <a:lnTo>
                      <a:pt x="5893" y="79158"/>
                    </a:lnTo>
                    <a:cubicBezTo>
                      <a:pt x="1484" y="83229"/>
                      <a:pt x="-550" y="89334"/>
                      <a:pt x="128" y="95100"/>
                    </a:cubicBezTo>
                    <a:close/>
                  </a:path>
                </a:pathLst>
              </a:custGeom>
              <a:solidFill>
                <a:srgbClr val="BD9DD4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25" name="Freeform 2047">
                <a:extLst>
                  <a:ext uri="{FF2B5EF4-FFF2-40B4-BE49-F238E27FC236}">
                    <a16:creationId xmlns:a16="http://schemas.microsoft.com/office/drawing/2014/main" id="{85095EB9-7E75-D161-6F9E-A9207C5B82A7}"/>
                  </a:ext>
                </a:extLst>
              </p:cNvPr>
              <p:cNvSpPr/>
              <p:nvPr/>
            </p:nvSpPr>
            <p:spPr>
              <a:xfrm>
                <a:off x="1932985" y="2568934"/>
                <a:ext cx="115903" cy="288096"/>
              </a:xfrm>
              <a:custGeom>
                <a:avLst/>
                <a:gdLst>
                  <a:gd name="connsiteX0" fmla="*/ 6359 w 115903"/>
                  <a:gd name="connsiteY0" fmla="*/ 35742 h 288096"/>
                  <a:gd name="connsiteX1" fmla="*/ 73171 w 115903"/>
                  <a:gd name="connsiteY1" fmla="*/ 101883 h 288096"/>
                  <a:gd name="connsiteX2" fmla="*/ 74188 w 115903"/>
                  <a:gd name="connsiteY2" fmla="*/ 267406 h 288096"/>
                  <a:gd name="connsiteX3" fmla="*/ 95216 w 115903"/>
                  <a:gd name="connsiteY3" fmla="*/ 288096 h 288096"/>
                  <a:gd name="connsiteX4" fmla="*/ 115903 w 115903"/>
                  <a:gd name="connsiteY4" fmla="*/ 267067 h 288096"/>
                  <a:gd name="connsiteX5" fmla="*/ 114886 w 115903"/>
                  <a:gd name="connsiteY5" fmla="*/ 94421 h 288096"/>
                  <a:gd name="connsiteX6" fmla="*/ 108781 w 115903"/>
                  <a:gd name="connsiteY6" fmla="*/ 78140 h 288096"/>
                  <a:gd name="connsiteX7" fmla="*/ 34169 w 115903"/>
                  <a:gd name="connsiteY7" fmla="*/ 4536 h 288096"/>
                  <a:gd name="connsiteX8" fmla="*/ 22977 w 115903"/>
                  <a:gd name="connsiteY8" fmla="*/ 127 h 288096"/>
                  <a:gd name="connsiteX9" fmla="*/ 6359 w 115903"/>
                  <a:gd name="connsiteY9" fmla="*/ 6232 h 288096"/>
                  <a:gd name="connsiteX10" fmla="*/ 6359 w 115903"/>
                  <a:gd name="connsiteY10" fmla="*/ 6232 h 288096"/>
                  <a:gd name="connsiteX11" fmla="*/ 6359 w 115903"/>
                  <a:gd name="connsiteY11" fmla="*/ 35742 h 288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903" h="288096">
                    <a:moveTo>
                      <a:pt x="6359" y="35742"/>
                    </a:moveTo>
                    <a:lnTo>
                      <a:pt x="73171" y="101883"/>
                    </a:lnTo>
                    <a:lnTo>
                      <a:pt x="74188" y="267406"/>
                    </a:lnTo>
                    <a:cubicBezTo>
                      <a:pt x="74188" y="278939"/>
                      <a:pt x="84023" y="288096"/>
                      <a:pt x="95216" y="288096"/>
                    </a:cubicBezTo>
                    <a:cubicBezTo>
                      <a:pt x="106746" y="288096"/>
                      <a:pt x="115903" y="278599"/>
                      <a:pt x="115903" y="267067"/>
                    </a:cubicBezTo>
                    <a:cubicBezTo>
                      <a:pt x="115564" y="264014"/>
                      <a:pt x="115225" y="97474"/>
                      <a:pt x="114886" y="94421"/>
                    </a:cubicBezTo>
                    <a:cubicBezTo>
                      <a:pt x="115225" y="88655"/>
                      <a:pt x="113190" y="82549"/>
                      <a:pt x="108781" y="78140"/>
                    </a:cubicBezTo>
                    <a:lnTo>
                      <a:pt x="34169" y="4536"/>
                    </a:lnTo>
                    <a:cubicBezTo>
                      <a:pt x="31117" y="1484"/>
                      <a:pt x="27047" y="127"/>
                      <a:pt x="22977" y="127"/>
                    </a:cubicBezTo>
                    <a:cubicBezTo>
                      <a:pt x="16872" y="-551"/>
                      <a:pt x="10768" y="1484"/>
                      <a:pt x="6359" y="6232"/>
                    </a:cubicBezTo>
                    <a:lnTo>
                      <a:pt x="6359" y="6232"/>
                    </a:lnTo>
                    <a:cubicBezTo>
                      <a:pt x="-2120" y="14373"/>
                      <a:pt x="-2120" y="27601"/>
                      <a:pt x="6359" y="35742"/>
                    </a:cubicBezTo>
                    <a:close/>
                  </a:path>
                </a:pathLst>
              </a:custGeom>
              <a:solidFill>
                <a:srgbClr val="A569C3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26" name="Freeform 2048">
                <a:extLst>
                  <a:ext uri="{FF2B5EF4-FFF2-40B4-BE49-F238E27FC236}">
                    <a16:creationId xmlns:a16="http://schemas.microsoft.com/office/drawing/2014/main" id="{D7081A0E-102E-4BC2-E817-996A0530D1B7}"/>
                  </a:ext>
                </a:extLst>
              </p:cNvPr>
              <p:cNvSpPr/>
              <p:nvPr/>
            </p:nvSpPr>
            <p:spPr>
              <a:xfrm>
                <a:off x="1984112" y="2808526"/>
                <a:ext cx="89534" cy="68854"/>
              </a:xfrm>
              <a:custGeom>
                <a:avLst/>
                <a:gdLst>
                  <a:gd name="connsiteX0" fmla="*/ 339 w 89534"/>
                  <a:gd name="connsiteY0" fmla="*/ 0 h 68854"/>
                  <a:gd name="connsiteX1" fmla="*/ 0 w 89534"/>
                  <a:gd name="connsiteY1" fmla="*/ 68516 h 68854"/>
                  <a:gd name="connsiteX2" fmla="*/ 89196 w 89534"/>
                  <a:gd name="connsiteY2" fmla="*/ 68855 h 68854"/>
                  <a:gd name="connsiteX3" fmla="*/ 89535 w 89534"/>
                  <a:gd name="connsiteY3" fmla="*/ 2035 h 6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534" h="68854">
                    <a:moveTo>
                      <a:pt x="339" y="0"/>
                    </a:moveTo>
                    <a:lnTo>
                      <a:pt x="0" y="68516"/>
                    </a:lnTo>
                    <a:lnTo>
                      <a:pt x="89196" y="68855"/>
                    </a:lnTo>
                    <a:lnTo>
                      <a:pt x="89535" y="2035"/>
                    </a:lnTo>
                  </a:path>
                </a:pathLst>
              </a:custGeom>
              <a:noFill/>
              <a:ln w="12700" cap="rnd">
                <a:solidFill>
                  <a:srgbClr val="77718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27" name="Freeform 2049">
                <a:extLst>
                  <a:ext uri="{FF2B5EF4-FFF2-40B4-BE49-F238E27FC236}">
                    <a16:creationId xmlns:a16="http://schemas.microsoft.com/office/drawing/2014/main" id="{8EAD6D77-7D64-0A09-6F23-2F5DD9E0DABF}"/>
                  </a:ext>
                </a:extLst>
              </p:cNvPr>
              <p:cNvSpPr/>
              <p:nvPr/>
            </p:nvSpPr>
            <p:spPr>
              <a:xfrm>
                <a:off x="2028540" y="2877381"/>
                <a:ext cx="65129" cy="112451"/>
              </a:xfrm>
              <a:custGeom>
                <a:avLst/>
                <a:gdLst>
                  <a:gd name="connsiteX0" fmla="*/ 0 w 3391"/>
                  <a:gd name="connsiteY0" fmla="*/ 0 h 68515"/>
                  <a:gd name="connsiteX1" fmla="*/ 0 w 3391"/>
                  <a:gd name="connsiteY1" fmla="*/ 68516 h 68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91" h="68515">
                    <a:moveTo>
                      <a:pt x="0" y="0"/>
                    </a:moveTo>
                    <a:lnTo>
                      <a:pt x="0" y="68516"/>
                    </a:lnTo>
                  </a:path>
                </a:pathLst>
              </a:custGeom>
              <a:ln w="12700" cap="rnd">
                <a:solidFill>
                  <a:srgbClr val="77718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28" name="Freeform 2050">
                <a:extLst>
                  <a:ext uri="{FF2B5EF4-FFF2-40B4-BE49-F238E27FC236}">
                    <a16:creationId xmlns:a16="http://schemas.microsoft.com/office/drawing/2014/main" id="{2D8DE225-9376-1120-948A-D16424848E69}"/>
                  </a:ext>
                </a:extLst>
              </p:cNvPr>
              <p:cNvSpPr/>
              <p:nvPr/>
            </p:nvSpPr>
            <p:spPr>
              <a:xfrm>
                <a:off x="2121346" y="2525022"/>
                <a:ext cx="47243" cy="46485"/>
              </a:xfrm>
              <a:custGeom>
                <a:avLst/>
                <a:gdLst>
                  <a:gd name="connsiteX0" fmla="*/ 1138 w 47243"/>
                  <a:gd name="connsiteY0" fmla="*/ 29114 h 46485"/>
                  <a:gd name="connsiteX1" fmla="*/ 43531 w 47243"/>
                  <a:gd name="connsiteY1" fmla="*/ 34202 h 46485"/>
                  <a:gd name="connsiteX2" fmla="*/ 31322 w 47243"/>
                  <a:gd name="connsiteY2" fmla="*/ 961 h 46485"/>
                  <a:gd name="connsiteX3" fmla="*/ 1138 w 47243"/>
                  <a:gd name="connsiteY3" fmla="*/ 29114 h 4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43" h="46485">
                    <a:moveTo>
                      <a:pt x="1138" y="29114"/>
                    </a:moveTo>
                    <a:cubicBezTo>
                      <a:pt x="8260" y="49126"/>
                      <a:pt x="32339" y="53196"/>
                      <a:pt x="43531" y="34202"/>
                    </a:cubicBezTo>
                    <a:cubicBezTo>
                      <a:pt x="51670" y="21991"/>
                      <a:pt x="45905" y="4692"/>
                      <a:pt x="31322" y="961"/>
                    </a:cubicBezTo>
                    <a:cubicBezTo>
                      <a:pt x="14704" y="-4126"/>
                      <a:pt x="-4967" y="11816"/>
                      <a:pt x="1138" y="29114"/>
                    </a:cubicBezTo>
                    <a:close/>
                  </a:path>
                </a:pathLst>
              </a:custGeom>
              <a:solidFill>
                <a:srgbClr val="B0ACBB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29" name="Freeform 2051">
                <a:extLst>
                  <a:ext uri="{FF2B5EF4-FFF2-40B4-BE49-F238E27FC236}">
                    <a16:creationId xmlns:a16="http://schemas.microsoft.com/office/drawing/2014/main" id="{C3359083-E81D-9F7C-9DC5-D5AABB38F56E}"/>
                  </a:ext>
                </a:extLst>
              </p:cNvPr>
              <p:cNvSpPr/>
              <p:nvPr/>
            </p:nvSpPr>
            <p:spPr>
              <a:xfrm>
                <a:off x="1900461" y="2525022"/>
                <a:ext cx="47343" cy="46485"/>
              </a:xfrm>
              <a:custGeom>
                <a:avLst/>
                <a:gdLst>
                  <a:gd name="connsiteX0" fmla="*/ 1238 w 47343"/>
                  <a:gd name="connsiteY0" fmla="*/ 29114 h 46485"/>
                  <a:gd name="connsiteX1" fmla="*/ 43631 w 47343"/>
                  <a:gd name="connsiteY1" fmla="*/ 34202 h 46485"/>
                  <a:gd name="connsiteX2" fmla="*/ 31422 w 47343"/>
                  <a:gd name="connsiteY2" fmla="*/ 961 h 46485"/>
                  <a:gd name="connsiteX3" fmla="*/ 1238 w 47343"/>
                  <a:gd name="connsiteY3" fmla="*/ 29114 h 4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343" h="46485">
                    <a:moveTo>
                      <a:pt x="1238" y="29114"/>
                    </a:moveTo>
                    <a:cubicBezTo>
                      <a:pt x="8360" y="49126"/>
                      <a:pt x="32439" y="53196"/>
                      <a:pt x="43631" y="34202"/>
                    </a:cubicBezTo>
                    <a:cubicBezTo>
                      <a:pt x="51771" y="21991"/>
                      <a:pt x="46005" y="4692"/>
                      <a:pt x="31422" y="961"/>
                    </a:cubicBezTo>
                    <a:cubicBezTo>
                      <a:pt x="14803" y="-4126"/>
                      <a:pt x="-5206" y="11816"/>
                      <a:pt x="1238" y="29114"/>
                    </a:cubicBezTo>
                    <a:close/>
                  </a:path>
                </a:pathLst>
              </a:custGeom>
              <a:solidFill>
                <a:srgbClr val="B0ACBB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30" name="Freeform 2052">
                <a:extLst>
                  <a:ext uri="{FF2B5EF4-FFF2-40B4-BE49-F238E27FC236}">
                    <a16:creationId xmlns:a16="http://schemas.microsoft.com/office/drawing/2014/main" id="{83824C15-9273-66FD-4237-EBBCBE2755CE}"/>
                  </a:ext>
                </a:extLst>
              </p:cNvPr>
              <p:cNvSpPr/>
              <p:nvPr/>
            </p:nvSpPr>
            <p:spPr>
              <a:xfrm>
                <a:off x="1820084" y="2526040"/>
                <a:ext cx="47343" cy="46485"/>
              </a:xfrm>
              <a:custGeom>
                <a:avLst/>
                <a:gdLst>
                  <a:gd name="connsiteX0" fmla="*/ 1238 w 47343"/>
                  <a:gd name="connsiteY0" fmla="*/ 29114 h 46485"/>
                  <a:gd name="connsiteX1" fmla="*/ 43631 w 47343"/>
                  <a:gd name="connsiteY1" fmla="*/ 34201 h 46485"/>
                  <a:gd name="connsiteX2" fmla="*/ 31422 w 47343"/>
                  <a:gd name="connsiteY2" fmla="*/ 961 h 46485"/>
                  <a:gd name="connsiteX3" fmla="*/ 1238 w 47343"/>
                  <a:gd name="connsiteY3" fmla="*/ 29114 h 4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343" h="46485">
                    <a:moveTo>
                      <a:pt x="1238" y="29114"/>
                    </a:moveTo>
                    <a:cubicBezTo>
                      <a:pt x="8360" y="49126"/>
                      <a:pt x="32439" y="53196"/>
                      <a:pt x="43631" y="34201"/>
                    </a:cubicBezTo>
                    <a:cubicBezTo>
                      <a:pt x="51770" y="21991"/>
                      <a:pt x="46005" y="4692"/>
                      <a:pt x="31422" y="961"/>
                    </a:cubicBezTo>
                    <a:cubicBezTo>
                      <a:pt x="14804" y="-4126"/>
                      <a:pt x="-5206" y="11815"/>
                      <a:pt x="1238" y="29114"/>
                    </a:cubicBezTo>
                    <a:close/>
                  </a:path>
                </a:pathLst>
              </a:custGeom>
              <a:solidFill>
                <a:srgbClr val="B0ACBB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31" name="Freeform 2053">
                <a:extLst>
                  <a:ext uri="{FF2B5EF4-FFF2-40B4-BE49-F238E27FC236}">
                    <a16:creationId xmlns:a16="http://schemas.microsoft.com/office/drawing/2014/main" id="{5E25FD44-42DB-89AE-67A0-E1EF52E0D41D}"/>
                  </a:ext>
                </a:extLst>
              </p:cNvPr>
              <p:cNvSpPr/>
              <p:nvPr/>
            </p:nvSpPr>
            <p:spPr>
              <a:xfrm>
                <a:off x="1599060" y="2526040"/>
                <a:ext cx="47243" cy="46485"/>
              </a:xfrm>
              <a:custGeom>
                <a:avLst/>
                <a:gdLst>
                  <a:gd name="connsiteX0" fmla="*/ 1138 w 47243"/>
                  <a:gd name="connsiteY0" fmla="*/ 29114 h 46485"/>
                  <a:gd name="connsiteX1" fmla="*/ 43531 w 47243"/>
                  <a:gd name="connsiteY1" fmla="*/ 34201 h 46485"/>
                  <a:gd name="connsiteX2" fmla="*/ 31322 w 47243"/>
                  <a:gd name="connsiteY2" fmla="*/ 961 h 46485"/>
                  <a:gd name="connsiteX3" fmla="*/ 1138 w 47243"/>
                  <a:gd name="connsiteY3" fmla="*/ 29114 h 4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43" h="46485">
                    <a:moveTo>
                      <a:pt x="1138" y="29114"/>
                    </a:moveTo>
                    <a:cubicBezTo>
                      <a:pt x="8260" y="49126"/>
                      <a:pt x="32339" y="53196"/>
                      <a:pt x="43531" y="34201"/>
                    </a:cubicBezTo>
                    <a:cubicBezTo>
                      <a:pt x="51671" y="21991"/>
                      <a:pt x="45905" y="4692"/>
                      <a:pt x="31322" y="961"/>
                    </a:cubicBezTo>
                    <a:cubicBezTo>
                      <a:pt x="14704" y="-4126"/>
                      <a:pt x="-4967" y="11815"/>
                      <a:pt x="1138" y="29114"/>
                    </a:cubicBezTo>
                    <a:close/>
                  </a:path>
                </a:pathLst>
              </a:custGeom>
              <a:solidFill>
                <a:srgbClr val="B0ACBB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32" name="Freeform 2054">
                <a:extLst>
                  <a:ext uri="{FF2B5EF4-FFF2-40B4-BE49-F238E27FC236}">
                    <a16:creationId xmlns:a16="http://schemas.microsoft.com/office/drawing/2014/main" id="{0A7F7142-A131-4CE6-0326-4879C5832B64}"/>
                  </a:ext>
                </a:extLst>
              </p:cNvPr>
              <p:cNvSpPr/>
              <p:nvPr/>
            </p:nvSpPr>
            <p:spPr>
              <a:xfrm>
                <a:off x="2114124" y="2525022"/>
                <a:ext cx="47343" cy="46485"/>
              </a:xfrm>
              <a:custGeom>
                <a:avLst/>
                <a:gdLst>
                  <a:gd name="connsiteX0" fmla="*/ 1238 w 47343"/>
                  <a:gd name="connsiteY0" fmla="*/ 29114 h 46485"/>
                  <a:gd name="connsiteX1" fmla="*/ 43631 w 47343"/>
                  <a:gd name="connsiteY1" fmla="*/ 34202 h 46485"/>
                  <a:gd name="connsiteX2" fmla="*/ 31422 w 47343"/>
                  <a:gd name="connsiteY2" fmla="*/ 961 h 46485"/>
                  <a:gd name="connsiteX3" fmla="*/ 1238 w 47343"/>
                  <a:gd name="connsiteY3" fmla="*/ 29114 h 4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343" h="46485">
                    <a:moveTo>
                      <a:pt x="1238" y="29114"/>
                    </a:moveTo>
                    <a:cubicBezTo>
                      <a:pt x="8360" y="49126"/>
                      <a:pt x="32439" y="53196"/>
                      <a:pt x="43631" y="34202"/>
                    </a:cubicBezTo>
                    <a:cubicBezTo>
                      <a:pt x="51771" y="21991"/>
                      <a:pt x="46005" y="4692"/>
                      <a:pt x="31422" y="961"/>
                    </a:cubicBezTo>
                    <a:cubicBezTo>
                      <a:pt x="14803" y="-4126"/>
                      <a:pt x="-5206" y="11816"/>
                      <a:pt x="1238" y="29114"/>
                    </a:cubicBezTo>
                    <a:close/>
                  </a:path>
                </a:pathLst>
              </a:custGeom>
              <a:solidFill>
                <a:srgbClr val="6C6581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33" name="Freeform 2055">
                <a:extLst>
                  <a:ext uri="{FF2B5EF4-FFF2-40B4-BE49-F238E27FC236}">
                    <a16:creationId xmlns:a16="http://schemas.microsoft.com/office/drawing/2014/main" id="{44D1634E-9FDA-8A9F-47BF-B06F754CE779}"/>
                  </a:ext>
                </a:extLst>
              </p:cNvPr>
              <p:cNvSpPr/>
              <p:nvPr/>
            </p:nvSpPr>
            <p:spPr>
              <a:xfrm>
                <a:off x="1893100" y="2525022"/>
                <a:ext cx="47243" cy="46485"/>
              </a:xfrm>
              <a:custGeom>
                <a:avLst/>
                <a:gdLst>
                  <a:gd name="connsiteX0" fmla="*/ 1138 w 47243"/>
                  <a:gd name="connsiteY0" fmla="*/ 29114 h 46485"/>
                  <a:gd name="connsiteX1" fmla="*/ 43531 w 47243"/>
                  <a:gd name="connsiteY1" fmla="*/ 34202 h 46485"/>
                  <a:gd name="connsiteX2" fmla="*/ 31322 w 47243"/>
                  <a:gd name="connsiteY2" fmla="*/ 961 h 46485"/>
                  <a:gd name="connsiteX3" fmla="*/ 1138 w 47243"/>
                  <a:gd name="connsiteY3" fmla="*/ 29114 h 4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43" h="46485">
                    <a:moveTo>
                      <a:pt x="1138" y="29114"/>
                    </a:moveTo>
                    <a:cubicBezTo>
                      <a:pt x="8260" y="49126"/>
                      <a:pt x="32339" y="53196"/>
                      <a:pt x="43531" y="34202"/>
                    </a:cubicBezTo>
                    <a:cubicBezTo>
                      <a:pt x="51671" y="21991"/>
                      <a:pt x="45905" y="4692"/>
                      <a:pt x="31322" y="961"/>
                    </a:cubicBezTo>
                    <a:cubicBezTo>
                      <a:pt x="14704" y="-4126"/>
                      <a:pt x="-4967" y="11816"/>
                      <a:pt x="1138" y="29114"/>
                    </a:cubicBezTo>
                    <a:close/>
                  </a:path>
                </a:pathLst>
              </a:custGeom>
              <a:solidFill>
                <a:srgbClr val="6C6581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34" name="Freeform 2056">
                <a:extLst>
                  <a:ext uri="{FF2B5EF4-FFF2-40B4-BE49-F238E27FC236}">
                    <a16:creationId xmlns:a16="http://schemas.microsoft.com/office/drawing/2014/main" id="{F3202E82-2266-7668-A1D0-ADA42A6608C1}"/>
                  </a:ext>
                </a:extLst>
              </p:cNvPr>
              <p:cNvSpPr/>
              <p:nvPr/>
            </p:nvSpPr>
            <p:spPr>
              <a:xfrm>
                <a:off x="1704600" y="2569272"/>
                <a:ext cx="113966" cy="288663"/>
              </a:xfrm>
              <a:custGeom>
                <a:avLst/>
                <a:gdLst>
                  <a:gd name="connsiteX0" fmla="*/ 54 w 113966"/>
                  <a:gd name="connsiteY0" fmla="*/ 95100 h 288663"/>
                  <a:gd name="connsiteX1" fmla="*/ 1072 w 113966"/>
                  <a:gd name="connsiteY1" fmla="*/ 267746 h 288663"/>
                  <a:gd name="connsiteX2" fmla="*/ 15994 w 113966"/>
                  <a:gd name="connsiteY2" fmla="*/ 287758 h 288663"/>
                  <a:gd name="connsiteX3" fmla="*/ 42787 w 113966"/>
                  <a:gd name="connsiteY3" fmla="*/ 267746 h 288663"/>
                  <a:gd name="connsiteX4" fmla="*/ 41769 w 113966"/>
                  <a:gd name="connsiteY4" fmla="*/ 102223 h 288663"/>
                  <a:gd name="connsiteX5" fmla="*/ 107903 w 113966"/>
                  <a:gd name="connsiteY5" fmla="*/ 35403 h 288663"/>
                  <a:gd name="connsiteX6" fmla="*/ 107564 w 113966"/>
                  <a:gd name="connsiteY6" fmla="*/ 5894 h 288663"/>
                  <a:gd name="connsiteX7" fmla="*/ 107564 w 113966"/>
                  <a:gd name="connsiteY7" fmla="*/ 5894 h 288663"/>
                  <a:gd name="connsiteX8" fmla="*/ 107564 w 113966"/>
                  <a:gd name="connsiteY8" fmla="*/ 5894 h 288663"/>
                  <a:gd name="connsiteX9" fmla="*/ 90607 w 113966"/>
                  <a:gd name="connsiteY9" fmla="*/ 128 h 288663"/>
                  <a:gd name="connsiteX10" fmla="*/ 78058 w 113966"/>
                  <a:gd name="connsiteY10" fmla="*/ 6233 h 288663"/>
                  <a:gd name="connsiteX11" fmla="*/ 78058 w 113966"/>
                  <a:gd name="connsiteY11" fmla="*/ 6233 h 288663"/>
                  <a:gd name="connsiteX12" fmla="*/ 5820 w 113966"/>
                  <a:gd name="connsiteY12" fmla="*/ 79158 h 288663"/>
                  <a:gd name="connsiteX13" fmla="*/ 54 w 113966"/>
                  <a:gd name="connsiteY13" fmla="*/ 95100 h 288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3966" h="288663">
                    <a:moveTo>
                      <a:pt x="54" y="95100"/>
                    </a:moveTo>
                    <a:cubicBezTo>
                      <a:pt x="-285" y="96796"/>
                      <a:pt x="1072" y="265711"/>
                      <a:pt x="1072" y="267746"/>
                    </a:cubicBezTo>
                    <a:cubicBezTo>
                      <a:pt x="1072" y="276904"/>
                      <a:pt x="7177" y="285045"/>
                      <a:pt x="15994" y="287758"/>
                    </a:cubicBezTo>
                    <a:cubicBezTo>
                      <a:pt x="28882" y="291828"/>
                      <a:pt x="43126" y="281653"/>
                      <a:pt x="42787" y="267746"/>
                    </a:cubicBezTo>
                    <a:lnTo>
                      <a:pt x="41769" y="102223"/>
                    </a:lnTo>
                    <a:lnTo>
                      <a:pt x="107903" y="35403"/>
                    </a:lnTo>
                    <a:cubicBezTo>
                      <a:pt x="116043" y="27263"/>
                      <a:pt x="116043" y="14035"/>
                      <a:pt x="107564" y="5894"/>
                    </a:cubicBezTo>
                    <a:lnTo>
                      <a:pt x="107564" y="5894"/>
                    </a:lnTo>
                    <a:lnTo>
                      <a:pt x="107564" y="5894"/>
                    </a:lnTo>
                    <a:cubicBezTo>
                      <a:pt x="102816" y="1485"/>
                      <a:pt x="96711" y="-551"/>
                      <a:pt x="90607" y="128"/>
                    </a:cubicBezTo>
                    <a:cubicBezTo>
                      <a:pt x="85859" y="128"/>
                      <a:pt x="81111" y="2502"/>
                      <a:pt x="78058" y="6233"/>
                    </a:cubicBezTo>
                    <a:lnTo>
                      <a:pt x="78058" y="6233"/>
                    </a:lnTo>
                    <a:lnTo>
                      <a:pt x="5820" y="79158"/>
                    </a:lnTo>
                    <a:cubicBezTo>
                      <a:pt x="1750" y="83229"/>
                      <a:pt x="-285" y="89334"/>
                      <a:pt x="54" y="95100"/>
                    </a:cubicBezTo>
                    <a:close/>
                  </a:path>
                </a:pathLst>
              </a:custGeom>
              <a:solidFill>
                <a:srgbClr val="BD9DD4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35" name="Freeform 2057">
                <a:extLst>
                  <a:ext uri="{FF2B5EF4-FFF2-40B4-BE49-F238E27FC236}">
                    <a16:creationId xmlns:a16="http://schemas.microsoft.com/office/drawing/2014/main" id="{C721326A-ECF1-67CF-9A1E-A5345C373943}"/>
                  </a:ext>
                </a:extLst>
              </p:cNvPr>
              <p:cNvSpPr/>
              <p:nvPr/>
            </p:nvSpPr>
            <p:spPr>
              <a:xfrm>
                <a:off x="1631738" y="2569951"/>
                <a:ext cx="115648" cy="288096"/>
              </a:xfrm>
              <a:custGeom>
                <a:avLst/>
                <a:gdLst>
                  <a:gd name="connsiteX0" fmla="*/ 6105 w 115648"/>
                  <a:gd name="connsiteY0" fmla="*/ 35742 h 288096"/>
                  <a:gd name="connsiteX1" fmla="*/ 72917 w 115648"/>
                  <a:gd name="connsiteY1" fmla="*/ 101883 h 288096"/>
                  <a:gd name="connsiteX2" fmla="*/ 73934 w 115648"/>
                  <a:gd name="connsiteY2" fmla="*/ 267406 h 288096"/>
                  <a:gd name="connsiteX3" fmla="*/ 94961 w 115648"/>
                  <a:gd name="connsiteY3" fmla="*/ 288097 h 288096"/>
                  <a:gd name="connsiteX4" fmla="*/ 115649 w 115648"/>
                  <a:gd name="connsiteY4" fmla="*/ 267067 h 288096"/>
                  <a:gd name="connsiteX5" fmla="*/ 114632 w 115648"/>
                  <a:gd name="connsiteY5" fmla="*/ 94421 h 288096"/>
                  <a:gd name="connsiteX6" fmla="*/ 108527 w 115648"/>
                  <a:gd name="connsiteY6" fmla="*/ 78140 h 288096"/>
                  <a:gd name="connsiteX7" fmla="*/ 33915 w 115648"/>
                  <a:gd name="connsiteY7" fmla="*/ 4537 h 288096"/>
                  <a:gd name="connsiteX8" fmla="*/ 22723 w 115648"/>
                  <a:gd name="connsiteY8" fmla="*/ 127 h 288096"/>
                  <a:gd name="connsiteX9" fmla="*/ 6105 w 115648"/>
                  <a:gd name="connsiteY9" fmla="*/ 6233 h 288096"/>
                  <a:gd name="connsiteX10" fmla="*/ 6105 w 115648"/>
                  <a:gd name="connsiteY10" fmla="*/ 6233 h 288096"/>
                  <a:gd name="connsiteX11" fmla="*/ 6105 w 115648"/>
                  <a:gd name="connsiteY11" fmla="*/ 35742 h 288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648" h="288096">
                    <a:moveTo>
                      <a:pt x="6105" y="35742"/>
                    </a:moveTo>
                    <a:lnTo>
                      <a:pt x="72917" y="101883"/>
                    </a:lnTo>
                    <a:lnTo>
                      <a:pt x="73934" y="267406"/>
                    </a:lnTo>
                    <a:cubicBezTo>
                      <a:pt x="73934" y="278939"/>
                      <a:pt x="83769" y="288097"/>
                      <a:pt x="94961" y="288097"/>
                    </a:cubicBezTo>
                    <a:cubicBezTo>
                      <a:pt x="106492" y="288097"/>
                      <a:pt x="115649" y="278599"/>
                      <a:pt x="115649" y="267067"/>
                    </a:cubicBezTo>
                    <a:cubicBezTo>
                      <a:pt x="115310" y="264015"/>
                      <a:pt x="114971" y="97474"/>
                      <a:pt x="114632" y="94421"/>
                    </a:cubicBezTo>
                    <a:cubicBezTo>
                      <a:pt x="114971" y="88655"/>
                      <a:pt x="112936" y="82550"/>
                      <a:pt x="108527" y="78140"/>
                    </a:cubicBezTo>
                    <a:lnTo>
                      <a:pt x="33915" y="4537"/>
                    </a:lnTo>
                    <a:cubicBezTo>
                      <a:pt x="30862" y="1484"/>
                      <a:pt x="26793" y="127"/>
                      <a:pt x="22723" y="127"/>
                    </a:cubicBezTo>
                    <a:cubicBezTo>
                      <a:pt x="16618" y="-551"/>
                      <a:pt x="10514" y="1484"/>
                      <a:pt x="6105" y="6233"/>
                    </a:cubicBezTo>
                    <a:lnTo>
                      <a:pt x="6105" y="6233"/>
                    </a:lnTo>
                    <a:cubicBezTo>
                      <a:pt x="-2035" y="14373"/>
                      <a:pt x="-2035" y="27601"/>
                      <a:pt x="6105" y="35742"/>
                    </a:cubicBezTo>
                    <a:close/>
                  </a:path>
                </a:pathLst>
              </a:custGeom>
              <a:solidFill>
                <a:srgbClr val="A569C3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36" name="Freeform 2058">
                <a:extLst>
                  <a:ext uri="{FF2B5EF4-FFF2-40B4-BE49-F238E27FC236}">
                    <a16:creationId xmlns:a16="http://schemas.microsoft.com/office/drawing/2014/main" id="{E249ACE1-766D-9E9B-07F7-C91A5EE325D2}"/>
                  </a:ext>
                </a:extLst>
              </p:cNvPr>
              <p:cNvSpPr/>
              <p:nvPr/>
            </p:nvSpPr>
            <p:spPr>
              <a:xfrm>
                <a:off x="1682610" y="2809544"/>
                <a:ext cx="89534" cy="68855"/>
              </a:xfrm>
              <a:custGeom>
                <a:avLst/>
                <a:gdLst>
                  <a:gd name="connsiteX0" fmla="*/ 339 w 89534"/>
                  <a:gd name="connsiteY0" fmla="*/ 0 h 68855"/>
                  <a:gd name="connsiteX1" fmla="*/ 0 w 89534"/>
                  <a:gd name="connsiteY1" fmla="*/ 68516 h 68855"/>
                  <a:gd name="connsiteX2" fmla="*/ 89196 w 89534"/>
                  <a:gd name="connsiteY2" fmla="*/ 68855 h 68855"/>
                  <a:gd name="connsiteX3" fmla="*/ 89535 w 89534"/>
                  <a:gd name="connsiteY3" fmla="*/ 2035 h 68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534" h="68855">
                    <a:moveTo>
                      <a:pt x="339" y="0"/>
                    </a:moveTo>
                    <a:lnTo>
                      <a:pt x="0" y="68516"/>
                    </a:lnTo>
                    <a:lnTo>
                      <a:pt x="89196" y="68855"/>
                    </a:lnTo>
                    <a:lnTo>
                      <a:pt x="89535" y="2035"/>
                    </a:lnTo>
                  </a:path>
                </a:pathLst>
              </a:custGeom>
              <a:noFill/>
              <a:ln w="12700" cap="rnd">
                <a:solidFill>
                  <a:srgbClr val="77718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37" name="Freeform 2059">
                <a:extLst>
                  <a:ext uri="{FF2B5EF4-FFF2-40B4-BE49-F238E27FC236}">
                    <a16:creationId xmlns:a16="http://schemas.microsoft.com/office/drawing/2014/main" id="{5AD09D40-C193-CAD3-0B73-E9394994B39C}"/>
                  </a:ext>
                </a:extLst>
              </p:cNvPr>
              <p:cNvSpPr/>
              <p:nvPr/>
            </p:nvSpPr>
            <p:spPr>
              <a:xfrm>
                <a:off x="1812722" y="2526040"/>
                <a:ext cx="47243" cy="46485"/>
              </a:xfrm>
              <a:custGeom>
                <a:avLst/>
                <a:gdLst>
                  <a:gd name="connsiteX0" fmla="*/ 1138 w 47243"/>
                  <a:gd name="connsiteY0" fmla="*/ 29114 h 46485"/>
                  <a:gd name="connsiteX1" fmla="*/ 43531 w 47243"/>
                  <a:gd name="connsiteY1" fmla="*/ 34201 h 46485"/>
                  <a:gd name="connsiteX2" fmla="*/ 31322 w 47243"/>
                  <a:gd name="connsiteY2" fmla="*/ 961 h 46485"/>
                  <a:gd name="connsiteX3" fmla="*/ 1138 w 47243"/>
                  <a:gd name="connsiteY3" fmla="*/ 29114 h 4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43" h="46485">
                    <a:moveTo>
                      <a:pt x="1138" y="29114"/>
                    </a:moveTo>
                    <a:cubicBezTo>
                      <a:pt x="8260" y="49126"/>
                      <a:pt x="32339" y="53196"/>
                      <a:pt x="43531" y="34201"/>
                    </a:cubicBezTo>
                    <a:cubicBezTo>
                      <a:pt x="51670" y="21991"/>
                      <a:pt x="45905" y="4692"/>
                      <a:pt x="31322" y="961"/>
                    </a:cubicBezTo>
                    <a:cubicBezTo>
                      <a:pt x="14704" y="-4126"/>
                      <a:pt x="-4967" y="11815"/>
                      <a:pt x="1138" y="29114"/>
                    </a:cubicBezTo>
                    <a:close/>
                  </a:path>
                </a:pathLst>
              </a:custGeom>
              <a:solidFill>
                <a:srgbClr val="6C6581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38" name="Freeform 2060">
                <a:extLst>
                  <a:ext uri="{FF2B5EF4-FFF2-40B4-BE49-F238E27FC236}">
                    <a16:creationId xmlns:a16="http://schemas.microsoft.com/office/drawing/2014/main" id="{20A1DF46-9F1D-DBAB-23E1-4270F283C43E}"/>
                  </a:ext>
                </a:extLst>
              </p:cNvPr>
              <p:cNvSpPr/>
              <p:nvPr/>
            </p:nvSpPr>
            <p:spPr>
              <a:xfrm>
                <a:off x="1591613" y="2526040"/>
                <a:ext cx="47229" cy="46485"/>
              </a:xfrm>
              <a:custGeom>
                <a:avLst/>
                <a:gdLst>
                  <a:gd name="connsiteX0" fmla="*/ 1123 w 47229"/>
                  <a:gd name="connsiteY0" fmla="*/ 29114 h 46485"/>
                  <a:gd name="connsiteX1" fmla="*/ 43517 w 47229"/>
                  <a:gd name="connsiteY1" fmla="*/ 34201 h 46485"/>
                  <a:gd name="connsiteX2" fmla="*/ 31308 w 47229"/>
                  <a:gd name="connsiteY2" fmla="*/ 961 h 46485"/>
                  <a:gd name="connsiteX3" fmla="*/ 1123 w 47229"/>
                  <a:gd name="connsiteY3" fmla="*/ 29114 h 4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29" h="46485">
                    <a:moveTo>
                      <a:pt x="1123" y="29114"/>
                    </a:moveTo>
                    <a:cubicBezTo>
                      <a:pt x="8246" y="49126"/>
                      <a:pt x="32325" y="53196"/>
                      <a:pt x="43517" y="34201"/>
                    </a:cubicBezTo>
                    <a:cubicBezTo>
                      <a:pt x="51656" y="21991"/>
                      <a:pt x="45891" y="4692"/>
                      <a:pt x="31308" y="961"/>
                    </a:cubicBezTo>
                    <a:cubicBezTo>
                      <a:pt x="15029" y="-4126"/>
                      <a:pt x="-4981" y="11815"/>
                      <a:pt x="1123" y="29114"/>
                    </a:cubicBezTo>
                    <a:close/>
                  </a:path>
                </a:pathLst>
              </a:custGeom>
              <a:solidFill>
                <a:srgbClr val="6C6581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39" name="Freeform 2061">
                <a:extLst>
                  <a:ext uri="{FF2B5EF4-FFF2-40B4-BE49-F238E27FC236}">
                    <a16:creationId xmlns:a16="http://schemas.microsoft.com/office/drawing/2014/main" id="{C477A1EC-51D8-CC0C-765E-257E367EC8CD}"/>
                  </a:ext>
                </a:extLst>
              </p:cNvPr>
              <p:cNvSpPr/>
              <p:nvPr/>
            </p:nvSpPr>
            <p:spPr>
              <a:xfrm>
                <a:off x="1728093" y="2877381"/>
                <a:ext cx="65129" cy="112451"/>
              </a:xfrm>
              <a:custGeom>
                <a:avLst/>
                <a:gdLst>
                  <a:gd name="connsiteX0" fmla="*/ 0 w 3391"/>
                  <a:gd name="connsiteY0" fmla="*/ 0 h 68515"/>
                  <a:gd name="connsiteX1" fmla="*/ 0 w 3391"/>
                  <a:gd name="connsiteY1" fmla="*/ 68516 h 68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91" h="68515">
                    <a:moveTo>
                      <a:pt x="0" y="0"/>
                    </a:moveTo>
                    <a:lnTo>
                      <a:pt x="0" y="68516"/>
                    </a:lnTo>
                  </a:path>
                </a:pathLst>
              </a:custGeom>
              <a:ln w="12700" cap="rnd">
                <a:solidFill>
                  <a:srgbClr val="77718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</p:grpSp>
        <p:grpSp>
          <p:nvGrpSpPr>
            <p:cNvPr id="1871" name="Group 1870">
              <a:extLst>
                <a:ext uri="{FF2B5EF4-FFF2-40B4-BE49-F238E27FC236}">
                  <a16:creationId xmlns:a16="http://schemas.microsoft.com/office/drawing/2014/main" id="{99FC519B-8BA8-46C7-AB27-A5D2D43FC0FF}"/>
                </a:ext>
              </a:extLst>
            </p:cNvPr>
            <p:cNvGrpSpPr/>
            <p:nvPr/>
          </p:nvGrpSpPr>
          <p:grpSpPr>
            <a:xfrm rot="4149364">
              <a:off x="7327316" y="2982321"/>
              <a:ext cx="405009" cy="401473"/>
              <a:chOff x="4641125" y="884724"/>
              <a:chExt cx="419424" cy="415760"/>
            </a:xfrm>
          </p:grpSpPr>
          <p:sp>
            <p:nvSpPr>
              <p:cNvPr id="1874" name="Freeform 1996">
                <a:extLst>
                  <a:ext uri="{FF2B5EF4-FFF2-40B4-BE49-F238E27FC236}">
                    <a16:creationId xmlns:a16="http://schemas.microsoft.com/office/drawing/2014/main" id="{984D2246-DE4C-9A83-AA06-CE2D4EB45540}"/>
                  </a:ext>
                </a:extLst>
              </p:cNvPr>
              <p:cNvSpPr/>
              <p:nvPr/>
            </p:nvSpPr>
            <p:spPr>
              <a:xfrm>
                <a:off x="4641125" y="884724"/>
                <a:ext cx="419085" cy="415760"/>
              </a:xfrm>
              <a:custGeom>
                <a:avLst/>
                <a:gdLst>
                  <a:gd name="connsiteX0" fmla="*/ 96068 w 419085"/>
                  <a:gd name="connsiteY0" fmla="*/ 388582 h 415760"/>
                  <a:gd name="connsiteX1" fmla="*/ 141852 w 419085"/>
                  <a:gd name="connsiteY1" fmla="*/ 407916 h 415760"/>
                  <a:gd name="connsiteX2" fmla="*/ 258519 w 419085"/>
                  <a:gd name="connsiteY2" fmla="*/ 407577 h 415760"/>
                  <a:gd name="connsiteX3" fmla="*/ 390447 w 419085"/>
                  <a:gd name="connsiteY3" fmla="*/ 310230 h 415760"/>
                  <a:gd name="connsiteX4" fmla="*/ 413509 w 419085"/>
                  <a:gd name="connsiteY4" fmla="*/ 171164 h 415760"/>
                  <a:gd name="connsiteX5" fmla="*/ 409100 w 419085"/>
                  <a:gd name="connsiteY5" fmla="*/ 156240 h 415760"/>
                  <a:gd name="connsiteX6" fmla="*/ 372472 w 419085"/>
                  <a:gd name="connsiteY6" fmla="*/ 88063 h 415760"/>
                  <a:gd name="connsiteX7" fmla="*/ 310069 w 419085"/>
                  <a:gd name="connsiteY7" fmla="*/ 30401 h 415760"/>
                  <a:gd name="connsiteX8" fmla="*/ 155418 w 419085"/>
                  <a:gd name="connsiteY8" fmla="*/ 8693 h 415760"/>
                  <a:gd name="connsiteX9" fmla="*/ 62492 w 419085"/>
                  <a:gd name="connsiteY9" fmla="*/ 72121 h 415760"/>
                  <a:gd name="connsiteX10" fmla="*/ 34004 w 419085"/>
                  <a:gd name="connsiteY10" fmla="*/ 111467 h 415760"/>
                  <a:gd name="connsiteX11" fmla="*/ 3480 w 419085"/>
                  <a:gd name="connsiteY11" fmla="*/ 191176 h 415760"/>
                  <a:gd name="connsiteX12" fmla="*/ 4159 w 419085"/>
                  <a:gd name="connsiteY12" fmla="*/ 265458 h 415760"/>
                  <a:gd name="connsiteX13" fmla="*/ 96068 w 419085"/>
                  <a:gd name="connsiteY13" fmla="*/ 388582 h 41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085" h="415760">
                    <a:moveTo>
                      <a:pt x="96068" y="388582"/>
                    </a:moveTo>
                    <a:cubicBezTo>
                      <a:pt x="110651" y="397062"/>
                      <a:pt x="125913" y="403167"/>
                      <a:pt x="141852" y="407916"/>
                    </a:cubicBezTo>
                    <a:cubicBezTo>
                      <a:pt x="179837" y="418431"/>
                      <a:pt x="220195" y="418431"/>
                      <a:pt x="258519" y="407577"/>
                    </a:cubicBezTo>
                    <a:cubicBezTo>
                      <a:pt x="314817" y="391635"/>
                      <a:pt x="361959" y="355681"/>
                      <a:pt x="390447" y="310230"/>
                    </a:cubicBezTo>
                    <a:cubicBezTo>
                      <a:pt x="416222" y="269189"/>
                      <a:pt x="426396" y="220346"/>
                      <a:pt x="413509" y="171164"/>
                    </a:cubicBezTo>
                    <a:cubicBezTo>
                      <a:pt x="412152" y="166076"/>
                      <a:pt x="410796" y="160988"/>
                      <a:pt x="409100" y="156240"/>
                    </a:cubicBezTo>
                    <a:cubicBezTo>
                      <a:pt x="400960" y="132157"/>
                      <a:pt x="388412" y="108753"/>
                      <a:pt x="372472" y="88063"/>
                    </a:cubicBezTo>
                    <a:cubicBezTo>
                      <a:pt x="355176" y="65338"/>
                      <a:pt x="333809" y="45665"/>
                      <a:pt x="310069" y="30401"/>
                    </a:cubicBezTo>
                    <a:cubicBezTo>
                      <a:pt x="263945" y="1231"/>
                      <a:pt x="207986" y="-8944"/>
                      <a:pt x="155418" y="8693"/>
                    </a:cubicBezTo>
                    <a:cubicBezTo>
                      <a:pt x="119808" y="20565"/>
                      <a:pt x="87928" y="43290"/>
                      <a:pt x="62492" y="72121"/>
                    </a:cubicBezTo>
                    <a:cubicBezTo>
                      <a:pt x="51639" y="84332"/>
                      <a:pt x="42143" y="97560"/>
                      <a:pt x="34004" y="111467"/>
                    </a:cubicBezTo>
                    <a:cubicBezTo>
                      <a:pt x="19081" y="136228"/>
                      <a:pt x="8568" y="163702"/>
                      <a:pt x="3480" y="191176"/>
                    </a:cubicBezTo>
                    <a:cubicBezTo>
                      <a:pt x="-1268" y="216276"/>
                      <a:pt x="-1268" y="241375"/>
                      <a:pt x="4159" y="265458"/>
                    </a:cubicBezTo>
                    <a:cubicBezTo>
                      <a:pt x="15351" y="317353"/>
                      <a:pt x="49944" y="362126"/>
                      <a:pt x="96068" y="388582"/>
                    </a:cubicBezTo>
                    <a:close/>
                  </a:path>
                </a:pathLst>
              </a:custGeom>
              <a:solidFill>
                <a:srgbClr val="2DB2B7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875" name="Freeform 1997">
                <a:extLst>
                  <a:ext uri="{FF2B5EF4-FFF2-40B4-BE49-F238E27FC236}">
                    <a16:creationId xmlns:a16="http://schemas.microsoft.com/office/drawing/2014/main" id="{8D27BFD1-D194-CAA3-3739-2AFA49849C49}"/>
                  </a:ext>
                </a:extLst>
              </p:cNvPr>
              <p:cNvSpPr/>
              <p:nvPr/>
            </p:nvSpPr>
            <p:spPr>
              <a:xfrm>
                <a:off x="4641125" y="884724"/>
                <a:ext cx="419424" cy="415760"/>
              </a:xfrm>
              <a:custGeom>
                <a:avLst/>
                <a:gdLst>
                  <a:gd name="connsiteX0" fmla="*/ 409100 w 419424"/>
                  <a:gd name="connsiteY0" fmla="*/ 156240 h 415760"/>
                  <a:gd name="connsiteX1" fmla="*/ 372472 w 419424"/>
                  <a:gd name="connsiteY1" fmla="*/ 88063 h 415760"/>
                  <a:gd name="connsiteX2" fmla="*/ 310069 w 419424"/>
                  <a:gd name="connsiteY2" fmla="*/ 30401 h 415760"/>
                  <a:gd name="connsiteX3" fmla="*/ 155418 w 419424"/>
                  <a:gd name="connsiteY3" fmla="*/ 8693 h 415760"/>
                  <a:gd name="connsiteX4" fmla="*/ 62492 w 419424"/>
                  <a:gd name="connsiteY4" fmla="*/ 72121 h 415760"/>
                  <a:gd name="connsiteX5" fmla="*/ 34004 w 419424"/>
                  <a:gd name="connsiteY5" fmla="*/ 111467 h 415760"/>
                  <a:gd name="connsiteX6" fmla="*/ 3480 w 419424"/>
                  <a:gd name="connsiteY6" fmla="*/ 191176 h 415760"/>
                  <a:gd name="connsiteX7" fmla="*/ 4159 w 419424"/>
                  <a:gd name="connsiteY7" fmla="*/ 265458 h 415760"/>
                  <a:gd name="connsiteX8" fmla="*/ 96407 w 419424"/>
                  <a:gd name="connsiteY8" fmla="*/ 388582 h 415760"/>
                  <a:gd name="connsiteX9" fmla="*/ 142192 w 419424"/>
                  <a:gd name="connsiteY9" fmla="*/ 407916 h 415760"/>
                  <a:gd name="connsiteX10" fmla="*/ 258858 w 419424"/>
                  <a:gd name="connsiteY10" fmla="*/ 407577 h 415760"/>
                  <a:gd name="connsiteX11" fmla="*/ 390786 w 419424"/>
                  <a:gd name="connsiteY11" fmla="*/ 310230 h 415760"/>
                  <a:gd name="connsiteX12" fmla="*/ 413848 w 419424"/>
                  <a:gd name="connsiteY12" fmla="*/ 171164 h 415760"/>
                  <a:gd name="connsiteX13" fmla="*/ 409100 w 419424"/>
                  <a:gd name="connsiteY13" fmla="*/ 156240 h 41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424" h="415760">
                    <a:moveTo>
                      <a:pt x="409100" y="156240"/>
                    </a:moveTo>
                    <a:cubicBezTo>
                      <a:pt x="400960" y="132157"/>
                      <a:pt x="388412" y="108753"/>
                      <a:pt x="372472" y="88063"/>
                    </a:cubicBezTo>
                    <a:cubicBezTo>
                      <a:pt x="355176" y="65338"/>
                      <a:pt x="333809" y="45665"/>
                      <a:pt x="310069" y="30401"/>
                    </a:cubicBezTo>
                    <a:cubicBezTo>
                      <a:pt x="263945" y="1231"/>
                      <a:pt x="207986" y="-8944"/>
                      <a:pt x="155418" y="8693"/>
                    </a:cubicBezTo>
                    <a:cubicBezTo>
                      <a:pt x="119808" y="20565"/>
                      <a:pt x="87928" y="43290"/>
                      <a:pt x="62492" y="72121"/>
                    </a:cubicBezTo>
                    <a:cubicBezTo>
                      <a:pt x="51639" y="84332"/>
                      <a:pt x="42143" y="97560"/>
                      <a:pt x="34004" y="111467"/>
                    </a:cubicBezTo>
                    <a:cubicBezTo>
                      <a:pt x="19081" y="136228"/>
                      <a:pt x="8568" y="163702"/>
                      <a:pt x="3480" y="191176"/>
                    </a:cubicBezTo>
                    <a:cubicBezTo>
                      <a:pt x="-1268" y="216276"/>
                      <a:pt x="-1268" y="241375"/>
                      <a:pt x="4159" y="265458"/>
                    </a:cubicBezTo>
                    <a:cubicBezTo>
                      <a:pt x="15690" y="317353"/>
                      <a:pt x="50283" y="362465"/>
                      <a:pt x="96407" y="388582"/>
                    </a:cubicBezTo>
                    <a:cubicBezTo>
                      <a:pt x="110990" y="397062"/>
                      <a:pt x="126252" y="403167"/>
                      <a:pt x="142192" y="407916"/>
                    </a:cubicBezTo>
                    <a:cubicBezTo>
                      <a:pt x="180176" y="418431"/>
                      <a:pt x="220534" y="418431"/>
                      <a:pt x="258858" y="407577"/>
                    </a:cubicBezTo>
                    <a:cubicBezTo>
                      <a:pt x="315156" y="391635"/>
                      <a:pt x="362298" y="355681"/>
                      <a:pt x="390786" y="310230"/>
                    </a:cubicBezTo>
                    <a:cubicBezTo>
                      <a:pt x="416561" y="269189"/>
                      <a:pt x="426736" y="220346"/>
                      <a:pt x="413848" y="171164"/>
                    </a:cubicBezTo>
                    <a:cubicBezTo>
                      <a:pt x="412152" y="166076"/>
                      <a:pt x="410796" y="160988"/>
                      <a:pt x="409100" y="156240"/>
                    </a:cubicBezTo>
                    <a:close/>
                  </a:path>
                </a:pathLst>
              </a:custGeom>
              <a:solidFill>
                <a:srgbClr val="473F61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876" name="Freeform 1998">
                <a:extLst>
                  <a:ext uri="{FF2B5EF4-FFF2-40B4-BE49-F238E27FC236}">
                    <a16:creationId xmlns:a16="http://schemas.microsoft.com/office/drawing/2014/main" id="{87A52C33-FB21-6EAB-499C-494B4892A263}"/>
                  </a:ext>
                </a:extLst>
              </p:cNvPr>
              <p:cNvSpPr/>
              <p:nvPr/>
            </p:nvSpPr>
            <p:spPr>
              <a:xfrm>
                <a:off x="4652771" y="896633"/>
                <a:ext cx="397510" cy="390750"/>
              </a:xfrm>
              <a:custGeom>
                <a:avLst/>
                <a:gdLst>
                  <a:gd name="connsiteX0" fmla="*/ 380836 w 397510"/>
                  <a:gd name="connsiteY0" fmla="*/ 283057 h 390750"/>
                  <a:gd name="connsiteX1" fmla="*/ 259082 w 397510"/>
                  <a:gd name="connsiteY1" fmla="*/ 365819 h 390750"/>
                  <a:gd name="connsiteX2" fmla="*/ 201767 w 397510"/>
                  <a:gd name="connsiteY2" fmla="*/ 389562 h 390750"/>
                  <a:gd name="connsiteX3" fmla="*/ 135294 w 397510"/>
                  <a:gd name="connsiteY3" fmla="*/ 382100 h 390750"/>
                  <a:gd name="connsiteX4" fmla="*/ 57629 w 397510"/>
                  <a:gd name="connsiteY4" fmla="*/ 349199 h 390750"/>
                  <a:gd name="connsiteX5" fmla="*/ 22358 w 397510"/>
                  <a:gd name="connsiteY5" fmla="*/ 302391 h 390750"/>
                  <a:gd name="connsiteX6" fmla="*/ 992 w 397510"/>
                  <a:gd name="connsiteY6" fmla="*/ 248460 h 390750"/>
                  <a:gd name="connsiteX7" fmla="*/ 4722 w 397510"/>
                  <a:gd name="connsiteY7" fmla="*/ 193173 h 390750"/>
                  <a:gd name="connsiteX8" fmla="*/ 23036 w 397510"/>
                  <a:gd name="connsiteY8" fmla="*/ 135172 h 390750"/>
                  <a:gd name="connsiteX9" fmla="*/ 57290 w 397510"/>
                  <a:gd name="connsiteY9" fmla="*/ 98540 h 390750"/>
                  <a:gd name="connsiteX10" fmla="*/ 121728 w 397510"/>
                  <a:gd name="connsiteY10" fmla="*/ 25954 h 390750"/>
                  <a:gd name="connsiteX11" fmla="*/ 210924 w 397510"/>
                  <a:gd name="connsiteY11" fmla="*/ 5942 h 390750"/>
                  <a:gd name="connsiteX12" fmla="*/ 244499 w 397510"/>
                  <a:gd name="connsiteY12" fmla="*/ 30024 h 390750"/>
                  <a:gd name="connsiteX13" fmla="*/ 341156 w 397510"/>
                  <a:gd name="connsiteY13" fmla="*/ 70387 h 390750"/>
                  <a:gd name="connsiteX14" fmla="*/ 384906 w 397510"/>
                  <a:gd name="connsiteY14" fmla="*/ 143313 h 390750"/>
                  <a:gd name="connsiteX15" fmla="*/ 380836 w 397510"/>
                  <a:gd name="connsiteY15" fmla="*/ 283057 h 390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7510" h="390750">
                    <a:moveTo>
                      <a:pt x="380836" y="283057"/>
                    </a:moveTo>
                    <a:cubicBezTo>
                      <a:pt x="355061" y="325795"/>
                      <a:pt x="303511" y="343433"/>
                      <a:pt x="259082" y="365819"/>
                    </a:cubicBezTo>
                    <a:cubicBezTo>
                      <a:pt x="240768" y="375316"/>
                      <a:pt x="222454" y="386170"/>
                      <a:pt x="201767" y="389562"/>
                    </a:cubicBezTo>
                    <a:cubicBezTo>
                      <a:pt x="179722" y="393293"/>
                      <a:pt x="156999" y="387527"/>
                      <a:pt x="135294" y="382100"/>
                    </a:cubicBezTo>
                    <a:cubicBezTo>
                      <a:pt x="107823" y="374977"/>
                      <a:pt x="79335" y="367515"/>
                      <a:pt x="57629" y="349199"/>
                    </a:cubicBezTo>
                    <a:cubicBezTo>
                      <a:pt x="42707" y="336649"/>
                      <a:pt x="31854" y="319350"/>
                      <a:pt x="22358" y="302391"/>
                    </a:cubicBezTo>
                    <a:cubicBezTo>
                      <a:pt x="12862" y="285432"/>
                      <a:pt x="3705" y="267794"/>
                      <a:pt x="992" y="248460"/>
                    </a:cubicBezTo>
                    <a:cubicBezTo>
                      <a:pt x="-1722" y="230144"/>
                      <a:pt x="1670" y="211489"/>
                      <a:pt x="4722" y="193173"/>
                    </a:cubicBezTo>
                    <a:cubicBezTo>
                      <a:pt x="8453" y="173161"/>
                      <a:pt x="12183" y="152471"/>
                      <a:pt x="23036" y="135172"/>
                    </a:cubicBezTo>
                    <a:cubicBezTo>
                      <a:pt x="32193" y="120926"/>
                      <a:pt x="45420" y="110411"/>
                      <a:pt x="57290" y="98540"/>
                    </a:cubicBezTo>
                    <a:cubicBezTo>
                      <a:pt x="80013" y="75475"/>
                      <a:pt x="97309" y="47323"/>
                      <a:pt x="121728" y="25954"/>
                    </a:cubicBezTo>
                    <a:cubicBezTo>
                      <a:pt x="146146" y="4924"/>
                      <a:pt x="182096" y="-8304"/>
                      <a:pt x="210924" y="5942"/>
                    </a:cubicBezTo>
                    <a:cubicBezTo>
                      <a:pt x="223133" y="12047"/>
                      <a:pt x="232968" y="22562"/>
                      <a:pt x="244499" y="30024"/>
                    </a:cubicBezTo>
                    <a:cubicBezTo>
                      <a:pt x="273666" y="49358"/>
                      <a:pt x="313007" y="49697"/>
                      <a:pt x="341156" y="70387"/>
                    </a:cubicBezTo>
                    <a:cubicBezTo>
                      <a:pt x="364218" y="87347"/>
                      <a:pt x="376427" y="115499"/>
                      <a:pt x="384906" y="143313"/>
                    </a:cubicBezTo>
                    <a:cubicBezTo>
                      <a:pt x="399150" y="189103"/>
                      <a:pt x="405594" y="242016"/>
                      <a:pt x="380836" y="283057"/>
                    </a:cubicBezTo>
                    <a:close/>
                  </a:path>
                </a:pathLst>
              </a:custGeom>
              <a:solidFill>
                <a:srgbClr val="BA9AD1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877" name="Freeform 1999">
                <a:extLst>
                  <a:ext uri="{FF2B5EF4-FFF2-40B4-BE49-F238E27FC236}">
                    <a16:creationId xmlns:a16="http://schemas.microsoft.com/office/drawing/2014/main" id="{6DF3E4AB-2439-835D-02CD-7701D2F06DDE}"/>
                  </a:ext>
                </a:extLst>
              </p:cNvPr>
              <p:cNvSpPr/>
              <p:nvPr/>
            </p:nvSpPr>
            <p:spPr>
              <a:xfrm>
                <a:off x="4698191" y="1039606"/>
                <a:ext cx="212305" cy="212330"/>
              </a:xfrm>
              <a:custGeom>
                <a:avLst/>
                <a:gdLst>
                  <a:gd name="connsiteX0" fmla="*/ 212306 w 212305"/>
                  <a:gd name="connsiteY0" fmla="*/ 106165 h 212330"/>
                  <a:gd name="connsiteX1" fmla="*/ 106153 w 212305"/>
                  <a:gd name="connsiteY1" fmla="*/ 212331 h 212330"/>
                  <a:gd name="connsiteX2" fmla="*/ 0 w 212305"/>
                  <a:gd name="connsiteY2" fmla="*/ 106165 h 212330"/>
                  <a:gd name="connsiteX3" fmla="*/ 106153 w 212305"/>
                  <a:gd name="connsiteY3" fmla="*/ 0 h 212330"/>
                  <a:gd name="connsiteX4" fmla="*/ 212306 w 212305"/>
                  <a:gd name="connsiteY4" fmla="*/ 106165 h 212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305" h="212330">
                    <a:moveTo>
                      <a:pt x="212306" y="106165"/>
                    </a:moveTo>
                    <a:cubicBezTo>
                      <a:pt x="212306" y="164799"/>
                      <a:pt x="164780" y="212331"/>
                      <a:pt x="106153" y="212331"/>
                    </a:cubicBezTo>
                    <a:cubicBezTo>
                      <a:pt x="47526" y="212331"/>
                      <a:pt x="0" y="164799"/>
                      <a:pt x="0" y="106165"/>
                    </a:cubicBezTo>
                    <a:cubicBezTo>
                      <a:pt x="0" y="47532"/>
                      <a:pt x="47526" y="0"/>
                      <a:pt x="106153" y="0"/>
                    </a:cubicBezTo>
                    <a:cubicBezTo>
                      <a:pt x="164780" y="0"/>
                      <a:pt x="212306" y="47532"/>
                      <a:pt x="212306" y="106165"/>
                    </a:cubicBezTo>
                    <a:close/>
                  </a:path>
                </a:pathLst>
              </a:custGeom>
              <a:solidFill>
                <a:srgbClr val="868097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878" name="Freeform 2000">
                <a:extLst>
                  <a:ext uri="{FF2B5EF4-FFF2-40B4-BE49-F238E27FC236}">
                    <a16:creationId xmlns:a16="http://schemas.microsoft.com/office/drawing/2014/main" id="{EACEC126-E415-CDB4-B4D7-2FFD080F400A}"/>
                  </a:ext>
                </a:extLst>
              </p:cNvPr>
              <p:cNvSpPr/>
              <p:nvPr/>
            </p:nvSpPr>
            <p:spPr>
              <a:xfrm>
                <a:off x="4749747" y="1075475"/>
                <a:ext cx="96612" cy="104097"/>
              </a:xfrm>
              <a:custGeom>
                <a:avLst/>
                <a:gdLst>
                  <a:gd name="connsiteX0" fmla="*/ 18307 w 96612"/>
                  <a:gd name="connsiteY0" fmla="*/ 10939 h 104097"/>
                  <a:gd name="connsiteX1" fmla="*/ 48831 w 96612"/>
                  <a:gd name="connsiteY1" fmla="*/ 85 h 104097"/>
                  <a:gd name="connsiteX2" fmla="*/ 79354 w 96612"/>
                  <a:gd name="connsiteY2" fmla="*/ 9582 h 104097"/>
                  <a:gd name="connsiteX3" fmla="*/ 95633 w 96612"/>
                  <a:gd name="connsiteY3" fmla="*/ 39092 h 104097"/>
                  <a:gd name="connsiteX4" fmla="*/ 93598 w 96612"/>
                  <a:gd name="connsiteY4" fmla="*/ 73350 h 104097"/>
                  <a:gd name="connsiteX5" fmla="*/ 77319 w 96612"/>
                  <a:gd name="connsiteY5" fmla="*/ 100145 h 104097"/>
                  <a:gd name="connsiteX6" fmla="*/ 46118 w 96612"/>
                  <a:gd name="connsiteY6" fmla="*/ 100145 h 104097"/>
                  <a:gd name="connsiteX7" fmla="*/ 21021 w 96612"/>
                  <a:gd name="connsiteY7" fmla="*/ 79794 h 104097"/>
                  <a:gd name="connsiteX8" fmla="*/ 4742 w 96612"/>
                  <a:gd name="connsiteY8" fmla="*/ 58764 h 104097"/>
                  <a:gd name="connsiteX9" fmla="*/ 1011 w 96612"/>
                  <a:gd name="connsiteY9" fmla="*/ 32986 h 104097"/>
                  <a:gd name="connsiteX10" fmla="*/ 18307 w 96612"/>
                  <a:gd name="connsiteY10" fmla="*/ 10939 h 10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612" h="104097">
                    <a:moveTo>
                      <a:pt x="18307" y="10939"/>
                    </a:moveTo>
                    <a:cubicBezTo>
                      <a:pt x="27464" y="4834"/>
                      <a:pt x="37978" y="764"/>
                      <a:pt x="48831" y="85"/>
                    </a:cubicBezTo>
                    <a:cubicBezTo>
                      <a:pt x="59683" y="-593"/>
                      <a:pt x="70875" y="2799"/>
                      <a:pt x="79354" y="9582"/>
                    </a:cubicBezTo>
                    <a:cubicBezTo>
                      <a:pt x="88172" y="16705"/>
                      <a:pt x="93937" y="27898"/>
                      <a:pt x="95633" y="39092"/>
                    </a:cubicBezTo>
                    <a:cubicBezTo>
                      <a:pt x="97668" y="50624"/>
                      <a:pt x="96311" y="62156"/>
                      <a:pt x="93598" y="73350"/>
                    </a:cubicBezTo>
                    <a:cubicBezTo>
                      <a:pt x="90885" y="83525"/>
                      <a:pt x="86476" y="94379"/>
                      <a:pt x="77319" y="100145"/>
                    </a:cubicBezTo>
                    <a:cubicBezTo>
                      <a:pt x="68162" y="105911"/>
                      <a:pt x="55953" y="104894"/>
                      <a:pt x="46118" y="100145"/>
                    </a:cubicBezTo>
                    <a:cubicBezTo>
                      <a:pt x="36282" y="95397"/>
                      <a:pt x="28482" y="87595"/>
                      <a:pt x="21021" y="79794"/>
                    </a:cubicBezTo>
                    <a:cubicBezTo>
                      <a:pt x="14916" y="73350"/>
                      <a:pt x="8811" y="66566"/>
                      <a:pt x="4742" y="58764"/>
                    </a:cubicBezTo>
                    <a:cubicBezTo>
                      <a:pt x="672" y="50963"/>
                      <a:pt x="-1363" y="41466"/>
                      <a:pt x="1011" y="32986"/>
                    </a:cubicBezTo>
                    <a:cubicBezTo>
                      <a:pt x="3385" y="23489"/>
                      <a:pt x="10507" y="16366"/>
                      <a:pt x="18307" y="10939"/>
                    </a:cubicBezTo>
                    <a:close/>
                  </a:path>
                </a:pathLst>
              </a:custGeom>
              <a:solidFill>
                <a:srgbClr val="473F61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879" name="Freeform 2001">
                <a:extLst>
                  <a:ext uri="{FF2B5EF4-FFF2-40B4-BE49-F238E27FC236}">
                    <a16:creationId xmlns:a16="http://schemas.microsoft.com/office/drawing/2014/main" id="{C563C692-798B-60DB-41D4-C7C9A2F56E63}"/>
                  </a:ext>
                </a:extLst>
              </p:cNvPr>
              <p:cNvSpPr/>
              <p:nvPr/>
            </p:nvSpPr>
            <p:spPr>
              <a:xfrm>
                <a:off x="4900661" y="1006705"/>
                <a:ext cx="18313" cy="18316"/>
              </a:xfrm>
              <a:custGeom>
                <a:avLst/>
                <a:gdLst>
                  <a:gd name="connsiteX0" fmla="*/ 18314 w 18313"/>
                  <a:gd name="connsiteY0" fmla="*/ 9158 h 18316"/>
                  <a:gd name="connsiteX1" fmla="*/ 9157 w 18313"/>
                  <a:gd name="connsiteY1" fmla="*/ 18316 h 18316"/>
                  <a:gd name="connsiteX2" fmla="*/ 0 w 18313"/>
                  <a:gd name="connsiteY2" fmla="*/ 9158 h 18316"/>
                  <a:gd name="connsiteX3" fmla="*/ 9157 w 18313"/>
                  <a:gd name="connsiteY3" fmla="*/ 0 h 18316"/>
                  <a:gd name="connsiteX4" fmla="*/ 18314 w 18313"/>
                  <a:gd name="connsiteY4" fmla="*/ 9158 h 18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13" h="18316">
                    <a:moveTo>
                      <a:pt x="18314" y="9158"/>
                    </a:moveTo>
                    <a:cubicBezTo>
                      <a:pt x="18314" y="14216"/>
                      <a:pt x="14214" y="18316"/>
                      <a:pt x="9157" y="18316"/>
                    </a:cubicBezTo>
                    <a:cubicBezTo>
                      <a:pt x="4100" y="18316"/>
                      <a:pt x="0" y="14216"/>
                      <a:pt x="0" y="9158"/>
                    </a:cubicBezTo>
                    <a:cubicBezTo>
                      <a:pt x="0" y="4100"/>
                      <a:pt x="4100" y="0"/>
                      <a:pt x="9157" y="0"/>
                    </a:cubicBezTo>
                    <a:cubicBezTo>
                      <a:pt x="14214" y="0"/>
                      <a:pt x="18314" y="4100"/>
                      <a:pt x="18314" y="9158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880" name="Freeform 2002">
                <a:extLst>
                  <a:ext uri="{FF2B5EF4-FFF2-40B4-BE49-F238E27FC236}">
                    <a16:creationId xmlns:a16="http://schemas.microsoft.com/office/drawing/2014/main" id="{1098534B-F575-DBDC-5D6E-AE492253F7FB}"/>
                  </a:ext>
                </a:extLst>
              </p:cNvPr>
              <p:cNvSpPr/>
              <p:nvPr/>
            </p:nvSpPr>
            <p:spPr>
              <a:xfrm>
                <a:off x="4786238" y="1010984"/>
                <a:ext cx="11792" cy="11793"/>
              </a:xfrm>
              <a:custGeom>
                <a:avLst/>
                <a:gdLst>
                  <a:gd name="connsiteX0" fmla="*/ 11662 w 11792"/>
                  <a:gd name="connsiteY0" fmla="*/ 4540 h 11793"/>
                  <a:gd name="connsiteX1" fmla="*/ 4540 w 11792"/>
                  <a:gd name="connsiteY1" fmla="*/ 131 h 11793"/>
                  <a:gd name="connsiteX2" fmla="*/ 131 w 11792"/>
                  <a:gd name="connsiteY2" fmla="*/ 7254 h 11793"/>
                  <a:gd name="connsiteX3" fmla="*/ 7253 w 11792"/>
                  <a:gd name="connsiteY3" fmla="*/ 11663 h 11793"/>
                  <a:gd name="connsiteX4" fmla="*/ 11662 w 11792"/>
                  <a:gd name="connsiteY4" fmla="*/ 4540 h 11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92" h="11793">
                    <a:moveTo>
                      <a:pt x="11662" y="4540"/>
                    </a:moveTo>
                    <a:cubicBezTo>
                      <a:pt x="10983" y="1487"/>
                      <a:pt x="7592" y="-548"/>
                      <a:pt x="4540" y="131"/>
                    </a:cubicBezTo>
                    <a:cubicBezTo>
                      <a:pt x="1487" y="809"/>
                      <a:pt x="-548" y="4201"/>
                      <a:pt x="131" y="7254"/>
                    </a:cubicBezTo>
                    <a:cubicBezTo>
                      <a:pt x="809" y="10306"/>
                      <a:pt x="4200" y="12341"/>
                      <a:pt x="7253" y="11663"/>
                    </a:cubicBezTo>
                    <a:cubicBezTo>
                      <a:pt x="10305" y="10985"/>
                      <a:pt x="12340" y="7593"/>
                      <a:pt x="11662" y="4540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881" name="Freeform 2003">
                <a:extLst>
                  <a:ext uri="{FF2B5EF4-FFF2-40B4-BE49-F238E27FC236}">
                    <a16:creationId xmlns:a16="http://schemas.microsoft.com/office/drawing/2014/main" id="{6F8CA20A-54DB-945E-C0B6-B37D592A1A03}"/>
                  </a:ext>
                </a:extLst>
              </p:cNvPr>
              <p:cNvSpPr/>
              <p:nvPr/>
            </p:nvSpPr>
            <p:spPr>
              <a:xfrm>
                <a:off x="4854237" y="980288"/>
                <a:ext cx="19613" cy="19595"/>
              </a:xfrm>
              <a:custGeom>
                <a:avLst/>
                <a:gdLst>
                  <a:gd name="connsiteX0" fmla="*/ 19292 w 19613"/>
                  <a:gd name="connsiteY0" fmla="*/ 7423 h 19595"/>
                  <a:gd name="connsiteX1" fmla="*/ 7422 w 19613"/>
                  <a:gd name="connsiteY1" fmla="*/ 300 h 19595"/>
                  <a:gd name="connsiteX2" fmla="*/ 300 w 19613"/>
                  <a:gd name="connsiteY2" fmla="*/ 12172 h 19595"/>
                  <a:gd name="connsiteX3" fmla="*/ 12170 w 19613"/>
                  <a:gd name="connsiteY3" fmla="*/ 19295 h 19595"/>
                  <a:gd name="connsiteX4" fmla="*/ 19292 w 19613"/>
                  <a:gd name="connsiteY4" fmla="*/ 7423 h 1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13" h="19595">
                    <a:moveTo>
                      <a:pt x="19292" y="7423"/>
                    </a:moveTo>
                    <a:cubicBezTo>
                      <a:pt x="17936" y="2335"/>
                      <a:pt x="12510" y="-1056"/>
                      <a:pt x="7422" y="300"/>
                    </a:cubicBezTo>
                    <a:cubicBezTo>
                      <a:pt x="2335" y="1657"/>
                      <a:pt x="-1056" y="7084"/>
                      <a:pt x="300" y="12172"/>
                    </a:cubicBezTo>
                    <a:cubicBezTo>
                      <a:pt x="1657" y="17260"/>
                      <a:pt x="7083" y="20651"/>
                      <a:pt x="12170" y="19295"/>
                    </a:cubicBezTo>
                    <a:cubicBezTo>
                      <a:pt x="17597" y="18277"/>
                      <a:pt x="20649" y="12850"/>
                      <a:pt x="19292" y="7423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882" name="Freeform 2004">
                <a:extLst>
                  <a:ext uri="{FF2B5EF4-FFF2-40B4-BE49-F238E27FC236}">
                    <a16:creationId xmlns:a16="http://schemas.microsoft.com/office/drawing/2014/main" id="{39EC07D4-FB2E-B9AC-14EC-314C14C2F718}"/>
                  </a:ext>
                </a:extLst>
              </p:cNvPr>
              <p:cNvSpPr/>
              <p:nvPr/>
            </p:nvSpPr>
            <p:spPr>
              <a:xfrm>
                <a:off x="4961746" y="998943"/>
                <a:ext cx="19592" cy="19595"/>
              </a:xfrm>
              <a:custGeom>
                <a:avLst/>
                <a:gdLst>
                  <a:gd name="connsiteX0" fmla="*/ 19292 w 19592"/>
                  <a:gd name="connsiteY0" fmla="*/ 7423 h 19595"/>
                  <a:gd name="connsiteX1" fmla="*/ 7422 w 19592"/>
                  <a:gd name="connsiteY1" fmla="*/ 300 h 19595"/>
                  <a:gd name="connsiteX2" fmla="*/ 300 w 19592"/>
                  <a:gd name="connsiteY2" fmla="*/ 12172 h 19595"/>
                  <a:gd name="connsiteX3" fmla="*/ 12170 w 19592"/>
                  <a:gd name="connsiteY3" fmla="*/ 19295 h 19595"/>
                  <a:gd name="connsiteX4" fmla="*/ 19292 w 19592"/>
                  <a:gd name="connsiteY4" fmla="*/ 7423 h 1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92" h="19595">
                    <a:moveTo>
                      <a:pt x="19292" y="7423"/>
                    </a:moveTo>
                    <a:cubicBezTo>
                      <a:pt x="17936" y="2335"/>
                      <a:pt x="12510" y="-1056"/>
                      <a:pt x="7422" y="300"/>
                    </a:cubicBezTo>
                    <a:cubicBezTo>
                      <a:pt x="2335" y="1657"/>
                      <a:pt x="-1056" y="7084"/>
                      <a:pt x="300" y="12172"/>
                    </a:cubicBezTo>
                    <a:cubicBezTo>
                      <a:pt x="1657" y="17260"/>
                      <a:pt x="7083" y="20651"/>
                      <a:pt x="12170" y="19295"/>
                    </a:cubicBezTo>
                    <a:cubicBezTo>
                      <a:pt x="17258" y="17938"/>
                      <a:pt x="20649" y="12850"/>
                      <a:pt x="19292" y="7423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883" name="Freeform 2005">
                <a:extLst>
                  <a:ext uri="{FF2B5EF4-FFF2-40B4-BE49-F238E27FC236}">
                    <a16:creationId xmlns:a16="http://schemas.microsoft.com/office/drawing/2014/main" id="{003683F2-3661-AC24-AC67-193EEAF61F2E}"/>
                  </a:ext>
                </a:extLst>
              </p:cNvPr>
              <p:cNvSpPr/>
              <p:nvPr/>
            </p:nvSpPr>
            <p:spPr>
              <a:xfrm>
                <a:off x="4969547" y="1085436"/>
                <a:ext cx="19613" cy="19595"/>
              </a:xfrm>
              <a:custGeom>
                <a:avLst/>
                <a:gdLst>
                  <a:gd name="connsiteX0" fmla="*/ 19292 w 19613"/>
                  <a:gd name="connsiteY0" fmla="*/ 7423 h 19595"/>
                  <a:gd name="connsiteX1" fmla="*/ 7422 w 19613"/>
                  <a:gd name="connsiteY1" fmla="*/ 300 h 19595"/>
                  <a:gd name="connsiteX2" fmla="*/ 300 w 19613"/>
                  <a:gd name="connsiteY2" fmla="*/ 12172 h 19595"/>
                  <a:gd name="connsiteX3" fmla="*/ 12170 w 19613"/>
                  <a:gd name="connsiteY3" fmla="*/ 19295 h 19595"/>
                  <a:gd name="connsiteX4" fmla="*/ 19292 w 19613"/>
                  <a:gd name="connsiteY4" fmla="*/ 7423 h 1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13" h="19595">
                    <a:moveTo>
                      <a:pt x="19292" y="7423"/>
                    </a:moveTo>
                    <a:cubicBezTo>
                      <a:pt x="17936" y="2335"/>
                      <a:pt x="12510" y="-1056"/>
                      <a:pt x="7422" y="300"/>
                    </a:cubicBezTo>
                    <a:cubicBezTo>
                      <a:pt x="2335" y="1657"/>
                      <a:pt x="-1056" y="7084"/>
                      <a:pt x="300" y="12172"/>
                    </a:cubicBezTo>
                    <a:cubicBezTo>
                      <a:pt x="1657" y="17260"/>
                      <a:pt x="7083" y="20651"/>
                      <a:pt x="12170" y="19295"/>
                    </a:cubicBezTo>
                    <a:cubicBezTo>
                      <a:pt x="17597" y="17938"/>
                      <a:pt x="20649" y="12511"/>
                      <a:pt x="19292" y="7423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884" name="Freeform 2006">
                <a:extLst>
                  <a:ext uri="{FF2B5EF4-FFF2-40B4-BE49-F238E27FC236}">
                    <a16:creationId xmlns:a16="http://schemas.microsoft.com/office/drawing/2014/main" id="{35BD543C-13F7-A6A1-8184-6F5C45477844}"/>
                  </a:ext>
                </a:extLst>
              </p:cNvPr>
              <p:cNvSpPr/>
              <p:nvPr/>
            </p:nvSpPr>
            <p:spPr>
              <a:xfrm>
                <a:off x="4904431" y="927375"/>
                <a:ext cx="19613" cy="19595"/>
              </a:xfrm>
              <a:custGeom>
                <a:avLst/>
                <a:gdLst>
                  <a:gd name="connsiteX0" fmla="*/ 19293 w 19613"/>
                  <a:gd name="connsiteY0" fmla="*/ 7423 h 19595"/>
                  <a:gd name="connsiteX1" fmla="*/ 7422 w 19613"/>
                  <a:gd name="connsiteY1" fmla="*/ 300 h 19595"/>
                  <a:gd name="connsiteX2" fmla="*/ 300 w 19613"/>
                  <a:gd name="connsiteY2" fmla="*/ 12172 h 19595"/>
                  <a:gd name="connsiteX3" fmla="*/ 12170 w 19613"/>
                  <a:gd name="connsiteY3" fmla="*/ 19295 h 19595"/>
                  <a:gd name="connsiteX4" fmla="*/ 19293 w 19613"/>
                  <a:gd name="connsiteY4" fmla="*/ 7423 h 1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13" h="19595">
                    <a:moveTo>
                      <a:pt x="19293" y="7423"/>
                    </a:moveTo>
                    <a:cubicBezTo>
                      <a:pt x="17936" y="2335"/>
                      <a:pt x="12510" y="-1056"/>
                      <a:pt x="7422" y="300"/>
                    </a:cubicBezTo>
                    <a:cubicBezTo>
                      <a:pt x="2335" y="1657"/>
                      <a:pt x="-1056" y="7084"/>
                      <a:pt x="300" y="12172"/>
                    </a:cubicBezTo>
                    <a:cubicBezTo>
                      <a:pt x="1657" y="17260"/>
                      <a:pt x="7083" y="20651"/>
                      <a:pt x="12170" y="19295"/>
                    </a:cubicBezTo>
                    <a:cubicBezTo>
                      <a:pt x="17597" y="18277"/>
                      <a:pt x="20649" y="12850"/>
                      <a:pt x="19293" y="7423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885" name="Freeform 2007">
                <a:extLst>
                  <a:ext uri="{FF2B5EF4-FFF2-40B4-BE49-F238E27FC236}">
                    <a16:creationId xmlns:a16="http://schemas.microsoft.com/office/drawing/2014/main" id="{0766D544-88D9-6D97-191E-01947910DE24}"/>
                  </a:ext>
                </a:extLst>
              </p:cNvPr>
              <p:cNvSpPr/>
              <p:nvPr/>
            </p:nvSpPr>
            <p:spPr>
              <a:xfrm>
                <a:off x="4810487" y="921269"/>
                <a:ext cx="19592" cy="19595"/>
              </a:xfrm>
              <a:custGeom>
                <a:avLst/>
                <a:gdLst>
                  <a:gd name="connsiteX0" fmla="*/ 19293 w 19592"/>
                  <a:gd name="connsiteY0" fmla="*/ 7423 h 19595"/>
                  <a:gd name="connsiteX1" fmla="*/ 7422 w 19592"/>
                  <a:gd name="connsiteY1" fmla="*/ 300 h 19595"/>
                  <a:gd name="connsiteX2" fmla="*/ 300 w 19592"/>
                  <a:gd name="connsiteY2" fmla="*/ 12172 h 19595"/>
                  <a:gd name="connsiteX3" fmla="*/ 12170 w 19592"/>
                  <a:gd name="connsiteY3" fmla="*/ 19295 h 19595"/>
                  <a:gd name="connsiteX4" fmla="*/ 19293 w 19592"/>
                  <a:gd name="connsiteY4" fmla="*/ 7423 h 1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92" h="19595">
                    <a:moveTo>
                      <a:pt x="19293" y="7423"/>
                    </a:moveTo>
                    <a:cubicBezTo>
                      <a:pt x="17936" y="2335"/>
                      <a:pt x="12510" y="-1056"/>
                      <a:pt x="7422" y="300"/>
                    </a:cubicBezTo>
                    <a:cubicBezTo>
                      <a:pt x="2335" y="1657"/>
                      <a:pt x="-1056" y="7084"/>
                      <a:pt x="300" y="12172"/>
                    </a:cubicBezTo>
                    <a:cubicBezTo>
                      <a:pt x="1657" y="17260"/>
                      <a:pt x="7083" y="20652"/>
                      <a:pt x="12170" y="19295"/>
                    </a:cubicBezTo>
                    <a:cubicBezTo>
                      <a:pt x="17258" y="17938"/>
                      <a:pt x="20649" y="12511"/>
                      <a:pt x="19293" y="7423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886" name="Freeform 2008">
                <a:extLst>
                  <a:ext uri="{FF2B5EF4-FFF2-40B4-BE49-F238E27FC236}">
                    <a16:creationId xmlns:a16="http://schemas.microsoft.com/office/drawing/2014/main" id="{9CCC6FBA-EEEC-2E43-FF7A-B16AEF116EA8}"/>
                  </a:ext>
                </a:extLst>
              </p:cNvPr>
              <p:cNvSpPr/>
              <p:nvPr/>
            </p:nvSpPr>
            <p:spPr>
              <a:xfrm>
                <a:off x="4871533" y="1189905"/>
                <a:ext cx="19613" cy="19595"/>
              </a:xfrm>
              <a:custGeom>
                <a:avLst/>
                <a:gdLst>
                  <a:gd name="connsiteX0" fmla="*/ 19293 w 19613"/>
                  <a:gd name="connsiteY0" fmla="*/ 7423 h 19595"/>
                  <a:gd name="connsiteX1" fmla="*/ 7422 w 19613"/>
                  <a:gd name="connsiteY1" fmla="*/ 300 h 19595"/>
                  <a:gd name="connsiteX2" fmla="*/ 300 w 19613"/>
                  <a:gd name="connsiteY2" fmla="*/ 12172 h 19595"/>
                  <a:gd name="connsiteX3" fmla="*/ 12170 w 19613"/>
                  <a:gd name="connsiteY3" fmla="*/ 19295 h 19595"/>
                  <a:gd name="connsiteX4" fmla="*/ 19293 w 19613"/>
                  <a:gd name="connsiteY4" fmla="*/ 7423 h 1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13" h="19595">
                    <a:moveTo>
                      <a:pt x="19293" y="7423"/>
                    </a:moveTo>
                    <a:cubicBezTo>
                      <a:pt x="17936" y="2335"/>
                      <a:pt x="12510" y="-1056"/>
                      <a:pt x="7422" y="300"/>
                    </a:cubicBezTo>
                    <a:cubicBezTo>
                      <a:pt x="2335" y="1657"/>
                      <a:pt x="-1056" y="7084"/>
                      <a:pt x="300" y="12172"/>
                    </a:cubicBezTo>
                    <a:cubicBezTo>
                      <a:pt x="1657" y="17260"/>
                      <a:pt x="7083" y="20651"/>
                      <a:pt x="12170" y="19295"/>
                    </a:cubicBezTo>
                    <a:cubicBezTo>
                      <a:pt x="17597" y="17938"/>
                      <a:pt x="20649" y="12850"/>
                      <a:pt x="19293" y="7423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887" name="Freeform 2009">
                <a:extLst>
                  <a:ext uri="{FF2B5EF4-FFF2-40B4-BE49-F238E27FC236}">
                    <a16:creationId xmlns:a16="http://schemas.microsoft.com/office/drawing/2014/main" id="{99FF3A09-3A71-88C1-642F-798C67BA14B7}"/>
                  </a:ext>
                </a:extLst>
              </p:cNvPr>
              <p:cNvSpPr/>
              <p:nvPr/>
            </p:nvSpPr>
            <p:spPr>
              <a:xfrm>
                <a:off x="4865715" y="1135922"/>
                <a:ext cx="15628" cy="15630"/>
              </a:xfrm>
              <a:custGeom>
                <a:avLst/>
                <a:gdLst>
                  <a:gd name="connsiteX0" fmla="*/ 15275 w 15628"/>
                  <a:gd name="connsiteY0" fmla="*/ 5780 h 15630"/>
                  <a:gd name="connsiteX1" fmla="*/ 5779 w 15628"/>
                  <a:gd name="connsiteY1" fmla="*/ 353 h 15630"/>
                  <a:gd name="connsiteX2" fmla="*/ 353 w 15628"/>
                  <a:gd name="connsiteY2" fmla="*/ 9850 h 15630"/>
                  <a:gd name="connsiteX3" fmla="*/ 9849 w 15628"/>
                  <a:gd name="connsiteY3" fmla="*/ 15277 h 15630"/>
                  <a:gd name="connsiteX4" fmla="*/ 15275 w 15628"/>
                  <a:gd name="connsiteY4" fmla="*/ 5780 h 15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28" h="15630">
                    <a:moveTo>
                      <a:pt x="15275" y="5780"/>
                    </a:moveTo>
                    <a:cubicBezTo>
                      <a:pt x="14258" y="1710"/>
                      <a:pt x="9849" y="-1004"/>
                      <a:pt x="5779" y="353"/>
                    </a:cubicBezTo>
                    <a:cubicBezTo>
                      <a:pt x="1709" y="1710"/>
                      <a:pt x="-1004" y="5780"/>
                      <a:pt x="353" y="9850"/>
                    </a:cubicBezTo>
                    <a:cubicBezTo>
                      <a:pt x="1370" y="13920"/>
                      <a:pt x="5779" y="16634"/>
                      <a:pt x="9849" y="15277"/>
                    </a:cubicBezTo>
                    <a:cubicBezTo>
                      <a:pt x="13919" y="14260"/>
                      <a:pt x="16632" y="9850"/>
                      <a:pt x="15275" y="5780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888" name="Freeform 2010">
                <a:extLst>
                  <a:ext uri="{FF2B5EF4-FFF2-40B4-BE49-F238E27FC236}">
                    <a16:creationId xmlns:a16="http://schemas.microsoft.com/office/drawing/2014/main" id="{C4980567-BC76-9DC7-FB27-C1213C0E2159}"/>
                  </a:ext>
                </a:extLst>
              </p:cNvPr>
              <p:cNvSpPr/>
              <p:nvPr/>
            </p:nvSpPr>
            <p:spPr>
              <a:xfrm>
                <a:off x="4950855" y="1159339"/>
                <a:ext cx="15600" cy="15602"/>
              </a:xfrm>
              <a:custGeom>
                <a:avLst/>
                <a:gdLst>
                  <a:gd name="connsiteX0" fmla="*/ 15601 w 15600"/>
                  <a:gd name="connsiteY0" fmla="*/ 7801 h 15602"/>
                  <a:gd name="connsiteX1" fmla="*/ 7800 w 15600"/>
                  <a:gd name="connsiteY1" fmla="*/ 15603 h 15602"/>
                  <a:gd name="connsiteX2" fmla="*/ 0 w 15600"/>
                  <a:gd name="connsiteY2" fmla="*/ 7801 h 15602"/>
                  <a:gd name="connsiteX3" fmla="*/ 7800 w 15600"/>
                  <a:gd name="connsiteY3" fmla="*/ 0 h 15602"/>
                  <a:gd name="connsiteX4" fmla="*/ 15601 w 15600"/>
                  <a:gd name="connsiteY4" fmla="*/ 7801 h 15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00" h="15602">
                    <a:moveTo>
                      <a:pt x="15601" y="7801"/>
                    </a:moveTo>
                    <a:cubicBezTo>
                      <a:pt x="15601" y="12110"/>
                      <a:pt x="12108" y="15603"/>
                      <a:pt x="7800" y="15603"/>
                    </a:cubicBezTo>
                    <a:cubicBezTo>
                      <a:pt x="3492" y="15603"/>
                      <a:pt x="0" y="12110"/>
                      <a:pt x="0" y="7801"/>
                    </a:cubicBezTo>
                    <a:cubicBezTo>
                      <a:pt x="0" y="3493"/>
                      <a:pt x="3492" y="0"/>
                      <a:pt x="7800" y="0"/>
                    </a:cubicBezTo>
                    <a:cubicBezTo>
                      <a:pt x="12108" y="0"/>
                      <a:pt x="15601" y="3493"/>
                      <a:pt x="15601" y="7801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889" name="Freeform 2011">
                <a:extLst>
                  <a:ext uri="{FF2B5EF4-FFF2-40B4-BE49-F238E27FC236}">
                    <a16:creationId xmlns:a16="http://schemas.microsoft.com/office/drawing/2014/main" id="{51D945CE-ED05-C63E-C2D1-8AD14BE79593}"/>
                  </a:ext>
                </a:extLst>
              </p:cNvPr>
              <p:cNvSpPr/>
              <p:nvPr/>
            </p:nvSpPr>
            <p:spPr>
              <a:xfrm>
                <a:off x="4844776" y="1227251"/>
                <a:ext cx="11604" cy="11722"/>
              </a:xfrm>
              <a:custGeom>
                <a:avLst/>
                <a:gdLst>
                  <a:gd name="connsiteX0" fmla="*/ 11456 w 11604"/>
                  <a:gd name="connsiteY0" fmla="*/ 4335 h 11722"/>
                  <a:gd name="connsiteX1" fmla="*/ 4334 w 11604"/>
                  <a:gd name="connsiteY1" fmla="*/ 265 h 11722"/>
                  <a:gd name="connsiteX2" fmla="*/ 265 w 11604"/>
                  <a:gd name="connsiteY2" fmla="*/ 7388 h 11722"/>
                  <a:gd name="connsiteX3" fmla="*/ 7387 w 11604"/>
                  <a:gd name="connsiteY3" fmla="*/ 11458 h 11722"/>
                  <a:gd name="connsiteX4" fmla="*/ 11456 w 11604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04" h="11722">
                    <a:moveTo>
                      <a:pt x="11456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943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779"/>
                      <a:pt x="12135" y="7388"/>
                      <a:pt x="11456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890" name="Freeform 2012">
                <a:extLst>
                  <a:ext uri="{FF2B5EF4-FFF2-40B4-BE49-F238E27FC236}">
                    <a16:creationId xmlns:a16="http://schemas.microsoft.com/office/drawing/2014/main" id="{8AA48560-338F-C164-58BE-785D8F1A4A51}"/>
                  </a:ext>
                </a:extLst>
              </p:cNvPr>
              <p:cNvSpPr/>
              <p:nvPr/>
            </p:nvSpPr>
            <p:spPr>
              <a:xfrm>
                <a:off x="4750494" y="1096325"/>
                <a:ext cx="11721" cy="11722"/>
              </a:xfrm>
              <a:custGeom>
                <a:avLst/>
                <a:gdLst>
                  <a:gd name="connsiteX0" fmla="*/ 11457 w 11721"/>
                  <a:gd name="connsiteY0" fmla="*/ 4335 h 11722"/>
                  <a:gd name="connsiteX1" fmla="*/ 4334 w 11721"/>
                  <a:gd name="connsiteY1" fmla="*/ 265 h 11722"/>
                  <a:gd name="connsiteX2" fmla="*/ 265 w 11721"/>
                  <a:gd name="connsiteY2" fmla="*/ 7388 h 11722"/>
                  <a:gd name="connsiteX3" fmla="*/ 7387 w 11721"/>
                  <a:gd name="connsiteY3" fmla="*/ 11458 h 11722"/>
                  <a:gd name="connsiteX4" fmla="*/ 11457 w 11721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1" h="11722">
                    <a:moveTo>
                      <a:pt x="11457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943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440"/>
                      <a:pt x="12474" y="7388"/>
                      <a:pt x="11457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891" name="Freeform 2013">
                <a:extLst>
                  <a:ext uri="{FF2B5EF4-FFF2-40B4-BE49-F238E27FC236}">
                    <a16:creationId xmlns:a16="http://schemas.microsoft.com/office/drawing/2014/main" id="{4A364C4F-E566-12B1-E505-81DC4F5E5531}"/>
                  </a:ext>
                </a:extLst>
              </p:cNvPr>
              <p:cNvSpPr/>
              <p:nvPr/>
            </p:nvSpPr>
            <p:spPr>
              <a:xfrm>
                <a:off x="4683342" y="1040359"/>
                <a:ext cx="11588" cy="11722"/>
              </a:xfrm>
              <a:custGeom>
                <a:avLst/>
                <a:gdLst>
                  <a:gd name="connsiteX0" fmla="*/ 11457 w 11588"/>
                  <a:gd name="connsiteY0" fmla="*/ 4335 h 11722"/>
                  <a:gd name="connsiteX1" fmla="*/ 4334 w 11588"/>
                  <a:gd name="connsiteY1" fmla="*/ 265 h 11722"/>
                  <a:gd name="connsiteX2" fmla="*/ 265 w 11588"/>
                  <a:gd name="connsiteY2" fmla="*/ 7388 h 11722"/>
                  <a:gd name="connsiteX3" fmla="*/ 7387 w 11588"/>
                  <a:gd name="connsiteY3" fmla="*/ 11458 h 11722"/>
                  <a:gd name="connsiteX4" fmla="*/ 11457 w 11588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88" h="11722">
                    <a:moveTo>
                      <a:pt x="11457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943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100" y="10779"/>
                      <a:pt x="12135" y="7388"/>
                      <a:pt x="11457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892" name="Freeform 2014">
                <a:extLst>
                  <a:ext uri="{FF2B5EF4-FFF2-40B4-BE49-F238E27FC236}">
                    <a16:creationId xmlns:a16="http://schemas.microsoft.com/office/drawing/2014/main" id="{14C02D52-0289-8608-F0D5-AB91BFB7EA9C}"/>
                  </a:ext>
                </a:extLst>
              </p:cNvPr>
              <p:cNvSpPr/>
              <p:nvPr/>
            </p:nvSpPr>
            <p:spPr>
              <a:xfrm>
                <a:off x="4708439" y="988125"/>
                <a:ext cx="11721" cy="11722"/>
              </a:xfrm>
              <a:custGeom>
                <a:avLst/>
                <a:gdLst>
                  <a:gd name="connsiteX0" fmla="*/ 11456 w 11721"/>
                  <a:gd name="connsiteY0" fmla="*/ 4335 h 11722"/>
                  <a:gd name="connsiteX1" fmla="*/ 4334 w 11721"/>
                  <a:gd name="connsiteY1" fmla="*/ 265 h 11722"/>
                  <a:gd name="connsiteX2" fmla="*/ 265 w 11721"/>
                  <a:gd name="connsiteY2" fmla="*/ 7388 h 11722"/>
                  <a:gd name="connsiteX3" fmla="*/ 7387 w 11721"/>
                  <a:gd name="connsiteY3" fmla="*/ 11458 h 11722"/>
                  <a:gd name="connsiteX4" fmla="*/ 11456 w 11721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1" h="11722">
                    <a:moveTo>
                      <a:pt x="11456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943"/>
                      <a:pt x="-753" y="4335"/>
                      <a:pt x="265" y="7388"/>
                    </a:cubicBezTo>
                    <a:cubicBezTo>
                      <a:pt x="1282" y="10440"/>
                      <a:pt x="4334" y="12475"/>
                      <a:pt x="7387" y="11458"/>
                    </a:cubicBezTo>
                    <a:cubicBezTo>
                      <a:pt x="10439" y="10779"/>
                      <a:pt x="12474" y="7388"/>
                      <a:pt x="11456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893" name="Freeform 2015">
                <a:extLst>
                  <a:ext uri="{FF2B5EF4-FFF2-40B4-BE49-F238E27FC236}">
                    <a16:creationId xmlns:a16="http://schemas.microsoft.com/office/drawing/2014/main" id="{92CA4325-8833-DC19-9345-72D016407111}"/>
                  </a:ext>
                </a:extLst>
              </p:cNvPr>
              <p:cNvSpPr/>
              <p:nvPr/>
            </p:nvSpPr>
            <p:spPr>
              <a:xfrm>
                <a:off x="4864447" y="943691"/>
                <a:ext cx="11721" cy="11722"/>
              </a:xfrm>
              <a:custGeom>
                <a:avLst/>
                <a:gdLst>
                  <a:gd name="connsiteX0" fmla="*/ 11456 w 11721"/>
                  <a:gd name="connsiteY0" fmla="*/ 4335 h 11722"/>
                  <a:gd name="connsiteX1" fmla="*/ 4334 w 11721"/>
                  <a:gd name="connsiteY1" fmla="*/ 265 h 11722"/>
                  <a:gd name="connsiteX2" fmla="*/ 265 w 11721"/>
                  <a:gd name="connsiteY2" fmla="*/ 7388 h 11722"/>
                  <a:gd name="connsiteX3" fmla="*/ 7387 w 11721"/>
                  <a:gd name="connsiteY3" fmla="*/ 11458 h 11722"/>
                  <a:gd name="connsiteX4" fmla="*/ 11456 w 11721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1" h="11722">
                    <a:moveTo>
                      <a:pt x="11456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943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440"/>
                      <a:pt x="12474" y="7388"/>
                      <a:pt x="11456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894" name="Freeform 2016">
                <a:extLst>
                  <a:ext uri="{FF2B5EF4-FFF2-40B4-BE49-F238E27FC236}">
                    <a16:creationId xmlns:a16="http://schemas.microsoft.com/office/drawing/2014/main" id="{13833218-AFF4-BB2A-0AA0-6AD114FC0C3C}"/>
                  </a:ext>
                </a:extLst>
              </p:cNvPr>
              <p:cNvSpPr/>
              <p:nvPr/>
            </p:nvSpPr>
            <p:spPr>
              <a:xfrm>
                <a:off x="4903788" y="1070886"/>
                <a:ext cx="11605" cy="11722"/>
              </a:xfrm>
              <a:custGeom>
                <a:avLst/>
                <a:gdLst>
                  <a:gd name="connsiteX0" fmla="*/ 11457 w 11605"/>
                  <a:gd name="connsiteY0" fmla="*/ 4335 h 11722"/>
                  <a:gd name="connsiteX1" fmla="*/ 4334 w 11605"/>
                  <a:gd name="connsiteY1" fmla="*/ 265 h 11722"/>
                  <a:gd name="connsiteX2" fmla="*/ 265 w 11605"/>
                  <a:gd name="connsiteY2" fmla="*/ 7388 h 11722"/>
                  <a:gd name="connsiteX3" fmla="*/ 7387 w 11605"/>
                  <a:gd name="connsiteY3" fmla="*/ 11458 h 11722"/>
                  <a:gd name="connsiteX4" fmla="*/ 11457 w 11605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05" h="11722">
                    <a:moveTo>
                      <a:pt x="11457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943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440"/>
                      <a:pt x="12135" y="7388"/>
                      <a:pt x="11457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895" name="Freeform 2017">
                <a:extLst>
                  <a:ext uri="{FF2B5EF4-FFF2-40B4-BE49-F238E27FC236}">
                    <a16:creationId xmlns:a16="http://schemas.microsoft.com/office/drawing/2014/main" id="{BE02EFDC-BD61-D4D7-3454-623066B8744F}"/>
                  </a:ext>
                </a:extLst>
              </p:cNvPr>
              <p:cNvSpPr/>
              <p:nvPr/>
            </p:nvSpPr>
            <p:spPr>
              <a:xfrm>
                <a:off x="4869195" y="1109214"/>
                <a:ext cx="11605" cy="11722"/>
              </a:xfrm>
              <a:custGeom>
                <a:avLst/>
                <a:gdLst>
                  <a:gd name="connsiteX0" fmla="*/ 11457 w 11605"/>
                  <a:gd name="connsiteY0" fmla="*/ 4335 h 11722"/>
                  <a:gd name="connsiteX1" fmla="*/ 4334 w 11605"/>
                  <a:gd name="connsiteY1" fmla="*/ 265 h 11722"/>
                  <a:gd name="connsiteX2" fmla="*/ 265 w 11605"/>
                  <a:gd name="connsiteY2" fmla="*/ 7388 h 11722"/>
                  <a:gd name="connsiteX3" fmla="*/ 7387 w 11605"/>
                  <a:gd name="connsiteY3" fmla="*/ 11458 h 11722"/>
                  <a:gd name="connsiteX4" fmla="*/ 11457 w 11605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05" h="11722">
                    <a:moveTo>
                      <a:pt x="11457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943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780"/>
                      <a:pt x="12135" y="7388"/>
                      <a:pt x="11457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896" name="Freeform 2018">
                <a:extLst>
                  <a:ext uri="{FF2B5EF4-FFF2-40B4-BE49-F238E27FC236}">
                    <a16:creationId xmlns:a16="http://schemas.microsoft.com/office/drawing/2014/main" id="{EF896D99-14E5-8EAC-6092-D159A020B659}"/>
                  </a:ext>
                </a:extLst>
              </p:cNvPr>
              <p:cNvSpPr/>
              <p:nvPr/>
            </p:nvSpPr>
            <p:spPr>
              <a:xfrm>
                <a:off x="5019776" y="1081062"/>
                <a:ext cx="11604" cy="11722"/>
              </a:xfrm>
              <a:custGeom>
                <a:avLst/>
                <a:gdLst>
                  <a:gd name="connsiteX0" fmla="*/ 11456 w 11604"/>
                  <a:gd name="connsiteY0" fmla="*/ 4335 h 11722"/>
                  <a:gd name="connsiteX1" fmla="*/ 4334 w 11604"/>
                  <a:gd name="connsiteY1" fmla="*/ 265 h 11722"/>
                  <a:gd name="connsiteX2" fmla="*/ 265 w 11604"/>
                  <a:gd name="connsiteY2" fmla="*/ 7388 h 11722"/>
                  <a:gd name="connsiteX3" fmla="*/ 7387 w 11604"/>
                  <a:gd name="connsiteY3" fmla="*/ 11458 h 11722"/>
                  <a:gd name="connsiteX4" fmla="*/ 11456 w 11604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04" h="11722">
                    <a:moveTo>
                      <a:pt x="11456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1282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440"/>
                      <a:pt x="12135" y="7388"/>
                      <a:pt x="11456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897" name="Freeform 2019">
                <a:extLst>
                  <a:ext uri="{FF2B5EF4-FFF2-40B4-BE49-F238E27FC236}">
                    <a16:creationId xmlns:a16="http://schemas.microsoft.com/office/drawing/2014/main" id="{FD1C53FC-B582-E32E-24AF-32BEBED7892D}"/>
                  </a:ext>
                </a:extLst>
              </p:cNvPr>
              <p:cNvSpPr/>
              <p:nvPr/>
            </p:nvSpPr>
            <p:spPr>
              <a:xfrm>
                <a:off x="5009941" y="1133975"/>
                <a:ext cx="11721" cy="11722"/>
              </a:xfrm>
              <a:custGeom>
                <a:avLst/>
                <a:gdLst>
                  <a:gd name="connsiteX0" fmla="*/ 11457 w 11721"/>
                  <a:gd name="connsiteY0" fmla="*/ 4335 h 11722"/>
                  <a:gd name="connsiteX1" fmla="*/ 4334 w 11721"/>
                  <a:gd name="connsiteY1" fmla="*/ 265 h 11722"/>
                  <a:gd name="connsiteX2" fmla="*/ 265 w 11721"/>
                  <a:gd name="connsiteY2" fmla="*/ 7388 h 11722"/>
                  <a:gd name="connsiteX3" fmla="*/ 7387 w 11721"/>
                  <a:gd name="connsiteY3" fmla="*/ 11458 h 11722"/>
                  <a:gd name="connsiteX4" fmla="*/ 11457 w 11721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1" h="11722">
                    <a:moveTo>
                      <a:pt x="11457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943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779"/>
                      <a:pt x="12474" y="7727"/>
                      <a:pt x="11457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898" name="Freeform 2020">
                <a:extLst>
                  <a:ext uri="{FF2B5EF4-FFF2-40B4-BE49-F238E27FC236}">
                    <a16:creationId xmlns:a16="http://schemas.microsoft.com/office/drawing/2014/main" id="{8322D03E-2E55-C535-756A-1C992EFB1BF3}"/>
                  </a:ext>
                </a:extLst>
              </p:cNvPr>
              <p:cNvSpPr/>
              <p:nvPr/>
            </p:nvSpPr>
            <p:spPr>
              <a:xfrm>
                <a:off x="4657228" y="1089202"/>
                <a:ext cx="11721" cy="11722"/>
              </a:xfrm>
              <a:custGeom>
                <a:avLst/>
                <a:gdLst>
                  <a:gd name="connsiteX0" fmla="*/ 11457 w 11721"/>
                  <a:gd name="connsiteY0" fmla="*/ 4335 h 11722"/>
                  <a:gd name="connsiteX1" fmla="*/ 4334 w 11721"/>
                  <a:gd name="connsiteY1" fmla="*/ 265 h 11722"/>
                  <a:gd name="connsiteX2" fmla="*/ 265 w 11721"/>
                  <a:gd name="connsiteY2" fmla="*/ 7388 h 11722"/>
                  <a:gd name="connsiteX3" fmla="*/ 7387 w 11721"/>
                  <a:gd name="connsiteY3" fmla="*/ 11458 h 11722"/>
                  <a:gd name="connsiteX4" fmla="*/ 11457 w 11721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1" h="11722">
                    <a:moveTo>
                      <a:pt x="11457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943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440"/>
                      <a:pt x="12474" y="7388"/>
                      <a:pt x="11457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899" name="Freeform 2021">
                <a:extLst>
                  <a:ext uri="{FF2B5EF4-FFF2-40B4-BE49-F238E27FC236}">
                    <a16:creationId xmlns:a16="http://schemas.microsoft.com/office/drawing/2014/main" id="{6380A7AA-00F0-8534-C11F-0C4AAE00B954}"/>
                  </a:ext>
                </a:extLst>
              </p:cNvPr>
              <p:cNvSpPr/>
              <p:nvPr/>
            </p:nvSpPr>
            <p:spPr>
              <a:xfrm>
                <a:off x="4949234" y="1209953"/>
                <a:ext cx="11721" cy="11722"/>
              </a:xfrm>
              <a:custGeom>
                <a:avLst/>
                <a:gdLst>
                  <a:gd name="connsiteX0" fmla="*/ 11456 w 11721"/>
                  <a:gd name="connsiteY0" fmla="*/ 4335 h 11722"/>
                  <a:gd name="connsiteX1" fmla="*/ 4334 w 11721"/>
                  <a:gd name="connsiteY1" fmla="*/ 265 h 11722"/>
                  <a:gd name="connsiteX2" fmla="*/ 265 w 11721"/>
                  <a:gd name="connsiteY2" fmla="*/ 7388 h 11722"/>
                  <a:gd name="connsiteX3" fmla="*/ 7387 w 11721"/>
                  <a:gd name="connsiteY3" fmla="*/ 11458 h 11722"/>
                  <a:gd name="connsiteX4" fmla="*/ 11456 w 11721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1" h="11722">
                    <a:moveTo>
                      <a:pt x="11456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1282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779"/>
                      <a:pt x="12474" y="7388"/>
                      <a:pt x="11456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00" name="Freeform 2022">
                <a:extLst>
                  <a:ext uri="{FF2B5EF4-FFF2-40B4-BE49-F238E27FC236}">
                    <a16:creationId xmlns:a16="http://schemas.microsoft.com/office/drawing/2014/main" id="{8CF0BF7B-2B95-6D66-0A47-614932F2BFC9}"/>
                  </a:ext>
                </a:extLst>
              </p:cNvPr>
              <p:cNvSpPr/>
              <p:nvPr/>
            </p:nvSpPr>
            <p:spPr>
              <a:xfrm>
                <a:off x="4761685" y="1250994"/>
                <a:ext cx="11587" cy="11722"/>
              </a:xfrm>
              <a:custGeom>
                <a:avLst/>
                <a:gdLst>
                  <a:gd name="connsiteX0" fmla="*/ 11456 w 11587"/>
                  <a:gd name="connsiteY0" fmla="*/ 4335 h 11722"/>
                  <a:gd name="connsiteX1" fmla="*/ 4334 w 11587"/>
                  <a:gd name="connsiteY1" fmla="*/ 265 h 11722"/>
                  <a:gd name="connsiteX2" fmla="*/ 265 w 11587"/>
                  <a:gd name="connsiteY2" fmla="*/ 7388 h 11722"/>
                  <a:gd name="connsiteX3" fmla="*/ 7387 w 11587"/>
                  <a:gd name="connsiteY3" fmla="*/ 11458 h 11722"/>
                  <a:gd name="connsiteX4" fmla="*/ 11456 w 11587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87" h="11722">
                    <a:moveTo>
                      <a:pt x="11456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1282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100" y="10440"/>
                      <a:pt x="12135" y="7388"/>
                      <a:pt x="11456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01" name="Freeform 2023">
                <a:extLst>
                  <a:ext uri="{FF2B5EF4-FFF2-40B4-BE49-F238E27FC236}">
                    <a16:creationId xmlns:a16="http://schemas.microsoft.com/office/drawing/2014/main" id="{D6EA8229-7711-A1FA-53F4-6C054FC09D72}"/>
                  </a:ext>
                </a:extLst>
              </p:cNvPr>
              <p:cNvSpPr/>
              <p:nvPr/>
            </p:nvSpPr>
            <p:spPr>
              <a:xfrm>
                <a:off x="4871908" y="1052909"/>
                <a:ext cx="11604" cy="11722"/>
              </a:xfrm>
              <a:custGeom>
                <a:avLst/>
                <a:gdLst>
                  <a:gd name="connsiteX0" fmla="*/ 11456 w 11604"/>
                  <a:gd name="connsiteY0" fmla="*/ 4335 h 11722"/>
                  <a:gd name="connsiteX1" fmla="*/ 4334 w 11604"/>
                  <a:gd name="connsiteY1" fmla="*/ 265 h 11722"/>
                  <a:gd name="connsiteX2" fmla="*/ 265 w 11604"/>
                  <a:gd name="connsiteY2" fmla="*/ 7388 h 11722"/>
                  <a:gd name="connsiteX3" fmla="*/ 7387 w 11604"/>
                  <a:gd name="connsiteY3" fmla="*/ 11458 h 11722"/>
                  <a:gd name="connsiteX4" fmla="*/ 11456 w 11604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04" h="11722">
                    <a:moveTo>
                      <a:pt x="11456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1282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440"/>
                      <a:pt x="12135" y="7388"/>
                      <a:pt x="11456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02" name="Freeform 2024">
                <a:extLst>
                  <a:ext uri="{FF2B5EF4-FFF2-40B4-BE49-F238E27FC236}">
                    <a16:creationId xmlns:a16="http://schemas.microsoft.com/office/drawing/2014/main" id="{C4E8BFDE-0AC2-7A32-4204-61193DC69F75}"/>
                  </a:ext>
                </a:extLst>
              </p:cNvPr>
              <p:cNvSpPr/>
              <p:nvPr/>
            </p:nvSpPr>
            <p:spPr>
              <a:xfrm>
                <a:off x="4801734" y="1120098"/>
                <a:ext cx="15053" cy="15055"/>
              </a:xfrm>
              <a:custGeom>
                <a:avLst/>
                <a:gdLst>
                  <a:gd name="connsiteX0" fmla="*/ 14818 w 15053"/>
                  <a:gd name="connsiteY0" fmla="*/ 5662 h 15055"/>
                  <a:gd name="connsiteX1" fmla="*/ 5661 w 15053"/>
                  <a:gd name="connsiteY1" fmla="*/ 235 h 15055"/>
                  <a:gd name="connsiteX2" fmla="*/ 235 w 15053"/>
                  <a:gd name="connsiteY2" fmla="*/ 9393 h 15055"/>
                  <a:gd name="connsiteX3" fmla="*/ 9392 w 15053"/>
                  <a:gd name="connsiteY3" fmla="*/ 14820 h 15055"/>
                  <a:gd name="connsiteX4" fmla="*/ 14818 w 15053"/>
                  <a:gd name="connsiteY4" fmla="*/ 5662 h 15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53" h="15055">
                    <a:moveTo>
                      <a:pt x="14818" y="5662"/>
                    </a:moveTo>
                    <a:cubicBezTo>
                      <a:pt x="13801" y="1592"/>
                      <a:pt x="9731" y="-783"/>
                      <a:pt x="5661" y="235"/>
                    </a:cubicBezTo>
                    <a:cubicBezTo>
                      <a:pt x="1592" y="1253"/>
                      <a:pt x="-782" y="5323"/>
                      <a:pt x="235" y="9393"/>
                    </a:cubicBezTo>
                    <a:cubicBezTo>
                      <a:pt x="1252" y="13463"/>
                      <a:pt x="5322" y="15838"/>
                      <a:pt x="9392" y="14820"/>
                    </a:cubicBezTo>
                    <a:cubicBezTo>
                      <a:pt x="13462" y="13802"/>
                      <a:pt x="15836" y="9732"/>
                      <a:pt x="14818" y="5662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03" name="Freeform 2025">
                <a:extLst>
                  <a:ext uri="{FF2B5EF4-FFF2-40B4-BE49-F238E27FC236}">
                    <a16:creationId xmlns:a16="http://schemas.microsoft.com/office/drawing/2014/main" id="{0BF4B176-3BAF-30C9-12D0-C9E585638EA2}"/>
                  </a:ext>
                </a:extLst>
              </p:cNvPr>
              <p:cNvSpPr/>
              <p:nvPr/>
            </p:nvSpPr>
            <p:spPr>
              <a:xfrm>
                <a:off x="4745067" y="1057319"/>
                <a:ext cx="11587" cy="11722"/>
              </a:xfrm>
              <a:custGeom>
                <a:avLst/>
                <a:gdLst>
                  <a:gd name="connsiteX0" fmla="*/ 11456 w 11587"/>
                  <a:gd name="connsiteY0" fmla="*/ 4335 h 11722"/>
                  <a:gd name="connsiteX1" fmla="*/ 4334 w 11587"/>
                  <a:gd name="connsiteY1" fmla="*/ 265 h 11722"/>
                  <a:gd name="connsiteX2" fmla="*/ 265 w 11587"/>
                  <a:gd name="connsiteY2" fmla="*/ 7388 h 11722"/>
                  <a:gd name="connsiteX3" fmla="*/ 7387 w 11587"/>
                  <a:gd name="connsiteY3" fmla="*/ 11458 h 11722"/>
                  <a:gd name="connsiteX4" fmla="*/ 11456 w 11587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87" h="11722">
                    <a:moveTo>
                      <a:pt x="11456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1282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100" y="10779"/>
                      <a:pt x="12135" y="7388"/>
                      <a:pt x="11456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04" name="Freeform 2026">
                <a:extLst>
                  <a:ext uri="{FF2B5EF4-FFF2-40B4-BE49-F238E27FC236}">
                    <a16:creationId xmlns:a16="http://schemas.microsoft.com/office/drawing/2014/main" id="{42F3E0B9-A326-B2AD-D33E-C617D1C7F5BF}"/>
                  </a:ext>
                </a:extLst>
              </p:cNvPr>
              <p:cNvSpPr/>
              <p:nvPr/>
            </p:nvSpPr>
            <p:spPr>
              <a:xfrm>
                <a:off x="4940755" y="963364"/>
                <a:ext cx="11604" cy="11722"/>
              </a:xfrm>
              <a:custGeom>
                <a:avLst/>
                <a:gdLst>
                  <a:gd name="connsiteX0" fmla="*/ 11456 w 11604"/>
                  <a:gd name="connsiteY0" fmla="*/ 4335 h 11722"/>
                  <a:gd name="connsiteX1" fmla="*/ 4334 w 11604"/>
                  <a:gd name="connsiteY1" fmla="*/ 265 h 11722"/>
                  <a:gd name="connsiteX2" fmla="*/ 265 w 11604"/>
                  <a:gd name="connsiteY2" fmla="*/ 7388 h 11722"/>
                  <a:gd name="connsiteX3" fmla="*/ 7387 w 11604"/>
                  <a:gd name="connsiteY3" fmla="*/ 11458 h 11722"/>
                  <a:gd name="connsiteX4" fmla="*/ 11456 w 11604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04" h="11722">
                    <a:moveTo>
                      <a:pt x="11456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943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780"/>
                      <a:pt x="12135" y="7388"/>
                      <a:pt x="11456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05" name="Freeform 2027">
                <a:extLst>
                  <a:ext uri="{FF2B5EF4-FFF2-40B4-BE49-F238E27FC236}">
                    <a16:creationId xmlns:a16="http://schemas.microsoft.com/office/drawing/2014/main" id="{8B16108F-7563-C000-2013-A431CB04F7A0}"/>
                  </a:ext>
                </a:extLst>
              </p:cNvPr>
              <p:cNvSpPr/>
              <p:nvPr/>
            </p:nvSpPr>
            <p:spPr>
              <a:xfrm>
                <a:off x="4832906" y="1019330"/>
                <a:ext cx="11604" cy="11722"/>
              </a:xfrm>
              <a:custGeom>
                <a:avLst/>
                <a:gdLst>
                  <a:gd name="connsiteX0" fmla="*/ 11456 w 11604"/>
                  <a:gd name="connsiteY0" fmla="*/ 4335 h 11722"/>
                  <a:gd name="connsiteX1" fmla="*/ 4334 w 11604"/>
                  <a:gd name="connsiteY1" fmla="*/ 265 h 11722"/>
                  <a:gd name="connsiteX2" fmla="*/ 265 w 11604"/>
                  <a:gd name="connsiteY2" fmla="*/ 7388 h 11722"/>
                  <a:gd name="connsiteX3" fmla="*/ 7387 w 11604"/>
                  <a:gd name="connsiteY3" fmla="*/ 11458 h 11722"/>
                  <a:gd name="connsiteX4" fmla="*/ 11456 w 11604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04" h="11722">
                    <a:moveTo>
                      <a:pt x="11456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943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780"/>
                      <a:pt x="12135" y="7388"/>
                      <a:pt x="11456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06" name="Freeform 2028">
                <a:extLst>
                  <a:ext uri="{FF2B5EF4-FFF2-40B4-BE49-F238E27FC236}">
                    <a16:creationId xmlns:a16="http://schemas.microsoft.com/office/drawing/2014/main" id="{60476E94-6371-8293-5C68-FA0D06D761D7}"/>
                  </a:ext>
                </a:extLst>
              </p:cNvPr>
              <p:cNvSpPr/>
              <p:nvPr/>
            </p:nvSpPr>
            <p:spPr>
              <a:xfrm>
                <a:off x="4755845" y="961933"/>
                <a:ext cx="11530" cy="11532"/>
              </a:xfrm>
              <a:custGeom>
                <a:avLst/>
                <a:gdLst>
                  <a:gd name="connsiteX0" fmla="*/ 11531 w 11530"/>
                  <a:gd name="connsiteY0" fmla="*/ 5766 h 11532"/>
                  <a:gd name="connsiteX1" fmla="*/ 5765 w 11530"/>
                  <a:gd name="connsiteY1" fmla="*/ 11532 h 11532"/>
                  <a:gd name="connsiteX2" fmla="*/ 0 w 11530"/>
                  <a:gd name="connsiteY2" fmla="*/ 5766 h 11532"/>
                  <a:gd name="connsiteX3" fmla="*/ 5765 w 11530"/>
                  <a:gd name="connsiteY3" fmla="*/ 0 h 11532"/>
                  <a:gd name="connsiteX4" fmla="*/ 11531 w 11530"/>
                  <a:gd name="connsiteY4" fmla="*/ 5766 h 11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30" h="11532">
                    <a:moveTo>
                      <a:pt x="11531" y="5766"/>
                    </a:moveTo>
                    <a:cubicBezTo>
                      <a:pt x="11531" y="8951"/>
                      <a:pt x="8950" y="11532"/>
                      <a:pt x="5765" y="11532"/>
                    </a:cubicBezTo>
                    <a:cubicBezTo>
                      <a:pt x="2581" y="11532"/>
                      <a:pt x="0" y="8951"/>
                      <a:pt x="0" y="5766"/>
                    </a:cubicBezTo>
                    <a:cubicBezTo>
                      <a:pt x="0" y="2582"/>
                      <a:pt x="2581" y="0"/>
                      <a:pt x="5765" y="0"/>
                    </a:cubicBezTo>
                    <a:cubicBezTo>
                      <a:pt x="8950" y="0"/>
                      <a:pt x="11531" y="2581"/>
                      <a:pt x="11531" y="5766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07" name="Freeform 2029">
                <a:extLst>
                  <a:ext uri="{FF2B5EF4-FFF2-40B4-BE49-F238E27FC236}">
                    <a16:creationId xmlns:a16="http://schemas.microsoft.com/office/drawing/2014/main" id="{55EC9D0D-2096-5400-5C08-A26232C49048}"/>
                  </a:ext>
                </a:extLst>
              </p:cNvPr>
              <p:cNvSpPr/>
              <p:nvPr/>
            </p:nvSpPr>
            <p:spPr>
              <a:xfrm>
                <a:off x="4711831" y="1126513"/>
                <a:ext cx="11604" cy="11722"/>
              </a:xfrm>
              <a:custGeom>
                <a:avLst/>
                <a:gdLst>
                  <a:gd name="connsiteX0" fmla="*/ 11456 w 11604"/>
                  <a:gd name="connsiteY0" fmla="*/ 4335 h 11722"/>
                  <a:gd name="connsiteX1" fmla="*/ 4334 w 11604"/>
                  <a:gd name="connsiteY1" fmla="*/ 265 h 11722"/>
                  <a:gd name="connsiteX2" fmla="*/ 265 w 11604"/>
                  <a:gd name="connsiteY2" fmla="*/ 7388 h 11722"/>
                  <a:gd name="connsiteX3" fmla="*/ 7387 w 11604"/>
                  <a:gd name="connsiteY3" fmla="*/ 11458 h 11722"/>
                  <a:gd name="connsiteX4" fmla="*/ 11456 w 11604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04" h="11722">
                    <a:moveTo>
                      <a:pt x="11456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1282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779"/>
                      <a:pt x="12135" y="7388"/>
                      <a:pt x="11456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08" name="Freeform 2030">
                <a:extLst>
                  <a:ext uri="{FF2B5EF4-FFF2-40B4-BE49-F238E27FC236}">
                    <a16:creationId xmlns:a16="http://schemas.microsoft.com/office/drawing/2014/main" id="{64EC8A96-68DF-ED20-5A09-CCFB453D6048}"/>
                  </a:ext>
                </a:extLst>
              </p:cNvPr>
              <p:cNvSpPr/>
              <p:nvPr/>
            </p:nvSpPr>
            <p:spPr>
              <a:xfrm>
                <a:off x="4830532" y="1172642"/>
                <a:ext cx="11587" cy="11722"/>
              </a:xfrm>
              <a:custGeom>
                <a:avLst/>
                <a:gdLst>
                  <a:gd name="connsiteX0" fmla="*/ 11456 w 11587"/>
                  <a:gd name="connsiteY0" fmla="*/ 4335 h 11722"/>
                  <a:gd name="connsiteX1" fmla="*/ 4334 w 11587"/>
                  <a:gd name="connsiteY1" fmla="*/ 265 h 11722"/>
                  <a:gd name="connsiteX2" fmla="*/ 265 w 11587"/>
                  <a:gd name="connsiteY2" fmla="*/ 7388 h 11722"/>
                  <a:gd name="connsiteX3" fmla="*/ 7387 w 11587"/>
                  <a:gd name="connsiteY3" fmla="*/ 11458 h 11722"/>
                  <a:gd name="connsiteX4" fmla="*/ 11456 w 11587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87" h="11722">
                    <a:moveTo>
                      <a:pt x="11456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943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100" y="10440"/>
                      <a:pt x="12135" y="7388"/>
                      <a:pt x="11456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09" name="Freeform 2031">
                <a:extLst>
                  <a:ext uri="{FF2B5EF4-FFF2-40B4-BE49-F238E27FC236}">
                    <a16:creationId xmlns:a16="http://schemas.microsoft.com/office/drawing/2014/main" id="{7EAD570F-981B-1AF1-EA98-FCE4EEA4998A}"/>
                  </a:ext>
                </a:extLst>
              </p:cNvPr>
              <p:cNvSpPr/>
              <p:nvPr/>
            </p:nvSpPr>
            <p:spPr>
              <a:xfrm>
                <a:off x="4998410" y="1174677"/>
                <a:ext cx="11604" cy="11722"/>
              </a:xfrm>
              <a:custGeom>
                <a:avLst/>
                <a:gdLst>
                  <a:gd name="connsiteX0" fmla="*/ 11456 w 11604"/>
                  <a:gd name="connsiteY0" fmla="*/ 4335 h 11722"/>
                  <a:gd name="connsiteX1" fmla="*/ 4334 w 11604"/>
                  <a:gd name="connsiteY1" fmla="*/ 265 h 11722"/>
                  <a:gd name="connsiteX2" fmla="*/ 265 w 11604"/>
                  <a:gd name="connsiteY2" fmla="*/ 7388 h 11722"/>
                  <a:gd name="connsiteX3" fmla="*/ 7387 w 11604"/>
                  <a:gd name="connsiteY3" fmla="*/ 11458 h 11722"/>
                  <a:gd name="connsiteX4" fmla="*/ 11456 w 11604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04" h="11722">
                    <a:moveTo>
                      <a:pt x="11456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943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440"/>
                      <a:pt x="12135" y="7727"/>
                      <a:pt x="11456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10" name="Freeform 2032">
                <a:extLst>
                  <a:ext uri="{FF2B5EF4-FFF2-40B4-BE49-F238E27FC236}">
                    <a16:creationId xmlns:a16="http://schemas.microsoft.com/office/drawing/2014/main" id="{DF8C77E1-A5B1-1E92-993D-7F25DF0F9ED8}"/>
                  </a:ext>
                </a:extLst>
              </p:cNvPr>
              <p:cNvSpPr/>
              <p:nvPr/>
            </p:nvSpPr>
            <p:spPr>
              <a:xfrm>
                <a:off x="4771772" y="1152203"/>
                <a:ext cx="15628" cy="15630"/>
              </a:xfrm>
              <a:custGeom>
                <a:avLst/>
                <a:gdLst>
                  <a:gd name="connsiteX0" fmla="*/ 15275 w 15628"/>
                  <a:gd name="connsiteY0" fmla="*/ 5780 h 15630"/>
                  <a:gd name="connsiteX1" fmla="*/ 5779 w 15628"/>
                  <a:gd name="connsiteY1" fmla="*/ 353 h 15630"/>
                  <a:gd name="connsiteX2" fmla="*/ 353 w 15628"/>
                  <a:gd name="connsiteY2" fmla="*/ 9850 h 15630"/>
                  <a:gd name="connsiteX3" fmla="*/ 9849 w 15628"/>
                  <a:gd name="connsiteY3" fmla="*/ 15277 h 15630"/>
                  <a:gd name="connsiteX4" fmla="*/ 15275 w 15628"/>
                  <a:gd name="connsiteY4" fmla="*/ 5780 h 15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28" h="15630">
                    <a:moveTo>
                      <a:pt x="15275" y="5780"/>
                    </a:moveTo>
                    <a:cubicBezTo>
                      <a:pt x="14258" y="1710"/>
                      <a:pt x="9849" y="-1004"/>
                      <a:pt x="5779" y="353"/>
                    </a:cubicBezTo>
                    <a:cubicBezTo>
                      <a:pt x="1709" y="1371"/>
                      <a:pt x="-1004" y="5780"/>
                      <a:pt x="353" y="9850"/>
                    </a:cubicBezTo>
                    <a:cubicBezTo>
                      <a:pt x="1370" y="13920"/>
                      <a:pt x="5779" y="16634"/>
                      <a:pt x="9849" y="15277"/>
                    </a:cubicBezTo>
                    <a:cubicBezTo>
                      <a:pt x="13919" y="14260"/>
                      <a:pt x="16632" y="10189"/>
                      <a:pt x="15275" y="5780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11" name="Freeform 2033">
                <a:extLst>
                  <a:ext uri="{FF2B5EF4-FFF2-40B4-BE49-F238E27FC236}">
                    <a16:creationId xmlns:a16="http://schemas.microsoft.com/office/drawing/2014/main" id="{8D47D746-008A-A744-6755-1DE3E26084D1}"/>
                  </a:ext>
                </a:extLst>
              </p:cNvPr>
              <p:cNvSpPr/>
              <p:nvPr/>
            </p:nvSpPr>
            <p:spPr>
              <a:xfrm>
                <a:off x="4702925" y="1171197"/>
                <a:ext cx="15628" cy="15630"/>
              </a:xfrm>
              <a:custGeom>
                <a:avLst/>
                <a:gdLst>
                  <a:gd name="connsiteX0" fmla="*/ 15275 w 15628"/>
                  <a:gd name="connsiteY0" fmla="*/ 5780 h 15630"/>
                  <a:gd name="connsiteX1" fmla="*/ 5779 w 15628"/>
                  <a:gd name="connsiteY1" fmla="*/ 353 h 15630"/>
                  <a:gd name="connsiteX2" fmla="*/ 353 w 15628"/>
                  <a:gd name="connsiteY2" fmla="*/ 9850 h 15630"/>
                  <a:gd name="connsiteX3" fmla="*/ 9849 w 15628"/>
                  <a:gd name="connsiteY3" fmla="*/ 15277 h 15630"/>
                  <a:gd name="connsiteX4" fmla="*/ 15275 w 15628"/>
                  <a:gd name="connsiteY4" fmla="*/ 5780 h 15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28" h="15630">
                    <a:moveTo>
                      <a:pt x="15275" y="5780"/>
                    </a:moveTo>
                    <a:cubicBezTo>
                      <a:pt x="14258" y="1710"/>
                      <a:pt x="9849" y="-1004"/>
                      <a:pt x="5779" y="353"/>
                    </a:cubicBezTo>
                    <a:cubicBezTo>
                      <a:pt x="1709" y="1710"/>
                      <a:pt x="-1004" y="5780"/>
                      <a:pt x="353" y="9850"/>
                    </a:cubicBezTo>
                    <a:cubicBezTo>
                      <a:pt x="1370" y="13920"/>
                      <a:pt x="5779" y="16634"/>
                      <a:pt x="9849" y="15277"/>
                    </a:cubicBezTo>
                    <a:cubicBezTo>
                      <a:pt x="13919" y="13920"/>
                      <a:pt x="16632" y="9850"/>
                      <a:pt x="15275" y="5780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12" name="Freeform 2034">
                <a:extLst>
                  <a:ext uri="{FF2B5EF4-FFF2-40B4-BE49-F238E27FC236}">
                    <a16:creationId xmlns:a16="http://schemas.microsoft.com/office/drawing/2014/main" id="{32CEE89F-75B2-D530-99A6-5D746B66272D}"/>
                  </a:ext>
                </a:extLst>
              </p:cNvPr>
              <p:cNvSpPr/>
              <p:nvPr/>
            </p:nvSpPr>
            <p:spPr>
              <a:xfrm>
                <a:off x="4946771" y="1042645"/>
                <a:ext cx="15510" cy="15630"/>
              </a:xfrm>
              <a:custGeom>
                <a:avLst/>
                <a:gdLst>
                  <a:gd name="connsiteX0" fmla="*/ 15275 w 15510"/>
                  <a:gd name="connsiteY0" fmla="*/ 5780 h 15630"/>
                  <a:gd name="connsiteX1" fmla="*/ 5779 w 15510"/>
                  <a:gd name="connsiteY1" fmla="*/ 353 h 15630"/>
                  <a:gd name="connsiteX2" fmla="*/ 353 w 15510"/>
                  <a:gd name="connsiteY2" fmla="*/ 9850 h 15630"/>
                  <a:gd name="connsiteX3" fmla="*/ 9849 w 15510"/>
                  <a:gd name="connsiteY3" fmla="*/ 15277 h 15630"/>
                  <a:gd name="connsiteX4" fmla="*/ 15275 w 15510"/>
                  <a:gd name="connsiteY4" fmla="*/ 5780 h 15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10" h="15630">
                    <a:moveTo>
                      <a:pt x="15275" y="5780"/>
                    </a:moveTo>
                    <a:cubicBezTo>
                      <a:pt x="14258" y="1710"/>
                      <a:pt x="9849" y="-1004"/>
                      <a:pt x="5779" y="353"/>
                    </a:cubicBezTo>
                    <a:cubicBezTo>
                      <a:pt x="1710" y="1370"/>
                      <a:pt x="-1004" y="5780"/>
                      <a:pt x="353" y="9850"/>
                    </a:cubicBezTo>
                    <a:cubicBezTo>
                      <a:pt x="1370" y="13920"/>
                      <a:pt x="5779" y="16634"/>
                      <a:pt x="9849" y="15277"/>
                    </a:cubicBezTo>
                    <a:cubicBezTo>
                      <a:pt x="13919" y="13920"/>
                      <a:pt x="16293" y="9850"/>
                      <a:pt x="15275" y="5780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13" name="Freeform 2035">
                <a:extLst>
                  <a:ext uri="{FF2B5EF4-FFF2-40B4-BE49-F238E27FC236}">
                    <a16:creationId xmlns:a16="http://schemas.microsoft.com/office/drawing/2014/main" id="{826287FC-BBF1-A31B-B8C1-309030B9B096}"/>
                  </a:ext>
                </a:extLst>
              </p:cNvPr>
              <p:cNvSpPr/>
              <p:nvPr/>
            </p:nvSpPr>
            <p:spPr>
              <a:xfrm>
                <a:off x="4802295" y="970059"/>
                <a:ext cx="15510" cy="15630"/>
              </a:xfrm>
              <a:custGeom>
                <a:avLst/>
                <a:gdLst>
                  <a:gd name="connsiteX0" fmla="*/ 15275 w 15510"/>
                  <a:gd name="connsiteY0" fmla="*/ 5780 h 15630"/>
                  <a:gd name="connsiteX1" fmla="*/ 5779 w 15510"/>
                  <a:gd name="connsiteY1" fmla="*/ 353 h 15630"/>
                  <a:gd name="connsiteX2" fmla="*/ 353 w 15510"/>
                  <a:gd name="connsiteY2" fmla="*/ 9850 h 15630"/>
                  <a:gd name="connsiteX3" fmla="*/ 9849 w 15510"/>
                  <a:gd name="connsiteY3" fmla="*/ 15277 h 15630"/>
                  <a:gd name="connsiteX4" fmla="*/ 15275 w 15510"/>
                  <a:gd name="connsiteY4" fmla="*/ 5780 h 15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10" h="15630">
                    <a:moveTo>
                      <a:pt x="15275" y="5780"/>
                    </a:moveTo>
                    <a:cubicBezTo>
                      <a:pt x="14258" y="1710"/>
                      <a:pt x="9849" y="-1004"/>
                      <a:pt x="5779" y="353"/>
                    </a:cubicBezTo>
                    <a:cubicBezTo>
                      <a:pt x="1709" y="1710"/>
                      <a:pt x="-1004" y="5780"/>
                      <a:pt x="353" y="9850"/>
                    </a:cubicBezTo>
                    <a:cubicBezTo>
                      <a:pt x="1370" y="13920"/>
                      <a:pt x="5779" y="16634"/>
                      <a:pt x="9849" y="15277"/>
                    </a:cubicBezTo>
                    <a:cubicBezTo>
                      <a:pt x="13919" y="13920"/>
                      <a:pt x="16293" y="9850"/>
                      <a:pt x="15275" y="5780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14" name="Freeform 2036">
                <a:extLst>
                  <a:ext uri="{FF2B5EF4-FFF2-40B4-BE49-F238E27FC236}">
                    <a16:creationId xmlns:a16="http://schemas.microsoft.com/office/drawing/2014/main" id="{5B322812-F9A3-7756-C4C5-71CC7D5A1A28}"/>
                  </a:ext>
                </a:extLst>
              </p:cNvPr>
              <p:cNvSpPr/>
              <p:nvPr/>
            </p:nvSpPr>
            <p:spPr>
              <a:xfrm>
                <a:off x="4998322" y="1035183"/>
                <a:ext cx="15510" cy="15630"/>
              </a:xfrm>
              <a:custGeom>
                <a:avLst/>
                <a:gdLst>
                  <a:gd name="connsiteX0" fmla="*/ 15275 w 15510"/>
                  <a:gd name="connsiteY0" fmla="*/ 5780 h 15630"/>
                  <a:gd name="connsiteX1" fmla="*/ 5779 w 15510"/>
                  <a:gd name="connsiteY1" fmla="*/ 353 h 15630"/>
                  <a:gd name="connsiteX2" fmla="*/ 353 w 15510"/>
                  <a:gd name="connsiteY2" fmla="*/ 9850 h 15630"/>
                  <a:gd name="connsiteX3" fmla="*/ 9849 w 15510"/>
                  <a:gd name="connsiteY3" fmla="*/ 15277 h 15630"/>
                  <a:gd name="connsiteX4" fmla="*/ 15275 w 15510"/>
                  <a:gd name="connsiteY4" fmla="*/ 5780 h 15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10" h="15630">
                    <a:moveTo>
                      <a:pt x="15275" y="5780"/>
                    </a:moveTo>
                    <a:cubicBezTo>
                      <a:pt x="14258" y="1710"/>
                      <a:pt x="9849" y="-1004"/>
                      <a:pt x="5779" y="353"/>
                    </a:cubicBezTo>
                    <a:cubicBezTo>
                      <a:pt x="1710" y="1371"/>
                      <a:pt x="-1004" y="5780"/>
                      <a:pt x="353" y="9850"/>
                    </a:cubicBezTo>
                    <a:cubicBezTo>
                      <a:pt x="1370" y="13920"/>
                      <a:pt x="5779" y="16634"/>
                      <a:pt x="9849" y="15277"/>
                    </a:cubicBezTo>
                    <a:cubicBezTo>
                      <a:pt x="13919" y="14260"/>
                      <a:pt x="16293" y="9850"/>
                      <a:pt x="15275" y="5780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15" name="Freeform 2037">
                <a:extLst>
                  <a:ext uri="{FF2B5EF4-FFF2-40B4-BE49-F238E27FC236}">
                    <a16:creationId xmlns:a16="http://schemas.microsoft.com/office/drawing/2014/main" id="{8C1217CC-4F4A-BB1C-0C23-B63C38883BBB}"/>
                  </a:ext>
                </a:extLst>
              </p:cNvPr>
              <p:cNvSpPr/>
              <p:nvPr/>
            </p:nvSpPr>
            <p:spPr>
              <a:xfrm>
                <a:off x="4763006" y="1199741"/>
                <a:ext cx="19592" cy="19595"/>
              </a:xfrm>
              <a:custGeom>
                <a:avLst/>
                <a:gdLst>
                  <a:gd name="connsiteX0" fmla="*/ 19293 w 19592"/>
                  <a:gd name="connsiteY0" fmla="*/ 7423 h 19595"/>
                  <a:gd name="connsiteX1" fmla="*/ 7422 w 19592"/>
                  <a:gd name="connsiteY1" fmla="*/ 300 h 19595"/>
                  <a:gd name="connsiteX2" fmla="*/ 300 w 19592"/>
                  <a:gd name="connsiteY2" fmla="*/ 12172 h 19595"/>
                  <a:gd name="connsiteX3" fmla="*/ 12170 w 19592"/>
                  <a:gd name="connsiteY3" fmla="*/ 19295 h 19595"/>
                  <a:gd name="connsiteX4" fmla="*/ 19293 w 19592"/>
                  <a:gd name="connsiteY4" fmla="*/ 7423 h 1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92" h="19595">
                    <a:moveTo>
                      <a:pt x="19293" y="7423"/>
                    </a:moveTo>
                    <a:cubicBezTo>
                      <a:pt x="17936" y="2335"/>
                      <a:pt x="12510" y="-1056"/>
                      <a:pt x="7422" y="300"/>
                    </a:cubicBezTo>
                    <a:cubicBezTo>
                      <a:pt x="2335" y="1657"/>
                      <a:pt x="-1056" y="7084"/>
                      <a:pt x="300" y="12172"/>
                    </a:cubicBezTo>
                    <a:cubicBezTo>
                      <a:pt x="1657" y="17260"/>
                      <a:pt x="7083" y="20651"/>
                      <a:pt x="12170" y="19295"/>
                    </a:cubicBezTo>
                    <a:cubicBezTo>
                      <a:pt x="17258" y="17938"/>
                      <a:pt x="20649" y="12511"/>
                      <a:pt x="19293" y="7423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16" name="Freeform 2038">
                <a:extLst>
                  <a:ext uri="{FF2B5EF4-FFF2-40B4-BE49-F238E27FC236}">
                    <a16:creationId xmlns:a16="http://schemas.microsoft.com/office/drawing/2014/main" id="{6B796BCE-F99D-225F-8DAD-973BA313644D}"/>
                  </a:ext>
                </a:extLst>
              </p:cNvPr>
              <p:cNvSpPr/>
              <p:nvPr/>
            </p:nvSpPr>
            <p:spPr>
              <a:xfrm>
                <a:off x="4830119" y="1063350"/>
                <a:ext cx="12209" cy="12210"/>
              </a:xfrm>
              <a:custGeom>
                <a:avLst/>
                <a:gdLst>
                  <a:gd name="connsiteX0" fmla="*/ 12209 w 12209"/>
                  <a:gd name="connsiteY0" fmla="*/ 6105 h 12210"/>
                  <a:gd name="connsiteX1" fmla="*/ 6105 w 12209"/>
                  <a:gd name="connsiteY1" fmla="*/ 12211 h 12210"/>
                  <a:gd name="connsiteX2" fmla="*/ 0 w 12209"/>
                  <a:gd name="connsiteY2" fmla="*/ 6105 h 12210"/>
                  <a:gd name="connsiteX3" fmla="*/ 6105 w 12209"/>
                  <a:gd name="connsiteY3" fmla="*/ 0 h 12210"/>
                  <a:gd name="connsiteX4" fmla="*/ 12209 w 12209"/>
                  <a:gd name="connsiteY4" fmla="*/ 6105 h 12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9" h="12210">
                    <a:moveTo>
                      <a:pt x="12209" y="6105"/>
                    </a:moveTo>
                    <a:cubicBezTo>
                      <a:pt x="12209" y="9477"/>
                      <a:pt x="9476" y="12211"/>
                      <a:pt x="6105" y="12211"/>
                    </a:cubicBezTo>
                    <a:cubicBezTo>
                      <a:pt x="2733" y="12211"/>
                      <a:pt x="0" y="9477"/>
                      <a:pt x="0" y="6105"/>
                    </a:cubicBezTo>
                    <a:cubicBezTo>
                      <a:pt x="0" y="2733"/>
                      <a:pt x="2733" y="0"/>
                      <a:pt x="6105" y="0"/>
                    </a:cubicBezTo>
                    <a:cubicBezTo>
                      <a:pt x="9476" y="0"/>
                      <a:pt x="12209" y="2733"/>
                      <a:pt x="12209" y="610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17" name="Freeform 2039">
                <a:extLst>
                  <a:ext uri="{FF2B5EF4-FFF2-40B4-BE49-F238E27FC236}">
                    <a16:creationId xmlns:a16="http://schemas.microsoft.com/office/drawing/2014/main" id="{9563BB4C-50BB-871E-7894-A662071E9C3D}"/>
                  </a:ext>
                </a:extLst>
              </p:cNvPr>
              <p:cNvSpPr/>
              <p:nvPr/>
            </p:nvSpPr>
            <p:spPr>
              <a:xfrm>
                <a:off x="4738588" y="1000300"/>
                <a:ext cx="19613" cy="19595"/>
              </a:xfrm>
              <a:custGeom>
                <a:avLst/>
                <a:gdLst>
                  <a:gd name="connsiteX0" fmla="*/ 19292 w 19613"/>
                  <a:gd name="connsiteY0" fmla="*/ 7423 h 19595"/>
                  <a:gd name="connsiteX1" fmla="*/ 7422 w 19613"/>
                  <a:gd name="connsiteY1" fmla="*/ 300 h 19595"/>
                  <a:gd name="connsiteX2" fmla="*/ 300 w 19613"/>
                  <a:gd name="connsiteY2" fmla="*/ 12172 h 19595"/>
                  <a:gd name="connsiteX3" fmla="*/ 12170 w 19613"/>
                  <a:gd name="connsiteY3" fmla="*/ 19295 h 19595"/>
                  <a:gd name="connsiteX4" fmla="*/ 19292 w 19613"/>
                  <a:gd name="connsiteY4" fmla="*/ 7423 h 1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13" h="19595">
                    <a:moveTo>
                      <a:pt x="19292" y="7423"/>
                    </a:moveTo>
                    <a:cubicBezTo>
                      <a:pt x="17936" y="2335"/>
                      <a:pt x="12510" y="-1056"/>
                      <a:pt x="7422" y="300"/>
                    </a:cubicBezTo>
                    <a:cubicBezTo>
                      <a:pt x="2335" y="1657"/>
                      <a:pt x="-1056" y="7084"/>
                      <a:pt x="300" y="12172"/>
                    </a:cubicBezTo>
                    <a:cubicBezTo>
                      <a:pt x="1657" y="17260"/>
                      <a:pt x="7083" y="20651"/>
                      <a:pt x="12170" y="19295"/>
                    </a:cubicBezTo>
                    <a:cubicBezTo>
                      <a:pt x="17597" y="18277"/>
                      <a:pt x="20649" y="12850"/>
                      <a:pt x="19292" y="7423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18" name="Freeform 2040">
                <a:extLst>
                  <a:ext uri="{FF2B5EF4-FFF2-40B4-BE49-F238E27FC236}">
                    <a16:creationId xmlns:a16="http://schemas.microsoft.com/office/drawing/2014/main" id="{E2A45119-6D48-4C2E-9862-67F13BF59E03}"/>
                  </a:ext>
                </a:extLst>
              </p:cNvPr>
              <p:cNvSpPr/>
              <p:nvPr/>
            </p:nvSpPr>
            <p:spPr>
              <a:xfrm>
                <a:off x="4917996" y="1124781"/>
                <a:ext cx="19613" cy="19595"/>
              </a:xfrm>
              <a:custGeom>
                <a:avLst/>
                <a:gdLst>
                  <a:gd name="connsiteX0" fmla="*/ 19293 w 19613"/>
                  <a:gd name="connsiteY0" fmla="*/ 7423 h 19595"/>
                  <a:gd name="connsiteX1" fmla="*/ 7422 w 19613"/>
                  <a:gd name="connsiteY1" fmla="*/ 300 h 19595"/>
                  <a:gd name="connsiteX2" fmla="*/ 300 w 19613"/>
                  <a:gd name="connsiteY2" fmla="*/ 12172 h 19595"/>
                  <a:gd name="connsiteX3" fmla="*/ 12170 w 19613"/>
                  <a:gd name="connsiteY3" fmla="*/ 19295 h 19595"/>
                  <a:gd name="connsiteX4" fmla="*/ 19293 w 19613"/>
                  <a:gd name="connsiteY4" fmla="*/ 7423 h 1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13" h="19595">
                    <a:moveTo>
                      <a:pt x="19293" y="7423"/>
                    </a:moveTo>
                    <a:cubicBezTo>
                      <a:pt x="17936" y="2335"/>
                      <a:pt x="12510" y="-1056"/>
                      <a:pt x="7422" y="300"/>
                    </a:cubicBezTo>
                    <a:cubicBezTo>
                      <a:pt x="2335" y="1657"/>
                      <a:pt x="-1056" y="7084"/>
                      <a:pt x="300" y="12172"/>
                    </a:cubicBezTo>
                    <a:cubicBezTo>
                      <a:pt x="1657" y="17260"/>
                      <a:pt x="7083" y="20652"/>
                      <a:pt x="12170" y="19295"/>
                    </a:cubicBezTo>
                    <a:cubicBezTo>
                      <a:pt x="17597" y="17938"/>
                      <a:pt x="20649" y="12511"/>
                      <a:pt x="19293" y="7423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19" name="Freeform 2041">
                <a:extLst>
                  <a:ext uri="{FF2B5EF4-FFF2-40B4-BE49-F238E27FC236}">
                    <a16:creationId xmlns:a16="http://schemas.microsoft.com/office/drawing/2014/main" id="{204299CB-9922-AAD7-8177-A05BDB315008}"/>
                  </a:ext>
                </a:extLst>
              </p:cNvPr>
              <p:cNvSpPr/>
              <p:nvPr/>
            </p:nvSpPr>
            <p:spPr>
              <a:xfrm>
                <a:off x="4900022" y="1238409"/>
                <a:ext cx="19613" cy="19595"/>
              </a:xfrm>
              <a:custGeom>
                <a:avLst/>
                <a:gdLst>
                  <a:gd name="connsiteX0" fmla="*/ 19292 w 19613"/>
                  <a:gd name="connsiteY0" fmla="*/ 7423 h 19595"/>
                  <a:gd name="connsiteX1" fmla="*/ 7422 w 19613"/>
                  <a:gd name="connsiteY1" fmla="*/ 300 h 19595"/>
                  <a:gd name="connsiteX2" fmla="*/ 300 w 19613"/>
                  <a:gd name="connsiteY2" fmla="*/ 12172 h 19595"/>
                  <a:gd name="connsiteX3" fmla="*/ 12170 w 19613"/>
                  <a:gd name="connsiteY3" fmla="*/ 19295 h 19595"/>
                  <a:gd name="connsiteX4" fmla="*/ 19292 w 19613"/>
                  <a:gd name="connsiteY4" fmla="*/ 7423 h 1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13" h="19595">
                    <a:moveTo>
                      <a:pt x="19292" y="7423"/>
                    </a:moveTo>
                    <a:cubicBezTo>
                      <a:pt x="17936" y="2335"/>
                      <a:pt x="12510" y="-1056"/>
                      <a:pt x="7422" y="300"/>
                    </a:cubicBezTo>
                    <a:cubicBezTo>
                      <a:pt x="2335" y="1657"/>
                      <a:pt x="-1056" y="7084"/>
                      <a:pt x="300" y="12172"/>
                    </a:cubicBezTo>
                    <a:cubicBezTo>
                      <a:pt x="1657" y="17260"/>
                      <a:pt x="7083" y="20652"/>
                      <a:pt x="12170" y="19295"/>
                    </a:cubicBezTo>
                    <a:cubicBezTo>
                      <a:pt x="17597" y="18277"/>
                      <a:pt x="20649" y="12850"/>
                      <a:pt x="19292" y="7423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20" name="Freeform 2042">
                <a:extLst>
                  <a:ext uri="{FF2B5EF4-FFF2-40B4-BE49-F238E27FC236}">
                    <a16:creationId xmlns:a16="http://schemas.microsoft.com/office/drawing/2014/main" id="{B36DEFCE-E822-CBA8-02D3-87DD61107870}"/>
                  </a:ext>
                </a:extLst>
              </p:cNvPr>
              <p:cNvSpPr/>
              <p:nvPr/>
            </p:nvSpPr>
            <p:spPr>
              <a:xfrm>
                <a:off x="4653087" y="884724"/>
                <a:ext cx="406990" cy="280645"/>
              </a:xfrm>
              <a:custGeom>
                <a:avLst/>
                <a:gdLst>
                  <a:gd name="connsiteX0" fmla="*/ 360174 w 406990"/>
                  <a:gd name="connsiteY0" fmla="*/ 88063 h 280645"/>
                  <a:gd name="connsiteX1" fmla="*/ 297771 w 406990"/>
                  <a:gd name="connsiteY1" fmla="*/ 30401 h 280645"/>
                  <a:gd name="connsiteX2" fmla="*/ 143120 w 406990"/>
                  <a:gd name="connsiteY2" fmla="*/ 8693 h 280645"/>
                  <a:gd name="connsiteX3" fmla="*/ 50194 w 406990"/>
                  <a:gd name="connsiteY3" fmla="*/ 72121 h 280645"/>
                  <a:gd name="connsiteX4" fmla="*/ 21705 w 406990"/>
                  <a:gd name="connsiteY4" fmla="*/ 111467 h 280645"/>
                  <a:gd name="connsiteX5" fmla="*/ 0 w 406990"/>
                  <a:gd name="connsiteY5" fmla="*/ 158614 h 280645"/>
                  <a:gd name="connsiteX6" fmla="*/ 315407 w 406990"/>
                  <a:gd name="connsiteY6" fmla="*/ 270885 h 280645"/>
                  <a:gd name="connsiteX7" fmla="*/ 406298 w 406990"/>
                  <a:gd name="connsiteY7" fmla="*/ 229843 h 280645"/>
                  <a:gd name="connsiteX8" fmla="*/ 401550 w 406990"/>
                  <a:gd name="connsiteY8" fmla="*/ 171164 h 280645"/>
                  <a:gd name="connsiteX9" fmla="*/ 397141 w 406990"/>
                  <a:gd name="connsiteY9" fmla="*/ 156240 h 280645"/>
                  <a:gd name="connsiteX10" fmla="*/ 360174 w 406990"/>
                  <a:gd name="connsiteY10" fmla="*/ 88063 h 28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6990" h="280645">
                    <a:moveTo>
                      <a:pt x="360174" y="88063"/>
                    </a:moveTo>
                    <a:cubicBezTo>
                      <a:pt x="342878" y="65338"/>
                      <a:pt x="321511" y="45665"/>
                      <a:pt x="297771" y="30401"/>
                    </a:cubicBezTo>
                    <a:cubicBezTo>
                      <a:pt x="251647" y="1231"/>
                      <a:pt x="195688" y="-8944"/>
                      <a:pt x="143120" y="8693"/>
                    </a:cubicBezTo>
                    <a:cubicBezTo>
                      <a:pt x="107510" y="20565"/>
                      <a:pt x="75630" y="43290"/>
                      <a:pt x="50194" y="72121"/>
                    </a:cubicBezTo>
                    <a:cubicBezTo>
                      <a:pt x="39341" y="84332"/>
                      <a:pt x="29845" y="97560"/>
                      <a:pt x="21705" y="111467"/>
                    </a:cubicBezTo>
                    <a:cubicBezTo>
                      <a:pt x="12888" y="126391"/>
                      <a:pt x="5426" y="142333"/>
                      <a:pt x="0" y="158614"/>
                    </a:cubicBezTo>
                    <a:cubicBezTo>
                      <a:pt x="69864" y="254264"/>
                      <a:pt x="193653" y="302768"/>
                      <a:pt x="315407" y="270885"/>
                    </a:cubicBezTo>
                    <a:cubicBezTo>
                      <a:pt x="348643" y="262066"/>
                      <a:pt x="379505" y="248159"/>
                      <a:pt x="406298" y="229843"/>
                    </a:cubicBezTo>
                    <a:cubicBezTo>
                      <a:pt x="407994" y="210849"/>
                      <a:pt x="406637" y="191176"/>
                      <a:pt x="401550" y="171164"/>
                    </a:cubicBezTo>
                    <a:cubicBezTo>
                      <a:pt x="400193" y="166076"/>
                      <a:pt x="398837" y="160988"/>
                      <a:pt x="397141" y="156240"/>
                    </a:cubicBezTo>
                    <a:cubicBezTo>
                      <a:pt x="388662" y="131818"/>
                      <a:pt x="376114" y="108753"/>
                      <a:pt x="360174" y="88063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21" name="Freeform 2043">
                <a:extLst>
                  <a:ext uri="{FF2B5EF4-FFF2-40B4-BE49-F238E27FC236}">
                    <a16:creationId xmlns:a16="http://schemas.microsoft.com/office/drawing/2014/main" id="{11E166D4-F85D-1B49-AC99-181C13310C3A}"/>
                  </a:ext>
                </a:extLst>
              </p:cNvPr>
              <p:cNvSpPr/>
              <p:nvPr/>
            </p:nvSpPr>
            <p:spPr>
              <a:xfrm>
                <a:off x="4791963" y="1256686"/>
                <a:ext cx="46558" cy="32520"/>
              </a:xfrm>
              <a:custGeom>
                <a:avLst/>
                <a:gdLst>
                  <a:gd name="connsiteX0" fmla="*/ 21877 w 46558"/>
                  <a:gd name="connsiteY0" fmla="*/ 31884 h 32520"/>
                  <a:gd name="connsiteX1" fmla="*/ 5937 w 46558"/>
                  <a:gd name="connsiteY1" fmla="*/ 25778 h 32520"/>
                  <a:gd name="connsiteX2" fmla="*/ 510 w 46558"/>
                  <a:gd name="connsiteY2" fmla="*/ 10515 h 32520"/>
                  <a:gd name="connsiteX3" fmla="*/ 8650 w 46558"/>
                  <a:gd name="connsiteY3" fmla="*/ 2035 h 32520"/>
                  <a:gd name="connsiteX4" fmla="*/ 20520 w 46558"/>
                  <a:gd name="connsiteY4" fmla="*/ 0 h 32520"/>
                  <a:gd name="connsiteX5" fmla="*/ 40869 w 46558"/>
                  <a:gd name="connsiteY5" fmla="*/ 6445 h 32520"/>
                  <a:gd name="connsiteX6" fmla="*/ 44260 w 46558"/>
                  <a:gd name="connsiteY6" fmla="*/ 26117 h 32520"/>
                  <a:gd name="connsiteX7" fmla="*/ 21877 w 46558"/>
                  <a:gd name="connsiteY7" fmla="*/ 31884 h 32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558" h="32520">
                    <a:moveTo>
                      <a:pt x="21877" y="31884"/>
                    </a:moveTo>
                    <a:cubicBezTo>
                      <a:pt x="16111" y="30866"/>
                      <a:pt x="10346" y="29509"/>
                      <a:pt x="5937" y="25778"/>
                    </a:cubicBezTo>
                    <a:cubicBezTo>
                      <a:pt x="1528" y="22047"/>
                      <a:pt x="-1185" y="15942"/>
                      <a:pt x="510" y="10515"/>
                    </a:cubicBezTo>
                    <a:cubicBezTo>
                      <a:pt x="1867" y="6784"/>
                      <a:pt x="4919" y="3731"/>
                      <a:pt x="8650" y="2035"/>
                    </a:cubicBezTo>
                    <a:cubicBezTo>
                      <a:pt x="12381" y="339"/>
                      <a:pt x="16450" y="0"/>
                      <a:pt x="20520" y="0"/>
                    </a:cubicBezTo>
                    <a:cubicBezTo>
                      <a:pt x="27642" y="0"/>
                      <a:pt x="35442" y="1696"/>
                      <a:pt x="40869" y="6445"/>
                    </a:cubicBezTo>
                    <a:cubicBezTo>
                      <a:pt x="46295" y="11193"/>
                      <a:pt x="48669" y="20012"/>
                      <a:pt x="44260" y="26117"/>
                    </a:cubicBezTo>
                    <a:cubicBezTo>
                      <a:pt x="39512" y="32901"/>
                      <a:pt x="30016" y="33240"/>
                      <a:pt x="21877" y="31884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22" name="Freeform 2044">
                <a:extLst>
                  <a:ext uri="{FF2B5EF4-FFF2-40B4-BE49-F238E27FC236}">
                    <a16:creationId xmlns:a16="http://schemas.microsoft.com/office/drawing/2014/main" id="{F266E210-4814-DA8F-91EF-D4AE2293FA18}"/>
                  </a:ext>
                </a:extLst>
              </p:cNvPr>
              <p:cNvSpPr/>
              <p:nvPr/>
            </p:nvSpPr>
            <p:spPr>
              <a:xfrm>
                <a:off x="4813199" y="904142"/>
                <a:ext cx="124696" cy="92809"/>
              </a:xfrm>
              <a:custGeom>
                <a:avLst/>
                <a:gdLst>
                  <a:gd name="connsiteX0" fmla="*/ 123751 w 124696"/>
                  <a:gd name="connsiteY0" fmla="*/ 60165 h 92809"/>
                  <a:gd name="connsiteX1" fmla="*/ 83392 w 124696"/>
                  <a:gd name="connsiteY1" fmla="*/ 92727 h 92809"/>
                  <a:gd name="connsiteX2" fmla="*/ 25059 w 124696"/>
                  <a:gd name="connsiteY2" fmla="*/ 72376 h 92809"/>
                  <a:gd name="connsiteX3" fmla="*/ 7084 w 124696"/>
                  <a:gd name="connsiteY3" fmla="*/ 55417 h 92809"/>
                  <a:gd name="connsiteX4" fmla="*/ 301 w 124696"/>
                  <a:gd name="connsiteY4" fmla="*/ 32691 h 92809"/>
                  <a:gd name="connsiteX5" fmla="*/ 7423 w 124696"/>
                  <a:gd name="connsiteY5" fmla="*/ 19124 h 92809"/>
                  <a:gd name="connsiteX6" fmla="*/ 97976 w 124696"/>
                  <a:gd name="connsiteY6" fmla="*/ 11661 h 92809"/>
                  <a:gd name="connsiteX7" fmla="*/ 120699 w 124696"/>
                  <a:gd name="connsiteY7" fmla="*/ 33369 h 92809"/>
                  <a:gd name="connsiteX8" fmla="*/ 123751 w 124696"/>
                  <a:gd name="connsiteY8" fmla="*/ 60165 h 92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696" h="92809">
                    <a:moveTo>
                      <a:pt x="123751" y="60165"/>
                    </a:moveTo>
                    <a:cubicBezTo>
                      <a:pt x="119342" y="79838"/>
                      <a:pt x="102724" y="91710"/>
                      <a:pt x="83392" y="92727"/>
                    </a:cubicBezTo>
                    <a:cubicBezTo>
                      <a:pt x="64400" y="93745"/>
                      <a:pt x="43373" y="85265"/>
                      <a:pt x="25059" y="72376"/>
                    </a:cubicBezTo>
                    <a:cubicBezTo>
                      <a:pt x="18615" y="67627"/>
                      <a:pt x="12172" y="62200"/>
                      <a:pt x="7084" y="55417"/>
                    </a:cubicBezTo>
                    <a:cubicBezTo>
                      <a:pt x="2336" y="48633"/>
                      <a:pt x="-1055" y="40153"/>
                      <a:pt x="301" y="32691"/>
                    </a:cubicBezTo>
                    <a:cubicBezTo>
                      <a:pt x="980" y="27264"/>
                      <a:pt x="4032" y="22855"/>
                      <a:pt x="7423" y="19124"/>
                    </a:cubicBezTo>
                    <a:cubicBezTo>
                      <a:pt x="28451" y="-3263"/>
                      <a:pt x="65757" y="-6315"/>
                      <a:pt x="97976" y="11661"/>
                    </a:cubicBezTo>
                    <a:cubicBezTo>
                      <a:pt x="106793" y="16749"/>
                      <a:pt x="115950" y="23533"/>
                      <a:pt x="120699" y="33369"/>
                    </a:cubicBezTo>
                    <a:cubicBezTo>
                      <a:pt x="125107" y="42527"/>
                      <a:pt x="125447" y="52025"/>
                      <a:pt x="123751" y="60165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23" name="Freeform 2045">
                <a:extLst>
                  <a:ext uri="{FF2B5EF4-FFF2-40B4-BE49-F238E27FC236}">
                    <a16:creationId xmlns:a16="http://schemas.microsoft.com/office/drawing/2014/main" id="{264A9506-AB31-8595-F69D-70B64B529446}"/>
                  </a:ext>
                </a:extLst>
              </p:cNvPr>
              <p:cNvSpPr/>
              <p:nvPr/>
            </p:nvSpPr>
            <p:spPr>
              <a:xfrm>
                <a:off x="4849955" y="915803"/>
                <a:ext cx="52750" cy="42852"/>
              </a:xfrm>
              <a:custGeom>
                <a:avLst/>
                <a:gdLst>
                  <a:gd name="connsiteX0" fmla="*/ 38497 w 52750"/>
                  <a:gd name="connsiteY0" fmla="*/ 41720 h 42852"/>
                  <a:gd name="connsiteX1" fmla="*/ 3904 w 52750"/>
                  <a:gd name="connsiteY1" fmla="*/ 28492 h 42852"/>
                  <a:gd name="connsiteX2" fmla="*/ 4243 w 52750"/>
                  <a:gd name="connsiteY2" fmla="*/ 4749 h 42852"/>
                  <a:gd name="connsiteX3" fmla="*/ 17131 w 52750"/>
                  <a:gd name="connsiteY3" fmla="*/ 0 h 42852"/>
                  <a:gd name="connsiteX4" fmla="*/ 30697 w 52750"/>
                  <a:gd name="connsiteY4" fmla="*/ 3053 h 42852"/>
                  <a:gd name="connsiteX5" fmla="*/ 46976 w 52750"/>
                  <a:gd name="connsiteY5" fmla="*/ 12550 h 42852"/>
                  <a:gd name="connsiteX6" fmla="*/ 52063 w 52750"/>
                  <a:gd name="connsiteY6" fmla="*/ 29848 h 42852"/>
                  <a:gd name="connsiteX7" fmla="*/ 38497 w 52750"/>
                  <a:gd name="connsiteY7" fmla="*/ 41720 h 42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750" h="42852">
                    <a:moveTo>
                      <a:pt x="38497" y="41720"/>
                    </a:moveTo>
                    <a:cubicBezTo>
                      <a:pt x="25610" y="45451"/>
                      <a:pt x="11026" y="39685"/>
                      <a:pt x="3904" y="28492"/>
                    </a:cubicBezTo>
                    <a:cubicBezTo>
                      <a:pt x="-844" y="21369"/>
                      <a:pt x="-1861" y="10854"/>
                      <a:pt x="4243" y="4749"/>
                    </a:cubicBezTo>
                    <a:cubicBezTo>
                      <a:pt x="7635" y="1357"/>
                      <a:pt x="12383" y="0"/>
                      <a:pt x="17131" y="0"/>
                    </a:cubicBezTo>
                    <a:cubicBezTo>
                      <a:pt x="21879" y="0"/>
                      <a:pt x="26288" y="1357"/>
                      <a:pt x="30697" y="3053"/>
                    </a:cubicBezTo>
                    <a:cubicBezTo>
                      <a:pt x="36801" y="5088"/>
                      <a:pt x="42567" y="7801"/>
                      <a:pt x="46976" y="12550"/>
                    </a:cubicBezTo>
                    <a:cubicBezTo>
                      <a:pt x="51385" y="16959"/>
                      <a:pt x="54098" y="23743"/>
                      <a:pt x="52063" y="29848"/>
                    </a:cubicBezTo>
                    <a:cubicBezTo>
                      <a:pt x="50367" y="36293"/>
                      <a:pt x="44602" y="40024"/>
                      <a:pt x="38497" y="417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</p:grpSp>
        <p:sp>
          <p:nvSpPr>
            <p:cNvPr id="1872" name="TextBox 1871">
              <a:extLst>
                <a:ext uri="{FF2B5EF4-FFF2-40B4-BE49-F238E27FC236}">
                  <a16:creationId xmlns:a16="http://schemas.microsoft.com/office/drawing/2014/main" id="{708CBFEB-722E-74BB-F5B6-A07FB3D4C44C}"/>
                </a:ext>
              </a:extLst>
            </p:cNvPr>
            <p:cNvSpPr txBox="1"/>
            <p:nvPr/>
          </p:nvSpPr>
          <p:spPr>
            <a:xfrm>
              <a:off x="8447519" y="1818854"/>
              <a:ext cx="806539" cy="15991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Colonising fungus</a:t>
              </a:r>
            </a:p>
          </p:txBody>
        </p:sp>
        <p:sp>
          <p:nvSpPr>
            <p:cNvPr id="1873" name="Freeform: Shape 3854">
              <a:extLst>
                <a:ext uri="{FF2B5EF4-FFF2-40B4-BE49-F238E27FC236}">
                  <a16:creationId xmlns:a16="http://schemas.microsoft.com/office/drawing/2014/main" id="{AF3AA283-FE81-9AC1-5808-7FFA6F7C4CEA}"/>
                </a:ext>
              </a:extLst>
            </p:cNvPr>
            <p:cNvSpPr/>
            <p:nvPr/>
          </p:nvSpPr>
          <p:spPr>
            <a:xfrm rot="1757304">
              <a:off x="8815866" y="2820860"/>
              <a:ext cx="90872" cy="329789"/>
            </a:xfrm>
            <a:custGeom>
              <a:avLst/>
              <a:gdLst>
                <a:gd name="connsiteX0" fmla="*/ 95250 w 95250"/>
                <a:gd name="connsiteY0" fmla="*/ 0 h 314325"/>
                <a:gd name="connsiteX1" fmla="*/ 0 w 95250"/>
                <a:gd name="connsiteY1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0" h="314325">
                  <a:moveTo>
                    <a:pt x="95250" y="0"/>
                  </a:moveTo>
                  <a:lnTo>
                    <a:pt x="0" y="314325"/>
                  </a:lnTo>
                </a:path>
              </a:pathLst>
            </a:custGeom>
            <a:noFill/>
            <a:ln w="9525">
              <a:solidFill>
                <a:srgbClr val="666666"/>
              </a:solidFill>
              <a:headEnd w="med" len="sm"/>
              <a:tailEnd type="triangle" w="sm" len="sm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E3F9808-38E5-4BA7-451F-AC753FE467DF}"/>
              </a:ext>
            </a:extLst>
          </p:cNvPr>
          <p:cNvSpPr/>
          <p:nvPr/>
        </p:nvSpPr>
        <p:spPr>
          <a:xfrm>
            <a:off x="673153" y="1785667"/>
            <a:ext cx="5211677" cy="288000"/>
          </a:xfrm>
          <a:prstGeom prst="rect">
            <a:avLst/>
          </a:prstGeom>
          <a:solidFill>
            <a:srgbClr val="570995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400" b="1"/>
              <a:t>Pathology and the role of epithelial cytokines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8A811F-94A3-806E-47C1-5147AE12DB41}"/>
              </a:ext>
            </a:extLst>
          </p:cNvPr>
          <p:cNvSpPr/>
          <p:nvPr/>
        </p:nvSpPr>
        <p:spPr>
          <a:xfrm>
            <a:off x="675816" y="2088421"/>
            <a:ext cx="5211677" cy="27365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bIns="46800" numCol="1" rtlCol="0" anchor="ctr">
            <a:no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590995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Fungal exposure can stimulate release of epithelial cytokines 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TSLP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IL-25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IL-33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which drive downstream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2 </a:t>
            </a:r>
            <a:b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immune responses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GB" sz="1400" baseline="30000">
                <a:solidFill>
                  <a:srgbClr val="65666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1,2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59099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Th2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cells and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ILC2s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produce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IL-5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which promotes eosinophilia;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Th2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cells produce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IL-4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IL-13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which induce B cells to produce IgE, including anti-fungal IgE</a:t>
            </a:r>
            <a:r>
              <a:rPr kumimoji="0" lang="en-GB" sz="14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1,2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590995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1400" b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In-vitro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evidence suggests that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epithelial permeability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increased in patients with AFRS owing to decreased expression of tight junction-associated proteins</a:t>
            </a:r>
            <a:r>
              <a:rPr lang="en-GB" sz="1400" baseline="30000">
                <a:solidFill>
                  <a:srgbClr val="65666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kumimoji="0" lang="en-GB" sz="1400" b="0" i="0" u="none" strike="noStrike" kern="1200" cap="none" spc="0" normalizeH="0" baseline="3000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1329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d19994ccec75bdbb40f172282ae6aa6dff499"/>
</p:tagLst>
</file>

<file path=ppt/theme/theme1.xml><?xml version="1.0" encoding="utf-8"?>
<a:theme xmlns:a="http://schemas.openxmlformats.org/drawingml/2006/main" name="1_Master">
  <a:themeElements>
    <a:clrScheme name="EpiCentral">
      <a:dk1>
        <a:srgbClr val="656665"/>
      </a:dk1>
      <a:lt1>
        <a:srgbClr val="FFFFFF"/>
      </a:lt1>
      <a:dk2>
        <a:srgbClr val="590995"/>
      </a:dk2>
      <a:lt2>
        <a:srgbClr val="28ABE1"/>
      </a:lt2>
      <a:accent1>
        <a:srgbClr val="FF2B28"/>
      </a:accent1>
      <a:accent2>
        <a:srgbClr val="F35FAC"/>
      </a:accent2>
      <a:accent3>
        <a:srgbClr val="570995"/>
      </a:accent3>
      <a:accent4>
        <a:srgbClr val="28ABE1"/>
      </a:accent4>
      <a:accent5>
        <a:srgbClr val="FF2B28"/>
      </a:accent5>
      <a:accent6>
        <a:srgbClr val="F35FAC"/>
      </a:accent6>
      <a:hlink>
        <a:srgbClr val="6360DB"/>
      </a:hlink>
      <a:folHlink>
        <a:srgbClr val="8C8AC2"/>
      </a:folHlink>
    </a:clrScheme>
    <a:fontScheme name="EpiCentral PPT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Z MA Color Set">
      <a:dk1>
        <a:srgbClr val="000000"/>
      </a:dk1>
      <a:lt1>
        <a:srgbClr val="FFFFFF"/>
      </a:lt1>
      <a:dk2>
        <a:srgbClr val="3F4444"/>
      </a:dk2>
      <a:lt2>
        <a:srgbClr val="9DB0AC"/>
      </a:lt2>
      <a:accent1>
        <a:srgbClr val="7F134C"/>
      </a:accent1>
      <a:accent2>
        <a:srgbClr val="0D3759"/>
      </a:accent2>
      <a:accent3>
        <a:srgbClr val="65D2DF"/>
      </a:accent3>
      <a:accent4>
        <a:srgbClr val="3C1053"/>
      </a:accent4>
      <a:accent5>
        <a:srgbClr val="B5D820"/>
      </a:accent5>
      <a:accent6>
        <a:srgbClr val="F0AB00"/>
      </a:accent6>
      <a:hlink>
        <a:srgbClr val="7F134C"/>
      </a:hlink>
      <a:folHlink>
        <a:srgbClr val="9DB0A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Z MA Color Set">
      <a:dk1>
        <a:srgbClr val="000000"/>
      </a:dk1>
      <a:lt1>
        <a:srgbClr val="FFFFFF"/>
      </a:lt1>
      <a:dk2>
        <a:srgbClr val="3F4444"/>
      </a:dk2>
      <a:lt2>
        <a:srgbClr val="9DB0AC"/>
      </a:lt2>
      <a:accent1>
        <a:srgbClr val="7F134C"/>
      </a:accent1>
      <a:accent2>
        <a:srgbClr val="0D3759"/>
      </a:accent2>
      <a:accent3>
        <a:srgbClr val="65D2DF"/>
      </a:accent3>
      <a:accent4>
        <a:srgbClr val="3C1053"/>
      </a:accent4>
      <a:accent5>
        <a:srgbClr val="B5D820"/>
      </a:accent5>
      <a:accent6>
        <a:srgbClr val="F0AB00"/>
      </a:accent6>
      <a:hlink>
        <a:srgbClr val="7F134C"/>
      </a:hlink>
      <a:folHlink>
        <a:srgbClr val="9DB0A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d58f64-ac48-4d4d-892d-553fd5842fa2">
      <Terms xmlns="http://schemas.microsoft.com/office/infopath/2007/PartnerControls"/>
    </lcf76f155ced4ddcb4097134ff3c332f>
    <TaxCatchAll xmlns="44a56295-c29e-4898-8136-a54736c65b82" xsi:nil="true"/>
    <Keyword xmlns="44a56295-c29e-4898-8136-a54736c65b82" xsi:nil="true"/>
    <Descriptions xmlns="44a56295-c29e-4898-8136-a54736c65b8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6E304E6C9847448629359ADD98C8B4" ma:contentTypeVersion="18" ma:contentTypeDescription="Create a new document." ma:contentTypeScope="" ma:versionID="3ad194e439fd80adb0d5a55e2079ecfd">
  <xsd:schema xmlns:xsd="http://www.w3.org/2001/XMLSchema" xmlns:xs="http://www.w3.org/2001/XMLSchema" xmlns:p="http://schemas.microsoft.com/office/2006/metadata/properties" xmlns:ns2="44a56295-c29e-4898-8136-a54736c65b82" xmlns:ns3="82d58f64-ac48-4d4d-892d-553fd5842fa2" xmlns:ns4="0045b12c-ac5e-48dd-9a19-1f18f2481997" targetNamespace="http://schemas.microsoft.com/office/2006/metadata/properties" ma:root="true" ma:fieldsID="043141fc173ae9909d91648a170d1527" ns2:_="" ns3:_="" ns4:_="">
    <xsd:import namespace="44a56295-c29e-4898-8136-a54736c65b82"/>
    <xsd:import namespace="82d58f64-ac48-4d4d-892d-553fd5842fa2"/>
    <xsd:import namespace="0045b12c-ac5e-48dd-9a19-1f18f2481997"/>
    <xsd:element name="properties">
      <xsd:complexType>
        <xsd:sequence>
          <xsd:element name="documentManagement">
            <xsd:complexType>
              <xsd:all>
                <xsd:element ref="ns2:Descriptions" minOccurs="0"/>
                <xsd:element ref="ns2:Keywor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56295-c29e-4898-8136-a54736c65b82" elementFormDefault="qualified">
    <xsd:import namespace="http://schemas.microsoft.com/office/2006/documentManagement/types"/>
    <xsd:import namespace="http://schemas.microsoft.com/office/infopath/2007/PartnerControls"/>
    <xsd:element name="Descriptions" ma:index="8" nillable="true" ma:displayName="Descriptions" ma:description="Describe your document to make it appear at the top of search results" ma:internalName="Descriptions">
      <xsd:simpleType>
        <xsd:restriction base="dms:Note">
          <xsd:maxLength value="255"/>
        </xsd:restriction>
      </xsd:simpleType>
    </xsd:element>
    <xsd:element name="Keyword" ma:index="9" nillable="true" ma:displayName="Keyword" ma:description="Enter list of terms separated by semi-colon(;)" ma:internalName="Keyword">
      <xsd:simpleType>
        <xsd:restriction base="dms:Text">
          <xsd:maxLength value="255"/>
        </xsd:restriction>
      </xsd:simpleType>
    </xsd:element>
    <xsd:element name="TaxCatchAll" ma:index="25" nillable="true" ma:displayName="Taxonomy Catch All Column" ma:hidden="true" ma:list="{6d8e7a40-2093-412d-b2c7-963d2af015cc}" ma:internalName="TaxCatchAll" ma:showField="CatchAllData" ma:web="0045b12c-ac5e-48dd-9a19-1f18f24819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58f64-ac48-4d4d-892d-553fd5842f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ee89e71-04cd-405e-9ca3-99e020c169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5b12c-ac5e-48dd-9a19-1f18f248199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1ee89e71-04cd-405e-9ca3-99e020c1694d" ContentTypeId="0x0101" PreviousValue="false"/>
</file>

<file path=customXml/item5.xml><?xml version="1.0" encoding="utf-8"?>
<sisl xmlns:xsi="http://www.w3.org/2001/XMLSchema-instance" xmlns:xsd="http://www.w3.org/2001/XMLSchema" xmlns="http://www.boldonjames.com/2008/01/sie/internal/label" sislVersion="0" policy="82ad3a63-90ad-4a46-a3cb-757f4658e205" origin="userSelected">
  <element uid="03e9b10b-a1f9-4a88-9630-476473f62285" value=""/>
  <element uid="9036a7a1-5a4f-48d3-b24b-dfdab053dac9" value=""/>
  <element uid="7349a702-6462-4442-88eb-c64cd513835c" value=""/>
</sisl>
</file>

<file path=customXml/itemProps1.xml><?xml version="1.0" encoding="utf-8"?>
<ds:datastoreItem xmlns:ds="http://schemas.openxmlformats.org/officeDocument/2006/customXml" ds:itemID="{1389906D-19CC-40A4-A935-5A149E0ADBDE}">
  <ds:schemaRefs>
    <ds:schemaRef ds:uri="http://purl.org/dc/terms/"/>
    <ds:schemaRef ds:uri="http://schemas.openxmlformats.org/package/2006/metadata/core-properties"/>
    <ds:schemaRef ds:uri="f0fe46a7-c1fe-44cb-b57a-c90be0d90d64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elements/1.1/"/>
    <ds:schemaRef ds:uri="18ce686f-ec55-47ba-93ac-4e1affdd0871"/>
    <ds:schemaRef ds:uri="http://www.w3.org/XML/1998/namespace"/>
    <ds:schemaRef ds:uri="82d58f64-ac48-4d4d-892d-553fd5842fa2"/>
    <ds:schemaRef ds:uri="44a56295-c29e-4898-8136-a54736c65b82"/>
  </ds:schemaRefs>
</ds:datastoreItem>
</file>

<file path=customXml/itemProps2.xml><?xml version="1.0" encoding="utf-8"?>
<ds:datastoreItem xmlns:ds="http://schemas.openxmlformats.org/officeDocument/2006/customXml" ds:itemID="{09CA7316-EB36-4811-A9F0-7B13FC5EE4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a56295-c29e-4898-8136-a54736c65b82"/>
    <ds:schemaRef ds:uri="82d58f64-ac48-4d4d-892d-553fd5842fa2"/>
    <ds:schemaRef ds:uri="0045b12c-ac5e-48dd-9a19-1f18f24819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C08ABE-8C63-4E62-8935-94D859B9333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B38A900-8EDC-41C3-BB73-617E120926F8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9F5BF185-774D-45A5-AEE6-1353235DB4F2}">
  <ds:schemaRefs>
    <ds:schemaRef ds:uri="http://www.boldonjames.com/2008/01/sie/internal/label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1738</Words>
  <Application>Microsoft Office PowerPoint</Application>
  <PresentationFormat>Widescreen</PresentationFormat>
  <Paragraphs>160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1_Master</vt:lpstr>
      <vt:lpstr>Phenotypes of chronic rhinosinusitis</vt:lpstr>
      <vt:lpstr>Aspirin-exacerbated respiratory disease (AERD) (1/3) or NSAID-exacerbated respiratory disease (N-ERD)</vt:lpstr>
      <vt:lpstr>Aspirin-exacerbated respiratory disease (AERD) (2/3) or NSAID-exacerbated respiratory disease (N-ERD)</vt:lpstr>
      <vt:lpstr>PowerPoint Presentation</vt:lpstr>
      <vt:lpstr>Allergic fungal rhinosinusitis (AFRS) (1/2)</vt:lpstr>
      <vt:lpstr>Allergic fungal rhinosinusitis (AFRS) (2/2)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DeLaurentis, Christine</dc:creator>
  <cp:keywords>*$%IU-*$%GenBus</cp:keywords>
  <cp:lastModifiedBy>Helios Medical Communications</cp:lastModifiedBy>
  <cp:revision>2</cp:revision>
  <cp:lastPrinted>2020-02-25T14:45:06Z</cp:lastPrinted>
  <dcterms:created xsi:type="dcterms:W3CDTF">2015-10-23T18:57:23Z</dcterms:created>
  <dcterms:modified xsi:type="dcterms:W3CDTF">2024-11-20T21:54:45Z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0x0101008C6E304E6C9847448629359ADD98C8B4</vt:lpwstr>
  </property>
  <property fmtid="{D5CDD505-2E9C-101B-9397-08002B2CF9AE}" pid="3" name="docIndexRef">
    <vt:lpwstr>dcc56ad5-9c6d-4879-8ef3-4ba655b685e8</vt:lpwstr>
  </property>
  <property fmtid="{D5CDD505-2E9C-101B-9397-08002B2CF9AE}" pid="4" name="bjSaver">
    <vt:lpwstr>qUKvLB5h+wEyuDIo9oHqJJT2AXH78noL</vt:lpwstr>
  </property>
  <property fmtid="{D5CDD505-2E9C-101B-9397-08002B2CF9AE}" pid="5" name="bjDocumentSecurityLabel">
    <vt:lpwstr>Internal Use Only - General Business</vt:lpwstr>
  </property>
  <property fmtid="{D5CDD505-2E9C-101B-9397-08002B2CF9AE}" pid="6" name="bjDocumentLabelXML">
    <vt:lpwstr>&lt;?xml version="1.0" encoding="us-ascii"?&gt;&lt;sisl xmlns:xsi="http://www.w3.org/2001/XMLSchema-instance" xmlns:xsd="http://www.w3.org/2001/XMLSchema" sislVersion="0" policy="82ad3a63-90ad-4a46-a3cb-757f4658e205" origin="userSelected" xmlns="http://www.boldonj</vt:lpwstr>
  </property>
  <property fmtid="{D5CDD505-2E9C-101B-9397-08002B2CF9AE}" pid="7" name="bjDocumentLabelXML-0">
    <vt:lpwstr>ames.com/2008/01/sie/internal/label"&gt;&lt;element uid="03e9b10b-a1f9-4a88-9630-476473f62285" value="" /&gt;&lt;element uid="9036a7a1-5a4f-48d3-b24b-dfdab053dac9" value="" /&gt;&lt;element uid="7349a702-6462-4442-88eb-c64cd513835c" value="" /&gt;&lt;/sisl&gt;</vt:lpwstr>
  </property>
  <property fmtid="{D5CDD505-2E9C-101B-9397-08002B2CF9AE}" pid="8" name="MediaServiceImageTags">
    <vt:lpwstr/>
  </property>
</Properties>
</file>